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5" r:id="rId7"/>
    <p:sldId id="266" r:id="rId8"/>
    <p:sldId id="267" r:id="rId9"/>
    <p:sldId id="264" r:id="rId10"/>
    <p:sldId id="268" r:id="rId11"/>
    <p:sldId id="260" r:id="rId12"/>
    <p:sldId id="261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419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162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6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16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30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02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6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295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884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425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442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C008C-F535-4ECD-9D7B-3AC19A666429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F5A78-0AFD-47BC-AE49-48EE1B56D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7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mqtnrd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28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/>
              <a:t>January 2021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Literacy lesson – I can use the joining word ‘and’ </a:t>
            </a:r>
          </a:p>
        </p:txBody>
      </p:sp>
    </p:spTree>
    <p:extLst>
      <p:ext uri="{BB962C8B-B14F-4D97-AF65-F5344CB8AC3E}">
        <p14:creationId xmlns:p14="http://schemas.microsoft.com/office/powerpoint/2010/main" val="1909750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692" y="1388340"/>
            <a:ext cx="817418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73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312" y="214312"/>
            <a:ext cx="5667375" cy="6429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138545"/>
            <a:ext cx="42394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Roll on the wall activity </a:t>
            </a:r>
          </a:p>
          <a:p>
            <a:endParaRPr lang="en-GB" dirty="0"/>
          </a:p>
          <a:p>
            <a:r>
              <a:rPr lang="en-GB" dirty="0"/>
              <a:t>Can you tell me everything you know about Tammy went to the Arctic – any quotes you can remember? </a:t>
            </a:r>
          </a:p>
        </p:txBody>
      </p:sp>
    </p:spTree>
    <p:extLst>
      <p:ext uri="{BB962C8B-B14F-4D97-AF65-F5344CB8AC3E}">
        <p14:creationId xmlns:p14="http://schemas.microsoft.com/office/powerpoint/2010/main" val="140421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058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782" y="286327"/>
            <a:ext cx="76292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Can you pick two pictures and using the word ‘and’ tell me what the weather is like? </a:t>
            </a:r>
          </a:p>
          <a:p>
            <a:r>
              <a:rPr lang="en-GB" sz="3200" dirty="0" err="1"/>
              <a:t>ie</a:t>
            </a:r>
            <a:r>
              <a:rPr lang="en-GB" sz="3200" dirty="0"/>
              <a:t> stormy and freezing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64" y="1865745"/>
            <a:ext cx="4692072" cy="19488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412" y="1678108"/>
            <a:ext cx="2695575" cy="23316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699" y="4009712"/>
            <a:ext cx="3638550" cy="2571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7339" y="4134668"/>
            <a:ext cx="451485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92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6545" y="193964"/>
            <a:ext cx="10732655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Lets try and put these weather description into sentences</a:t>
            </a:r>
          </a:p>
          <a:p>
            <a:endParaRPr lang="en-GB" sz="4000" dirty="0"/>
          </a:p>
          <a:p>
            <a:r>
              <a:rPr lang="en-GB" sz="4000" dirty="0"/>
              <a:t>We could write:</a:t>
            </a:r>
          </a:p>
          <a:p>
            <a:endParaRPr lang="en-GB" sz="4000" dirty="0"/>
          </a:p>
          <a:p>
            <a:r>
              <a:rPr lang="en-GB" sz="4000" dirty="0"/>
              <a:t>It is cold.  The wind blows.  </a:t>
            </a:r>
          </a:p>
          <a:p>
            <a:endParaRPr lang="en-GB" sz="4000" dirty="0"/>
          </a:p>
          <a:p>
            <a:r>
              <a:rPr lang="en-GB" sz="2800" dirty="0"/>
              <a:t>These are lovely simple sentences… lets make them a bit more exciting and use ‘and’ to join them.</a:t>
            </a:r>
          </a:p>
          <a:p>
            <a:endParaRPr lang="en-GB" sz="2800" dirty="0"/>
          </a:p>
          <a:p>
            <a:r>
              <a:rPr lang="en-GB" sz="2800" dirty="0"/>
              <a:t>Ready….</a:t>
            </a:r>
          </a:p>
          <a:p>
            <a:endParaRPr lang="en-GB" sz="4000" dirty="0"/>
          </a:p>
          <a:p>
            <a:endParaRPr lang="en-GB" sz="40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018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982" y="203200"/>
            <a:ext cx="1134225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Using the word ‘and’ to join our sentences.</a:t>
            </a:r>
          </a:p>
          <a:p>
            <a:endParaRPr lang="en-GB" sz="3600" dirty="0"/>
          </a:p>
          <a:p>
            <a:pPr marL="742950" indent="-742950">
              <a:buAutoNum type="arabicPeriod"/>
            </a:pPr>
            <a:r>
              <a:rPr lang="en-GB" sz="3600" dirty="0"/>
              <a:t>Take the full stop out of the first sentence.</a:t>
            </a:r>
          </a:p>
          <a:p>
            <a:pPr marL="742950" indent="-742950">
              <a:buAutoNum type="arabicPeriod"/>
            </a:pPr>
            <a:endParaRPr lang="en-GB" sz="3600" dirty="0"/>
          </a:p>
          <a:p>
            <a:r>
              <a:rPr lang="en-GB" sz="3600" dirty="0">
                <a:solidFill>
                  <a:srgbClr val="7030A0"/>
                </a:solidFill>
              </a:rPr>
              <a:t>It is cold The wind blows. </a:t>
            </a:r>
          </a:p>
          <a:p>
            <a:endParaRPr lang="en-GB" sz="3600" dirty="0">
              <a:solidFill>
                <a:srgbClr val="7030A0"/>
              </a:solidFill>
            </a:endParaRPr>
          </a:p>
          <a:p>
            <a:r>
              <a:rPr lang="en-GB" sz="3600" dirty="0"/>
              <a:t>2. We can’t have capital letters in the middle of our sentence so we need to change the capital letter to a lower-case. </a:t>
            </a:r>
          </a:p>
          <a:p>
            <a:endParaRPr lang="en-GB" sz="3600" dirty="0">
              <a:solidFill>
                <a:srgbClr val="7030A0"/>
              </a:solidFill>
            </a:endParaRPr>
          </a:p>
          <a:p>
            <a:r>
              <a:rPr lang="en-GB" sz="3600" dirty="0">
                <a:solidFill>
                  <a:srgbClr val="7030A0"/>
                </a:solidFill>
              </a:rPr>
              <a:t>It is cold </a:t>
            </a:r>
            <a:r>
              <a:rPr lang="en-GB" sz="3600" dirty="0">
                <a:solidFill>
                  <a:srgbClr val="FF0000"/>
                </a:solidFill>
              </a:rPr>
              <a:t>t</a:t>
            </a:r>
            <a:r>
              <a:rPr lang="en-GB" sz="3600" dirty="0">
                <a:solidFill>
                  <a:srgbClr val="7030A0"/>
                </a:solidFill>
              </a:rPr>
              <a:t>he wind blows. </a:t>
            </a:r>
          </a:p>
        </p:txBody>
      </p:sp>
    </p:spTree>
    <p:extLst>
      <p:ext uri="{BB962C8B-B14F-4D97-AF65-F5344CB8AC3E}">
        <p14:creationId xmlns:p14="http://schemas.microsoft.com/office/powerpoint/2010/main" val="1640663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164" y="157018"/>
            <a:ext cx="11277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Finally…. </a:t>
            </a:r>
          </a:p>
          <a:p>
            <a:endParaRPr lang="en-GB" sz="3600" dirty="0"/>
          </a:p>
          <a:p>
            <a:r>
              <a:rPr lang="en-GB" sz="3600" dirty="0"/>
              <a:t>3. We can now use our ‘magic glue’ ‘and’ to join the sentences.</a:t>
            </a:r>
          </a:p>
          <a:p>
            <a:r>
              <a:rPr lang="en-GB" sz="3600" dirty="0"/>
              <a:t>(bit like using glue to stick two things together)  </a:t>
            </a:r>
          </a:p>
          <a:p>
            <a:endParaRPr lang="en-GB" sz="3600" dirty="0"/>
          </a:p>
          <a:p>
            <a:r>
              <a:rPr lang="en-GB" sz="3600" dirty="0">
                <a:solidFill>
                  <a:srgbClr val="7030A0"/>
                </a:solidFill>
              </a:rPr>
              <a:t>It is cold </a:t>
            </a:r>
            <a:r>
              <a:rPr lang="en-GB" sz="3600" dirty="0">
                <a:solidFill>
                  <a:srgbClr val="FF0000"/>
                </a:solidFill>
              </a:rPr>
              <a:t>and</a:t>
            </a:r>
            <a:r>
              <a:rPr lang="en-GB" sz="3600" dirty="0">
                <a:solidFill>
                  <a:srgbClr val="7030A0"/>
                </a:solidFill>
              </a:rPr>
              <a:t> the wind blows.</a:t>
            </a:r>
          </a:p>
          <a:p>
            <a:endParaRPr lang="en-GB" sz="3600" dirty="0">
              <a:solidFill>
                <a:srgbClr val="7030A0"/>
              </a:solidFill>
            </a:endParaRPr>
          </a:p>
          <a:p>
            <a:r>
              <a:rPr lang="en-GB" sz="3600" dirty="0">
                <a:solidFill>
                  <a:srgbClr val="7030A0"/>
                </a:solidFill>
              </a:rPr>
              <a:t>So… first we take the full stop out, then we change the capital letter, finally we join the sentences with our ‘magic glue’ using ‘and’ </a:t>
            </a:r>
          </a:p>
        </p:txBody>
      </p:sp>
    </p:spTree>
    <p:extLst>
      <p:ext uri="{BB962C8B-B14F-4D97-AF65-F5344CB8AC3E}">
        <p14:creationId xmlns:p14="http://schemas.microsoft.com/office/powerpoint/2010/main" val="2038699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712" y="64656"/>
            <a:ext cx="7648575" cy="179185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49745" y="1856509"/>
            <a:ext cx="105386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Have a go on your WB – I’ll give you a couple of minutes….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5400" dirty="0"/>
              <a:t>It is snowy. The trees are icy. </a:t>
            </a:r>
          </a:p>
        </p:txBody>
      </p:sp>
    </p:spTree>
    <p:extLst>
      <p:ext uri="{BB962C8B-B14F-4D97-AF65-F5344CB8AC3E}">
        <p14:creationId xmlns:p14="http://schemas.microsoft.com/office/powerpoint/2010/main" val="9495843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2182" y="1348509"/>
            <a:ext cx="108157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It is snowy </a:t>
            </a:r>
            <a:r>
              <a:rPr lang="en-GB" sz="6000" dirty="0">
                <a:solidFill>
                  <a:srgbClr val="FF0000"/>
                </a:solidFill>
              </a:rPr>
              <a:t>and</a:t>
            </a:r>
            <a:r>
              <a:rPr lang="en-GB" sz="6000" dirty="0"/>
              <a:t> the trees are icy. </a:t>
            </a:r>
          </a:p>
        </p:txBody>
      </p:sp>
    </p:spTree>
    <p:extLst>
      <p:ext uri="{BB962C8B-B14F-4D97-AF65-F5344CB8AC3E}">
        <p14:creationId xmlns:p14="http://schemas.microsoft.com/office/powerpoint/2010/main" val="1361987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1599" y="64654"/>
            <a:ext cx="8207375" cy="69266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782" y="157018"/>
            <a:ext cx="2170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Plenary </a:t>
            </a:r>
          </a:p>
        </p:txBody>
      </p:sp>
    </p:spTree>
    <p:extLst>
      <p:ext uri="{BB962C8B-B14F-4D97-AF65-F5344CB8AC3E}">
        <p14:creationId xmlns:p14="http://schemas.microsoft.com/office/powerpoint/2010/main" val="4244530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0836" y="0"/>
            <a:ext cx="7001164" cy="5892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8618" y="110836"/>
            <a:ext cx="4008582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Option 1: Task is to spin the spinner and join some silly sentences using the word ‘and’ </a:t>
            </a:r>
          </a:p>
          <a:p>
            <a:endParaRPr lang="en-GB" sz="2800" dirty="0"/>
          </a:p>
          <a:p>
            <a:r>
              <a:rPr lang="en-GB" sz="2800" dirty="0"/>
              <a:t>You can write these into your literacy books or on your WB and take a picture. Minimum of 2. </a:t>
            </a:r>
          </a:p>
          <a:p>
            <a:r>
              <a:rPr lang="en-GB" sz="1600" dirty="0"/>
              <a:t>(if your struggling today with your writing do it verbally with your parent/adult) </a:t>
            </a:r>
          </a:p>
          <a:p>
            <a:r>
              <a:rPr lang="en-GB" sz="1600" dirty="0"/>
              <a:t>Bubble – leave this slide up and spin the spinner – minimum of 2 sentences - </a:t>
            </a:r>
          </a:p>
          <a:p>
            <a:endParaRPr lang="en-GB" sz="2800" dirty="0"/>
          </a:p>
          <a:p>
            <a:r>
              <a:rPr lang="en-GB" sz="2800" dirty="0"/>
              <a:t>I’ve posted this PP onto Teams for you to follow again if you need to.  </a:t>
            </a:r>
          </a:p>
        </p:txBody>
      </p:sp>
    </p:spTree>
    <p:extLst>
      <p:ext uri="{BB962C8B-B14F-4D97-AF65-F5344CB8AC3E}">
        <p14:creationId xmlns:p14="http://schemas.microsoft.com/office/powerpoint/2010/main" val="9213736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5018" y="203200"/>
            <a:ext cx="11037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https://www.bbc.co.uk/bitesize/articles/zmqtnrd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Task 2 -  option – click onto the above link – BBC </a:t>
            </a:r>
            <a:r>
              <a:rPr lang="en-GB" dirty="0" err="1"/>
              <a:t>Bitesize</a:t>
            </a:r>
            <a:r>
              <a:rPr lang="en-GB" dirty="0"/>
              <a:t> – Nelly the monster sitter – watch the lady read ‘Nelly the monster sitter’ then…. </a:t>
            </a:r>
          </a:p>
        </p:txBody>
      </p:sp>
      <p:sp>
        <p:nvSpPr>
          <p:cNvPr id="3" name="Rectangle 2"/>
          <p:cNvSpPr/>
          <p:nvPr/>
        </p:nvSpPr>
        <p:spPr>
          <a:xfrm>
            <a:off x="1801091" y="1859340"/>
            <a:ext cx="872836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Imagine you are teaching someone how to be a Monster Sitter. </a:t>
            </a:r>
          </a:p>
          <a:p>
            <a:r>
              <a:rPr lang="en-GB" dirty="0"/>
              <a:t>Write a list of equipment a Monster Sitter will need and then write some instructions outlining what they must do. </a:t>
            </a:r>
          </a:p>
          <a:p>
            <a:r>
              <a:rPr lang="en-GB" dirty="0"/>
              <a:t>You'll need to: </a:t>
            </a:r>
          </a:p>
          <a:p>
            <a:r>
              <a:rPr lang="en-GB" dirty="0"/>
              <a:t>Make sure your instructions are clear by numbering them.</a:t>
            </a:r>
          </a:p>
          <a:p>
            <a:r>
              <a:rPr lang="en-GB" dirty="0"/>
              <a:t>Use capital letters at the start of each sentence and a full stop at the end.</a:t>
            </a:r>
          </a:p>
          <a:p>
            <a:r>
              <a:rPr lang="en-GB" dirty="0"/>
              <a:t>Use the joining word and in your instructions.</a:t>
            </a:r>
          </a:p>
          <a:p>
            <a:r>
              <a:rPr lang="en-GB" dirty="0"/>
              <a:t>For example: The monster is grumpy and very hungry.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481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481</Words>
  <Application>Microsoft Office PowerPoint</Application>
  <PresentationFormat>Widescreen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28th January 2021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 Grigulis</dc:creator>
  <cp:lastModifiedBy> L. Grigulis</cp:lastModifiedBy>
  <cp:revision>25</cp:revision>
  <dcterms:created xsi:type="dcterms:W3CDTF">2021-01-22T13:46:25Z</dcterms:created>
  <dcterms:modified xsi:type="dcterms:W3CDTF">2022-01-21T18:51:42Z</dcterms:modified>
</cp:coreProperties>
</file>