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77" r:id="rId2"/>
    <p:sldId id="258" r:id="rId3"/>
    <p:sldId id="264" r:id="rId4"/>
    <p:sldId id="278" r:id="rId5"/>
    <p:sldId id="279" r:id="rId6"/>
    <p:sldId id="280" r:id="rId7"/>
    <p:sldId id="281" r:id="rId8"/>
    <p:sldId id="282" r:id="rId9"/>
    <p:sldId id="283" r:id="rId10"/>
    <p:sldId id="284" r:id="rId11"/>
    <p:sldId id="285" r:id="rId12"/>
    <p:sldId id="286" r:id="rId13"/>
    <p:sldId id="287" r:id="rId14"/>
    <p:sldId id="288" r:id="rId15"/>
    <p:sldId id="289" r:id="rId16"/>
    <p:sldId id="267"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Roboto" panose="02000000000000000000" pitchFamily="2" charset="0"/>
      <p:regular r:id="rId24"/>
      <p:bold r:id="rId25"/>
      <p:italic r:id="rId26"/>
      <p:boldItalic r:id="rId27"/>
    </p:embeddedFont>
    <p:embeddedFont>
      <p:font typeface="Twinkl" panose="02000000000000000000" pitchFamily="2"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reading-comprehension-worksheets-roi-resources-1st-2nd-class/reading-comprehension-worksheets-roi-resources-1st-2nd-class-festivals-and-celebrations/chinese-new-year-festivals-and-celebrations-1st-2nd-class-english-medium-schools-republic-of-ireland"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reading-comprehension-worksheets-roi-resources-1st-2nd-class/reading-comprehension-worksheets-roi-resources-1st-2nd-class-festivals-and-celebrations/chinese-new-year-festivals-and-celebrations-1st-2nd-class-english-medium-schools-republic-of-ireland"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C2A46044-22A6-4127-9097-45845B2D5AF3}"/>
              </a:ext>
            </a:extLst>
          </p:cNvPr>
          <p:cNvSpPr/>
          <p:nvPr userDrawn="1"/>
        </p:nvSpPr>
        <p:spPr>
          <a:xfrm>
            <a:off x="238991" y="607856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238991" y="607856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7" name="Rectangle 6">
            <a:extLst>
              <a:ext uri="{FF2B5EF4-FFF2-40B4-BE49-F238E27FC236}">
                <a16:creationId xmlns:a16="http://schemas.microsoft.com/office/drawing/2014/main" id="{3EB9CEE6-145F-4A51-9544-94450BC2A7B9}"/>
              </a:ext>
            </a:extLst>
          </p:cNvPr>
          <p:cNvSpPr/>
          <p:nvPr/>
        </p:nvSpPr>
        <p:spPr>
          <a:xfrm>
            <a:off x="755650" y="549275"/>
            <a:ext cx="7632700" cy="1326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eaLnBrk="1" fontAlgn="auto" hangingPunct="1">
              <a:spcBef>
                <a:spcPts val="0"/>
              </a:spcBef>
              <a:spcAft>
                <a:spcPts val="0"/>
              </a:spcAft>
              <a:defRPr/>
            </a:pPr>
            <a:r>
              <a:rPr lang="en-GB" dirty="0">
                <a:solidFill>
                  <a:schemeClr val="tx1"/>
                </a:solidFill>
              </a:rPr>
              <a:t>A long time ago, in China, the Jade Emperor decided there should be a way to measure time. He told the animals that they were to compete in a race. The first twelve animals would be rewarded by having a year named after them.</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549275"/>
            <a:ext cx="7632700" cy="1326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spTree>
    <p:extLst>
      <p:ext uri="{BB962C8B-B14F-4D97-AF65-F5344CB8AC3E}">
        <p14:creationId xmlns:p14="http://schemas.microsoft.com/office/powerpoint/2010/main" val="1690565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549275"/>
            <a:ext cx="7632700" cy="1326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The ox agreed and they jumped on his back. When the race started, the rat and the cat were very pleased that the ox had taken the lead. They were almost across at the other side when the rat pushed the cat into the water and jumped on the bank to finish first!</a:t>
            </a:r>
          </a:p>
        </p:txBody>
      </p:sp>
    </p:spTree>
    <p:extLst>
      <p:ext uri="{BB962C8B-B14F-4D97-AF65-F5344CB8AC3E}">
        <p14:creationId xmlns:p14="http://schemas.microsoft.com/office/powerpoint/2010/main" val="75876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620662"/>
            <a:ext cx="7632700" cy="10491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spTree>
    <p:extLst>
      <p:ext uri="{BB962C8B-B14F-4D97-AF65-F5344CB8AC3E}">
        <p14:creationId xmlns:p14="http://schemas.microsoft.com/office/powerpoint/2010/main" val="2793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695465"/>
            <a:ext cx="7632700" cy="7721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Shortly after, the exhausted tiger arrived on the river bank. Swimming the river had been very difficult, as he had to fight strong currents.</a:t>
            </a:r>
          </a:p>
        </p:txBody>
      </p:sp>
    </p:spTree>
    <p:extLst>
      <p:ext uri="{BB962C8B-B14F-4D97-AF65-F5344CB8AC3E}">
        <p14:creationId xmlns:p14="http://schemas.microsoft.com/office/powerpoint/2010/main" val="2851933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549275"/>
            <a:ext cx="7632700" cy="1326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spTree>
    <p:extLst>
      <p:ext uri="{BB962C8B-B14F-4D97-AF65-F5344CB8AC3E}">
        <p14:creationId xmlns:p14="http://schemas.microsoft.com/office/powerpoint/2010/main" val="331187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556843"/>
            <a:ext cx="7632700" cy="10491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Taking fifth place was the dragon. “How come you didn’t win the race, when you could fly across?” the Emperor asked. </a:t>
            </a:r>
          </a:p>
          <a:p>
            <a:pPr>
              <a:defRPr/>
            </a:pPr>
            <a:r>
              <a:rPr lang="en-GB" dirty="0">
                <a:solidFill>
                  <a:schemeClr val="tx1"/>
                </a:solidFill>
              </a:rPr>
              <a:t>“I stopped to help some animals,” the dragon explained.</a:t>
            </a:r>
          </a:p>
        </p:txBody>
      </p:sp>
    </p:spTree>
    <p:extLst>
      <p:ext uri="{BB962C8B-B14F-4D97-AF65-F5344CB8AC3E}">
        <p14:creationId xmlns:p14="http://schemas.microsoft.com/office/powerpoint/2010/main" val="191118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542663"/>
            <a:ext cx="7632700" cy="1202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sz="1600" dirty="0">
                <a:solidFill>
                  <a:schemeClr val="tx1"/>
                </a:solidFill>
              </a:rPr>
              <a:t>Heading towards the line was the horse. Just as the Emperor thought the horse would cross, the sly snake wriggled around one of the horse’s hooves. The horse was so surprised that he jumped backwards, giving the snake a chance to slither forward and take sixth place. The horse made it for seventh place.</a:t>
            </a:r>
          </a:p>
        </p:txBody>
      </p:sp>
    </p:spTree>
    <p:extLst>
      <p:ext uri="{BB962C8B-B14F-4D97-AF65-F5344CB8AC3E}">
        <p14:creationId xmlns:p14="http://schemas.microsoft.com/office/powerpoint/2010/main" val="1444819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465"/>
            <a:ext cx="7632700" cy="5397360"/>
          </a:xfrm>
          <a:prstGeom prst="roundRect">
            <a:avLst>
              <a:gd name="adj" fmla="val 3145"/>
            </a:avLst>
          </a:prstGeom>
        </p:spPr>
      </p:pic>
      <p:sp>
        <p:nvSpPr>
          <p:cNvPr id="3" name="Rectangle 2"/>
          <p:cNvSpPr/>
          <p:nvPr/>
        </p:nvSpPr>
        <p:spPr>
          <a:xfrm>
            <a:off x="755650" y="481107"/>
            <a:ext cx="7632700" cy="1326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Not long afterwards, a raft arrived carrying the monkey, the rooster and the goat. They explained how they had worked as a team to get across. The Emperor was very pleased. He said the goat would be the eighth year, the monkey the ninth and the rooster the tenth.</a:t>
            </a:r>
          </a:p>
        </p:txBody>
      </p:sp>
    </p:spTree>
    <p:extLst>
      <p:ext uri="{BB962C8B-B14F-4D97-AF65-F5344CB8AC3E}">
        <p14:creationId xmlns:p14="http://schemas.microsoft.com/office/powerpoint/2010/main" val="327543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265"/>
          <a:stretch/>
        </p:blipFill>
        <p:spPr>
          <a:xfrm>
            <a:off x="755650" y="897621"/>
            <a:ext cx="7632700" cy="5195203"/>
          </a:xfrm>
          <a:prstGeom prst="roundRect">
            <a:avLst>
              <a:gd name="adj" fmla="val 3145"/>
            </a:avLst>
          </a:prstGeom>
        </p:spPr>
      </p:pic>
      <p:sp>
        <p:nvSpPr>
          <p:cNvPr id="3" name="Rectangle 2"/>
          <p:cNvSpPr/>
          <p:nvPr/>
        </p:nvSpPr>
        <p:spPr>
          <a:xfrm>
            <a:off x="755650" y="481107"/>
            <a:ext cx="7632700" cy="1326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The next animal to arrive was the dog. “What took you so long, when you’re such a good swimmer?” asked the Emperor. </a:t>
            </a:r>
          </a:p>
          <a:p>
            <a:pPr>
              <a:defRPr/>
            </a:pPr>
            <a:r>
              <a:rPr lang="en-GB" dirty="0">
                <a:solidFill>
                  <a:schemeClr val="tx1"/>
                </a:solidFill>
              </a:rPr>
              <a:t>“The river was so clean that I decided to have a bath along the way,” the dog explained. He was rewarded with the eleventh year.</a:t>
            </a:r>
          </a:p>
        </p:txBody>
      </p:sp>
    </p:spTree>
    <p:extLst>
      <p:ext uri="{BB962C8B-B14F-4D97-AF65-F5344CB8AC3E}">
        <p14:creationId xmlns:p14="http://schemas.microsoft.com/office/powerpoint/2010/main" val="6467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082180"/>
            <a:ext cx="7632700" cy="5010644"/>
          </a:xfrm>
          <a:prstGeom prst="roundRect">
            <a:avLst>
              <a:gd name="adj" fmla="val 3145"/>
            </a:avLst>
          </a:prstGeom>
        </p:spPr>
      </p:pic>
      <p:sp>
        <p:nvSpPr>
          <p:cNvPr id="3" name="Rectangle 2"/>
          <p:cNvSpPr/>
          <p:nvPr/>
        </p:nvSpPr>
        <p:spPr>
          <a:xfrm>
            <a:off x="755650" y="549275"/>
            <a:ext cx="7632700" cy="14492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sz="1600" dirty="0">
                <a:solidFill>
                  <a:schemeClr val="tx1"/>
                </a:solidFill>
              </a:rPr>
              <a:t>There was one place left in the Zodiac and the Emperor wondered who the last winner would be. All of a sudden, the pig turned up. “You took a long time. What happened?” the Emperor asked. </a:t>
            </a:r>
          </a:p>
          <a:p>
            <a:pPr>
              <a:defRPr/>
            </a:pPr>
            <a:r>
              <a:rPr lang="en-GB" sz="1600" dirty="0">
                <a:solidFill>
                  <a:schemeClr val="tx1"/>
                </a:solidFill>
              </a:rPr>
              <a:t>“I was hungry and stopped to eat, then I fell asleep,” said the pig. The twelfth year was given to the pig.</a:t>
            </a:r>
          </a:p>
        </p:txBody>
      </p:sp>
    </p:spTree>
    <p:extLst>
      <p:ext uri="{BB962C8B-B14F-4D97-AF65-F5344CB8AC3E}">
        <p14:creationId xmlns:p14="http://schemas.microsoft.com/office/powerpoint/2010/main" val="34299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897621"/>
            <a:ext cx="7632700" cy="5195203"/>
          </a:xfrm>
          <a:prstGeom prst="roundRect">
            <a:avLst>
              <a:gd name="adj" fmla="val 3145"/>
            </a:avLst>
          </a:prstGeom>
        </p:spPr>
      </p:pic>
      <p:sp>
        <p:nvSpPr>
          <p:cNvPr id="3" name="Rectangle 2"/>
          <p:cNvSpPr/>
          <p:nvPr/>
        </p:nvSpPr>
        <p:spPr>
          <a:xfrm>
            <a:off x="755650" y="619606"/>
            <a:ext cx="7632700" cy="10491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spTree>
    <p:extLst>
      <p:ext uri="{BB962C8B-B14F-4D97-AF65-F5344CB8AC3E}">
        <p14:creationId xmlns:p14="http://schemas.microsoft.com/office/powerpoint/2010/main" val="398219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4AF05-31F0-4404-A67E-EF55112FBA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897621"/>
            <a:ext cx="7632700" cy="5195203"/>
          </a:xfrm>
          <a:prstGeom prst="roundRect">
            <a:avLst>
              <a:gd name="adj" fmla="val 3145"/>
            </a:avLst>
          </a:prstGeom>
        </p:spPr>
      </p:pic>
      <p:sp>
        <p:nvSpPr>
          <p:cNvPr id="3" name="Rectangle 2"/>
          <p:cNvSpPr/>
          <p:nvPr/>
        </p:nvSpPr>
        <p:spPr>
          <a:xfrm>
            <a:off x="755650" y="632270"/>
            <a:ext cx="7632700" cy="7721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From that day to this, the Chinese Zodiac has followed this cycle of years, named after the twelve animals.</a:t>
            </a:r>
          </a:p>
        </p:txBody>
      </p:sp>
    </p:spTree>
    <p:extLst>
      <p:ext uri="{BB962C8B-B14F-4D97-AF65-F5344CB8AC3E}">
        <p14:creationId xmlns:p14="http://schemas.microsoft.com/office/powerpoint/2010/main" val="160488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TotalTime>
  <Words>761</Words>
  <Application>Microsoft Office PowerPoint</Application>
  <PresentationFormat>On-screen Show (4:3)</PresentationFormat>
  <Paragraphs>22</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Twinkl</vt:lpstr>
      <vt:lpstr>Roboto</vt:lpstr>
      <vt:lpstr>Calibri</vt:lpstr>
      <vt:lpstr>Office Theme</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Ltd</dc:creator>
  <cp:lastModifiedBy>Twinkl Ltd</cp:lastModifiedBy>
  <cp:revision>8</cp:revision>
  <dcterms:created xsi:type="dcterms:W3CDTF">2022-01-29T13:58:19Z</dcterms:created>
  <dcterms:modified xsi:type="dcterms:W3CDTF">2022-01-29T14:28:09Z</dcterms:modified>
</cp:coreProperties>
</file>