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4" r:id="rId14"/>
    <p:sldId id="299" r:id="rId15"/>
    <p:sldId id="300" r:id="rId16"/>
    <p:sldId id="316" r:id="rId17"/>
    <p:sldId id="306" r:id="rId18"/>
    <p:sldId id="308" r:id="rId19"/>
    <p:sldId id="307" r:id="rId20"/>
    <p:sldId id="301" r:id="rId21"/>
    <p:sldId id="310" r:id="rId22"/>
    <p:sldId id="311" r:id="rId23"/>
    <p:sldId id="309" r:id="rId24"/>
    <p:sldId id="312" r:id="rId25"/>
    <p:sldId id="313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6468F1C-B18E-4AD1-A7E6-C0D3BD310CD4}"/>
  </pc:docChgLst>
  <pc:docChgLst>
    <pc:chgData name="James Clegg" userId="c6df1435-7a36-4b38-be4d-16e68e91152f" providerId="ADAL" clId="{F74B5D09-3EB6-4B0B-85F9-A01CDF9E6E98}"/>
    <pc:docChg chg="undo modSld">
      <pc:chgData name="James Clegg" userId="c6df1435-7a36-4b38-be4d-16e68e91152f" providerId="ADAL" clId="{F74B5D09-3EB6-4B0B-85F9-A01CDF9E6E98}" dt="2021-02-24T10:32:10.649" v="97" actId="1037"/>
      <pc:docMkLst>
        <pc:docMk/>
      </pc:docMkLst>
      <pc:sldChg chg="modSp">
        <pc:chgData name="James Clegg" userId="c6df1435-7a36-4b38-be4d-16e68e91152f" providerId="ADAL" clId="{F74B5D09-3EB6-4B0B-85F9-A01CDF9E6E98}" dt="2021-02-24T10:32:10.649" v="97" actId="1037"/>
        <pc:sldMkLst>
          <pc:docMk/>
          <pc:sldMk cId="3572564340" sldId="309"/>
        </pc:sldMkLst>
        <pc:spChg chg="mod">
          <ac:chgData name="James Clegg" userId="c6df1435-7a36-4b38-be4d-16e68e91152f" providerId="ADAL" clId="{F74B5D09-3EB6-4B0B-85F9-A01CDF9E6E98}" dt="2021-02-24T10:31:27.997" v="0" actId="20577"/>
          <ac:spMkLst>
            <pc:docMk/>
            <pc:sldMk cId="3572564340" sldId="309"/>
            <ac:spMk id="24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2:10.649" v="97" actId="1037"/>
          <ac:spMkLst>
            <pc:docMk/>
            <pc:sldMk cId="3572564340" sldId="309"/>
            <ac:spMk id="25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1:34.348" v="4" actId="20577"/>
          <ac:spMkLst>
            <pc:docMk/>
            <pc:sldMk cId="3572564340" sldId="309"/>
            <ac:spMk id="28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1:38.366" v="15" actId="1037"/>
          <ac:spMkLst>
            <pc:docMk/>
            <pc:sldMk cId="3572564340" sldId="309"/>
            <ac:spMk id="29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2:02.722" v="88" actId="1076"/>
          <ac:spMkLst>
            <pc:docMk/>
            <pc:sldMk cId="3572564340" sldId="309"/>
            <ac:spMk id="30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1:52.541" v="53" actId="1037"/>
          <ac:spMkLst>
            <pc:docMk/>
            <pc:sldMk cId="3572564340" sldId="309"/>
            <ac:spMk id="31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1:55.539" v="71" actId="1037"/>
          <ac:spMkLst>
            <pc:docMk/>
            <pc:sldMk cId="3572564340" sldId="309"/>
            <ac:spMk id="32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2:00.108" v="86" actId="1037"/>
          <ac:spMkLst>
            <pc:docMk/>
            <pc:sldMk cId="3572564340" sldId="309"/>
            <ac:spMk id="33" creationId="{00000000-0000-0000-0000-000000000000}"/>
          </ac:spMkLst>
        </pc:spChg>
        <pc:spChg chg="mod">
          <ac:chgData name="James Clegg" userId="c6df1435-7a36-4b38-be4d-16e68e91152f" providerId="ADAL" clId="{F74B5D09-3EB6-4B0B-85F9-A01CDF9E6E98}" dt="2021-02-24T10:32:00.108" v="86" actId="1037"/>
          <ac:spMkLst>
            <pc:docMk/>
            <pc:sldMk cId="3572564340" sldId="309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5179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542" y="2296682"/>
            <a:ext cx="6450127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8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A rectangle has sides of 9 m and 3 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What is the rectangle’s perimeter?		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A rectangle has sides of 9 m and 3 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What is the rectangle’s area?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	65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110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506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8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A rectangle has sides of 9 m and 3 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What is the rectangle’s perimeter?		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A rectangle has sides of 9 m and 3 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What is the rectangle’s area?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	65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110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506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2893283" y="328917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89613" y="2320030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 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89613" y="4046290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 m</a:t>
            </a:r>
            <a:r>
              <a:rPr lang="en-GB" sz="2800" baseline="30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98862" y="5013636"/>
            <a:ext cx="588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3117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08718" y="488121"/>
            <a:ext cx="4726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a compound shape?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08718" y="1246909"/>
            <a:ext cx="1177636" cy="2770909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5400000">
            <a:off x="5270572" y="1246909"/>
            <a:ext cx="1548000" cy="1548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90875" y="1270472"/>
            <a:ext cx="466725" cy="14947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876209" y="4336845"/>
            <a:ext cx="6755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shape made up of 2 or more shapes </a:t>
            </a:r>
          </a:p>
        </p:txBody>
      </p:sp>
      <p:sp>
        <p:nvSpPr>
          <p:cNvPr id="8" name="Rectangle 7"/>
          <p:cNvSpPr/>
          <p:nvPr/>
        </p:nvSpPr>
        <p:spPr>
          <a:xfrm>
            <a:off x="2802948" y="5095472"/>
            <a:ext cx="2161309" cy="7737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Triangle 8"/>
          <p:cNvSpPr/>
          <p:nvPr/>
        </p:nvSpPr>
        <p:spPr>
          <a:xfrm>
            <a:off x="4964257" y="5291488"/>
            <a:ext cx="1773382" cy="577744"/>
          </a:xfrm>
          <a:prstGeom prst="rtTriangl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20625 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path" presetSubtype="0" accel="5000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2.77778E-6 4.44444E-6 L -0.04965 4.44444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3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2.59259E-6 L -2.77778E-6 2.59259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5" grpId="1" animBg="1"/>
      <p:bldP spid="6" grpId="0" animBg="1"/>
      <p:bldP spid="7" grpId="0"/>
      <p:bldP spid="8" grpId="0" animBg="1"/>
      <p:bldP spid="8" grpId="1" animBg="1"/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045315" y="1894250"/>
          <a:ext cx="4032000" cy="25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5545607" y="1747713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402957" y="1266420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6191720" y="1849542"/>
            <a:ext cx="0" cy="51742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98182" y="1870776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554789" y="2399010"/>
            <a:ext cx="7620" cy="49811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569125" y="2399010"/>
            <a:ext cx="1" cy="49811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60979" y="2897127"/>
            <a:ext cx="10904" cy="102108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69125" y="2897127"/>
            <a:ext cx="512633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555692" y="2897128"/>
            <a:ext cx="1006717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</p:cNvCxnSpPr>
          <p:nvPr/>
        </p:nvCxnSpPr>
        <p:spPr>
          <a:xfrm flipH="1" flipV="1">
            <a:off x="2555693" y="3900772"/>
            <a:ext cx="2526065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3562409" y="2406630"/>
            <a:ext cx="1006717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2573186" y="2897130"/>
            <a:ext cx="1" cy="102107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92748" y="4765748"/>
            <a:ext cx="2765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12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45920" y="4654119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9CA5F3-BF5B-41F5-9F16-F02BACE5808D}"/>
              </a:ext>
            </a:extLst>
          </p:cNvPr>
          <p:cNvSpPr txBox="1"/>
          <p:nvPr/>
        </p:nvSpPr>
        <p:spPr>
          <a:xfrm>
            <a:off x="3647146" y="2435846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D3BA812-ADC4-4E68-ABA7-67D4D5DDBB30}"/>
              </a:ext>
            </a:extLst>
          </p:cNvPr>
          <p:cNvSpPr txBox="1"/>
          <p:nvPr/>
        </p:nvSpPr>
        <p:spPr>
          <a:xfrm>
            <a:off x="4136922" y="2435462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A68344-581A-4BA4-8570-F0212F9CAFF9}"/>
              </a:ext>
            </a:extLst>
          </p:cNvPr>
          <p:cNvSpPr txBox="1"/>
          <p:nvPr/>
        </p:nvSpPr>
        <p:spPr>
          <a:xfrm>
            <a:off x="2653904" y="2930902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04EAED-0391-41BB-9662-0AF62BD3C566}"/>
              </a:ext>
            </a:extLst>
          </p:cNvPr>
          <p:cNvSpPr txBox="1"/>
          <p:nvPr/>
        </p:nvSpPr>
        <p:spPr>
          <a:xfrm>
            <a:off x="3142769" y="2930902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73464B4-C445-4679-9228-52E6FAEE2B44}"/>
              </a:ext>
            </a:extLst>
          </p:cNvPr>
          <p:cNvSpPr txBox="1"/>
          <p:nvPr/>
        </p:nvSpPr>
        <p:spPr>
          <a:xfrm>
            <a:off x="3651513" y="2930902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7E08662-1FCF-48EC-A555-6BA6A0A0CAB3}"/>
              </a:ext>
            </a:extLst>
          </p:cNvPr>
          <p:cNvSpPr txBox="1"/>
          <p:nvPr/>
        </p:nvSpPr>
        <p:spPr>
          <a:xfrm>
            <a:off x="4152474" y="2919011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29BC885-009A-4149-87B3-C5254F73D13B}"/>
              </a:ext>
            </a:extLst>
          </p:cNvPr>
          <p:cNvSpPr txBox="1"/>
          <p:nvPr/>
        </p:nvSpPr>
        <p:spPr>
          <a:xfrm>
            <a:off x="4642304" y="2930902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D87BAD8-7E7B-4F8B-9672-8B8B66A1F72F}"/>
              </a:ext>
            </a:extLst>
          </p:cNvPr>
          <p:cNvSpPr txBox="1"/>
          <p:nvPr/>
        </p:nvSpPr>
        <p:spPr>
          <a:xfrm>
            <a:off x="2645534" y="3416790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A416891-2882-4D61-ABEC-E1772F9ADA1D}"/>
              </a:ext>
            </a:extLst>
          </p:cNvPr>
          <p:cNvSpPr txBox="1"/>
          <p:nvPr/>
        </p:nvSpPr>
        <p:spPr>
          <a:xfrm>
            <a:off x="3134399" y="3416790"/>
            <a:ext cx="429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49AEA3A-650A-4B64-B5FE-A52179161C03}"/>
              </a:ext>
            </a:extLst>
          </p:cNvPr>
          <p:cNvSpPr txBox="1"/>
          <p:nvPr/>
        </p:nvSpPr>
        <p:spPr>
          <a:xfrm>
            <a:off x="3554789" y="3416790"/>
            <a:ext cx="517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65C554F-827A-43A7-812B-DEFAF951466D}"/>
              </a:ext>
            </a:extLst>
          </p:cNvPr>
          <p:cNvSpPr txBox="1"/>
          <p:nvPr/>
        </p:nvSpPr>
        <p:spPr>
          <a:xfrm>
            <a:off x="4076728" y="3416790"/>
            <a:ext cx="511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DE96E91-D088-4954-A67E-B0BE56BED0F4}"/>
              </a:ext>
            </a:extLst>
          </p:cNvPr>
          <p:cNvSpPr txBox="1"/>
          <p:nvPr/>
        </p:nvSpPr>
        <p:spPr>
          <a:xfrm>
            <a:off x="4560624" y="3416790"/>
            <a:ext cx="51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725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21" grpId="0"/>
      <p:bldP spid="23" grpId="0"/>
      <p:bldP spid="24" grpId="0"/>
      <p:bldP spid="25" grpId="0"/>
      <p:bldP spid="26" grpId="0"/>
      <p:bldP spid="29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243169"/>
              </p:ext>
            </p:extLst>
          </p:nvPr>
        </p:nvGraphicFramePr>
        <p:xfrm>
          <a:off x="2045315" y="1894250"/>
          <a:ext cx="4032000" cy="25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5545607" y="1747713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402957" y="125955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6191720" y="1849542"/>
            <a:ext cx="0" cy="51742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98182" y="184664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554789" y="2399010"/>
            <a:ext cx="7620" cy="49811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569125" y="2399010"/>
            <a:ext cx="1" cy="49811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60979" y="2897127"/>
            <a:ext cx="10904" cy="102108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69125" y="2897127"/>
            <a:ext cx="512633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538198" y="2897128"/>
            <a:ext cx="1006717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2538199" y="3900772"/>
            <a:ext cx="2533684" cy="1743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3562409" y="2406630"/>
            <a:ext cx="1006717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2555692" y="2897130"/>
            <a:ext cx="1" cy="102107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173046" y="871883"/>
            <a:ext cx="2765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Area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36976" y="760254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562409" y="2897127"/>
            <a:ext cx="1006716" cy="3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4569126" y="2905428"/>
            <a:ext cx="1" cy="1012780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3559534" y="2905428"/>
            <a:ext cx="1" cy="1012780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097396" y="4717088"/>
            <a:ext cx="2765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45607" y="4717088"/>
            <a:ext cx="2765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2548073" y="2399010"/>
            <a:ext cx="0" cy="498120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2548073" y="2406631"/>
            <a:ext cx="996842" cy="0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4583337" y="2406631"/>
            <a:ext cx="498421" cy="0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071882" y="2399010"/>
            <a:ext cx="0" cy="498120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242323" y="5430078"/>
            <a:ext cx="2765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228113" y="5430078"/>
                <a:ext cx="27652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8113" y="5430078"/>
                <a:ext cx="2765294" cy="523220"/>
              </a:xfrm>
              <a:prstGeom prst="rect">
                <a:avLst/>
              </a:prstGeom>
              <a:blipFill>
                <a:blip r:embed="rId6"/>
                <a:stretch>
                  <a:fillRect l="-4636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2387600" y="2301155"/>
            <a:ext cx="1282700" cy="696045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4476687" y="2307832"/>
            <a:ext cx="717613" cy="696045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529579" y="3120525"/>
            <a:ext cx="79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871554" y="2372509"/>
            <a:ext cx="79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846353" y="3123677"/>
            <a:ext cx="79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871554" y="2905428"/>
            <a:ext cx="79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628883" y="3131605"/>
            <a:ext cx="79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297387" y="2398987"/>
            <a:ext cx="0" cy="151922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cxnSpLocks/>
          </p:cNvCxnSpPr>
          <p:nvPr/>
        </p:nvCxnSpPr>
        <p:spPr>
          <a:xfrm>
            <a:off x="2560274" y="2192371"/>
            <a:ext cx="2500705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1968667" y="2887054"/>
            <a:ext cx="79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628388" y="1770925"/>
            <a:ext cx="79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339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36" grpId="0"/>
      <p:bldP spid="38" grpId="0"/>
      <p:bldP spid="26" grpId="0" animBg="1"/>
      <p:bldP spid="39" grpId="0" animBg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6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85405" y="791458"/>
            <a:ext cx="1397000" cy="175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582405" y="791458"/>
            <a:ext cx="3040888" cy="9144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623501" y="1340128"/>
            <a:ext cx="520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19001" y="969308"/>
            <a:ext cx="520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670391" y="1863348"/>
            <a:ext cx="2952902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695281" y="1854968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cm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185405" y="2752348"/>
            <a:ext cx="139700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432343" y="2751578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6767628" y="791459"/>
            <a:ext cx="0" cy="91439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856767" y="966778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2007605" y="774224"/>
            <a:ext cx="0" cy="176983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086516" y="1397531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8530" y="3234941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87829" y="3665828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39903" y="3553167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98529" y="4360288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77048" y="4784023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 cm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39877" y="4682120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87748" y="5563666"/>
            <a:ext cx="3321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16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55071" y="5462938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14056" y="5462938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936767" y="5548828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46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804660" y="5467197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572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rot="10800000">
            <a:off x="2571346" y="696185"/>
            <a:ext cx="2962767" cy="2770910"/>
            <a:chOff x="1467500" y="1237593"/>
            <a:chExt cx="2962767" cy="2770910"/>
          </a:xfrm>
        </p:grpSpPr>
        <p:sp>
          <p:nvSpPr>
            <p:cNvPr id="3" name="Rectangle 2"/>
            <p:cNvSpPr/>
            <p:nvPr/>
          </p:nvSpPr>
          <p:spPr>
            <a:xfrm>
              <a:off x="1467500" y="1237593"/>
              <a:ext cx="1177636" cy="2770909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5400000">
              <a:off x="2455995" y="2034230"/>
              <a:ext cx="1177636" cy="2770909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587500" y="2673350"/>
              <a:ext cx="1038225" cy="1316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2226612" y="2855085"/>
              <a:ext cx="1038225" cy="113436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8" name="Straight Arrow Connector 7"/>
          <p:cNvCxnSpPr/>
          <p:nvPr/>
        </p:nvCxnSpPr>
        <p:spPr>
          <a:xfrm>
            <a:off x="4428450" y="3605375"/>
            <a:ext cx="103368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510991" y="3661755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cm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189455" y="1917619"/>
            <a:ext cx="0" cy="1581758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23259" y="2341764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cm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488804" y="581530"/>
            <a:ext cx="304530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33683" y="58310"/>
            <a:ext cx="1244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cm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386055" y="648272"/>
            <a:ext cx="0" cy="109483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496053" y="934080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590797" y="711022"/>
            <a:ext cx="2924263" cy="11502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371747" y="1827301"/>
            <a:ext cx="1145693" cy="161749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3888499" y="1018855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17987" y="2366750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1269" y="4101158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34113" y="42438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98530" y="3234941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99782" y="3665828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 cm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262557" y="3552003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98529" y="4334322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277048" y="4758057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56 cm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151194" y="4648857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87748" y="5563666"/>
            <a:ext cx="3321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56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56950" y="5462255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323259" y="5458711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36767" y="5570344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116 cm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82866" y="5459715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375888" y="1873822"/>
            <a:ext cx="1137221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3462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252304" y="843360"/>
            <a:ext cx="3981854" cy="2275608"/>
            <a:chOff x="2252304" y="625646"/>
            <a:chExt cx="3981854" cy="2275608"/>
          </a:xfrm>
        </p:grpSpPr>
        <p:sp>
          <p:nvSpPr>
            <p:cNvPr id="3" name="Rectangle 2"/>
            <p:cNvSpPr/>
            <p:nvPr/>
          </p:nvSpPr>
          <p:spPr>
            <a:xfrm rot="10800000">
              <a:off x="3924189" y="625646"/>
              <a:ext cx="1508249" cy="2275608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3654412" y="321505"/>
              <a:ext cx="1177638" cy="3981854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764008" y="1746762"/>
              <a:ext cx="1917700" cy="1134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954832" y="1459428"/>
              <a:ext cx="1448650" cy="1134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2" name="Straight Arrow Connector 11"/>
          <p:cNvCxnSpPr/>
          <p:nvPr/>
        </p:nvCxnSpPr>
        <p:spPr>
          <a:xfrm>
            <a:off x="2252304" y="1820555"/>
            <a:ext cx="151170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647692" y="1362706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83284" y="1922012"/>
            <a:ext cx="0" cy="116068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139465" y="2240745"/>
            <a:ext cx="918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252304" y="3278254"/>
            <a:ext cx="398185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740776" y="3241192"/>
            <a:ext cx="137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cm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901434" y="695698"/>
            <a:ext cx="151170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256673" y="212694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5478306" y="1826824"/>
            <a:ext cx="755852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432438" y="1348894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3836389" y="843360"/>
            <a:ext cx="0" cy="105242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006589" y="945939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31" name="Straight Connector 30"/>
          <p:cNvCxnSpPr>
            <a:cxnSpLocks/>
          </p:cNvCxnSpPr>
          <p:nvPr/>
        </p:nvCxnSpPr>
        <p:spPr>
          <a:xfrm flipH="1">
            <a:off x="3954832" y="1941326"/>
            <a:ext cx="1481964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495339" y="1105815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932780" y="2251889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074617" y="3436379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475869" y="3867266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20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338697" y="3765363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062272" y="4444824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475869" y="4868559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336952" y="4777414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063835" y="5578504"/>
            <a:ext cx="3321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20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36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916337" y="5499660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468908" y="5477775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991338" y="5563666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852545" y="5467017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210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252304" y="843360"/>
            <a:ext cx="3981854" cy="2275608"/>
            <a:chOff x="2252304" y="625646"/>
            <a:chExt cx="3981854" cy="2275608"/>
          </a:xfrm>
        </p:grpSpPr>
        <p:sp>
          <p:nvSpPr>
            <p:cNvPr id="3" name="Rectangle 2"/>
            <p:cNvSpPr/>
            <p:nvPr/>
          </p:nvSpPr>
          <p:spPr>
            <a:xfrm rot="10800000">
              <a:off x="3924189" y="625646"/>
              <a:ext cx="1508249" cy="2275608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3654412" y="321505"/>
              <a:ext cx="1177638" cy="3981854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764008" y="1746761"/>
              <a:ext cx="1917700" cy="113753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951002" y="1459428"/>
              <a:ext cx="1462135" cy="1134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2" name="Straight Arrow Connector 11"/>
          <p:cNvCxnSpPr/>
          <p:nvPr/>
        </p:nvCxnSpPr>
        <p:spPr>
          <a:xfrm>
            <a:off x="2252304" y="1820555"/>
            <a:ext cx="151170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670908" y="1280516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83284" y="1922012"/>
            <a:ext cx="0" cy="116068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18815" y="2240745"/>
            <a:ext cx="918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252304" y="3278254"/>
            <a:ext cx="398185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740776" y="3319776"/>
            <a:ext cx="137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cm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901434" y="695698"/>
            <a:ext cx="151170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205725" y="143218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5478306" y="1826824"/>
            <a:ext cx="755852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420214" y="1280516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3836389" y="843360"/>
            <a:ext cx="0" cy="105242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033291" y="933643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3917113" y="1957230"/>
            <a:ext cx="725" cy="1118223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404322" y="2251443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38713" y="1826824"/>
            <a:ext cx="567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5799" y="3387106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572375" y="3817993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41296" y="3727035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7907" y="4301035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572375" y="4741976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35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427152" y="4640073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818222" y="5187730"/>
            <a:ext cx="48448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35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cm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82190" y="5089579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147148" y="5085463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41522" y="5181824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440778" y="5093156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5442847" y="1946920"/>
            <a:ext cx="725" cy="1118223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630567" y="2240745"/>
            <a:ext cx="567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V="1">
            <a:off x="1983284" y="1925688"/>
            <a:ext cx="0" cy="116068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18815" y="2240745"/>
            <a:ext cx="918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97907" y="5214964"/>
            <a:ext cx="1536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72375" y="5638699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253001" y="5547554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903268" y="5093155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1269" y="3605733"/>
            <a:ext cx="747045" cy="747045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5534113" y="37484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6" name="Straight Arrow Connector 55"/>
          <p:cNvCxnSpPr/>
          <p:nvPr/>
        </p:nvCxnSpPr>
        <p:spPr>
          <a:xfrm flipV="1">
            <a:off x="6408153" y="1948706"/>
            <a:ext cx="0" cy="116068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6421153" y="2276327"/>
            <a:ext cx="918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982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22222E-6 L 0.19722 0.0039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61" y="18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0.20886 0.0016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34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7" grpId="0"/>
      <p:bldP spid="49" grpId="0"/>
      <p:bldP spid="49" grpId="1"/>
      <p:bldP spid="50" grpId="0"/>
      <p:bldP spid="51" grpId="0"/>
      <p:bldP spid="52" grpId="0"/>
      <p:bldP spid="53" grpId="0"/>
      <p:bldP spid="55" grpId="0"/>
      <p:bldP spid="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02509" y="705108"/>
            <a:ext cx="4008582" cy="261620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602509" y="1265940"/>
            <a:ext cx="2260600" cy="124993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495321" y="1299788"/>
            <a:ext cx="2260600" cy="11844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629237" y="3484840"/>
            <a:ext cx="398185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173617" y="3522677"/>
            <a:ext cx="137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m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630042" y="2439481"/>
            <a:ext cx="2153412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352479" y="1968056"/>
            <a:ext cx="137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5835072" y="745606"/>
            <a:ext cx="0" cy="257570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983492" y="1771847"/>
            <a:ext cx="137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m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3772085" y="1322848"/>
            <a:ext cx="0" cy="112120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062738" y="1535483"/>
            <a:ext cx="137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m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1594065" y="1292469"/>
            <a:ext cx="8444" cy="1223405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247" y="3543789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611091" y="36864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29929" y="4431972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327811" y="4427312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48 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09466" y="4337552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378527" y="1094831"/>
            <a:ext cx="2656443" cy="1593272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4371424" y="4427312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1091" y="4427312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72257" y="4337610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/>
              <p:cNvSpPr txBox="1"/>
              <p:nvPr/>
            </p:nvSpPr>
            <p:spPr>
              <a:xfrm>
                <a:off x="2012607" y="5292974"/>
                <a:ext cx="48582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48 m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 m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2607" y="5292974"/>
                <a:ext cx="4858228" cy="523220"/>
              </a:xfrm>
              <a:prstGeom prst="rect">
                <a:avLst/>
              </a:prstGeom>
              <a:blipFill>
                <a:blip r:embed="rId4"/>
                <a:stretch>
                  <a:fillRect l="-2509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2761357" y="5202698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85737" y="5202697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54428" y="5301288"/>
            <a:ext cx="1536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 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515206" y="5226000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256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/>
      <p:bldP spid="23" grpId="0"/>
      <p:bldP spid="24" grpId="0"/>
      <p:bldP spid="25" grpId="0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us 2"/>
          <p:cNvSpPr/>
          <p:nvPr/>
        </p:nvSpPr>
        <p:spPr>
          <a:xfrm>
            <a:off x="1767036" y="-86064"/>
            <a:ext cx="5652655" cy="5153892"/>
          </a:xfrm>
          <a:prstGeom prst="mathPlus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985284" y="450719"/>
            <a:ext cx="120741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146700" y="-12898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605519" y="572008"/>
            <a:ext cx="0" cy="392211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007189" y="834671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1099" y="2195033"/>
            <a:ext cx="123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 cm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854070" y="605387"/>
            <a:ext cx="0" cy="127462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977347" y="3500604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3828434" y="3133644"/>
            <a:ext cx="0" cy="127462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302753" y="1706314"/>
            <a:ext cx="133905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575005" y="1183094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554852" y="4567023"/>
            <a:ext cx="420339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39601" y="4539751"/>
            <a:ext cx="1285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cm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5726" y="418359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558570" y="5610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3984559" y="1926892"/>
            <a:ext cx="725" cy="1118223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185203" y="1926891"/>
            <a:ext cx="725" cy="1118223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042702" y="2241111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375686" y="2225241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74370" y="2241111"/>
            <a:ext cx="1227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1243" y="4622793"/>
            <a:ext cx="2212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B   3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15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774116" y="4622793"/>
            <a:ext cx="1536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45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53770" y="4569690"/>
            <a:ext cx="700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2551760" y="1769814"/>
            <a:ext cx="125482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786093" y="1302855"/>
            <a:ext cx="1285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2422063" y="1865411"/>
            <a:ext cx="0" cy="127462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605519" y="2216357"/>
            <a:ext cx="1285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31243" y="5167338"/>
            <a:ext cx="2212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   5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629813" y="5167338"/>
            <a:ext cx="1536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25 cm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501757" y="5108550"/>
            <a:ext cx="700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42" name="Straight Arrow Connector 41"/>
          <p:cNvCxnSpPr/>
          <p:nvPr/>
        </p:nvCxnSpPr>
        <p:spPr>
          <a:xfrm flipV="1">
            <a:off x="6869372" y="1865411"/>
            <a:ext cx="0" cy="127462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902195" y="2240676"/>
            <a:ext cx="903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31243" y="5711883"/>
            <a:ext cx="2212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   4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604523" y="5711883"/>
            <a:ext cx="1536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20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475598" y="5644152"/>
            <a:ext cx="700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941940" y="5421677"/>
            <a:ext cx="48448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45 cm  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25 cm  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20 cm  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741440" y="5344418"/>
            <a:ext cx="7000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089039" y="5344417"/>
            <a:ext cx="7000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021767" y="5421677"/>
            <a:ext cx="15369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 cm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445906" y="5344416"/>
            <a:ext cx="7000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828871" y="5348272"/>
            <a:ext cx="7000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235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10" grpId="0"/>
      <p:bldP spid="10" grpId="1"/>
      <p:bldP spid="14" grpId="0"/>
      <p:bldP spid="17" grpId="0"/>
      <p:bldP spid="20" grpId="0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  <p:bldP spid="38" grpId="1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 rot="10800000" flipH="1">
            <a:off x="1469265" y="705652"/>
            <a:ext cx="2994730" cy="2770910"/>
            <a:chOff x="1467500" y="1237593"/>
            <a:chExt cx="2962767" cy="2770910"/>
          </a:xfrm>
        </p:grpSpPr>
        <p:sp>
          <p:nvSpPr>
            <p:cNvPr id="4" name="Rectangle 3"/>
            <p:cNvSpPr/>
            <p:nvPr/>
          </p:nvSpPr>
          <p:spPr>
            <a:xfrm>
              <a:off x="1467500" y="1237593"/>
              <a:ext cx="1177636" cy="2770909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5400000">
              <a:off x="2455995" y="2034230"/>
              <a:ext cx="1177636" cy="2770909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587500" y="2673350"/>
              <a:ext cx="1038225" cy="1316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226612" y="2855085"/>
              <a:ext cx="1038225" cy="113436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8" name="Straight Arrow Connector 7"/>
          <p:cNvCxnSpPr/>
          <p:nvPr/>
        </p:nvCxnSpPr>
        <p:spPr>
          <a:xfrm>
            <a:off x="1512752" y="548134"/>
            <a:ext cx="295124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36565" y="36819"/>
            <a:ext cx="1686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mm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4625101" y="676011"/>
            <a:ext cx="0" cy="118306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57924" y="1051276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mm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469264" y="3672334"/>
            <a:ext cx="1190342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611500" y="3634081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mm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24393" y="2096599"/>
            <a:ext cx="38336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area of the shape is 63 mm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perimeter of the shape?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19794" y="2440091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1286155" y="721284"/>
            <a:ext cx="0" cy="2755278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2792355" y="1904344"/>
            <a:ext cx="0" cy="1572218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2861630" y="2000424"/>
            <a:ext cx="163326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906383" y="4214319"/>
                <a:ext cx="34855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mm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383" y="4214319"/>
                <a:ext cx="3485508" cy="523220"/>
              </a:xfrm>
              <a:prstGeom prst="rect">
                <a:avLst/>
              </a:prstGeom>
              <a:blipFill>
                <a:blip r:embed="rId5"/>
                <a:stretch>
                  <a:fillRect l="-3678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569938" y="4210450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mm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97859" y="1925474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mm</a:t>
            </a:r>
          </a:p>
        </p:txBody>
      </p:sp>
      <p:cxnSp>
        <p:nvCxnSpPr>
          <p:cNvPr id="29" name="Straight Connector 28"/>
          <p:cNvCxnSpPr/>
          <p:nvPr/>
        </p:nvCxnSpPr>
        <p:spPr>
          <a:xfrm flipH="1" flipV="1">
            <a:off x="1479081" y="1870108"/>
            <a:ext cx="1132553" cy="1318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423306" y="989240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48 mm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410964" y="900803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906383" y="4905298"/>
                <a:ext cx="18002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63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383" y="4905298"/>
                <a:ext cx="1800203" cy="523220"/>
              </a:xfrm>
              <a:prstGeom prst="rect">
                <a:avLst/>
              </a:prstGeom>
              <a:blipFill>
                <a:blip r:embed="rId6"/>
                <a:stretch>
                  <a:fillRect l="-71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2497100" y="4889607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 mm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516106" y="4804490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07248" y="2403507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 mm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397010" y="2305393"/>
            <a:ext cx="700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152437" y="4888390"/>
            <a:ext cx="2680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931283" y="4888068"/>
            <a:ext cx="520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765670" y="2434382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mm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786931" y="3899181"/>
            <a:ext cx="4038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86258" y="3899181"/>
            <a:ext cx="4270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786258" y="4439997"/>
            <a:ext cx="4844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786258" y="4980813"/>
            <a:ext cx="2616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86258" y="5521630"/>
            <a:ext cx="20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452694" y="5521629"/>
            <a:ext cx="20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42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mm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48029" y="1645586"/>
            <a:ext cx="125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676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7" grpId="0"/>
      <p:bldP spid="26" grpId="0"/>
      <p:bldP spid="26" grpId="1"/>
      <p:bldP spid="27" grpId="0"/>
      <p:bldP spid="27" grpId="1"/>
      <p:bldP spid="28" grpId="0"/>
      <p:bldP spid="32" grpId="0"/>
      <p:bldP spid="33" grpId="0"/>
      <p:bldP spid="34" grpId="0"/>
      <p:bldP spid="34" grpId="1"/>
      <p:bldP spid="35" grpId="0"/>
      <p:bldP spid="35" grpId="1"/>
      <p:bldP spid="36" grpId="0"/>
      <p:bldP spid="36" grpId="1"/>
      <p:bldP spid="37" grpId="0"/>
      <p:bldP spid="38" grpId="0"/>
      <p:bldP spid="39" grpId="0"/>
      <p:bldP spid="39" grpId="1"/>
      <p:bldP spid="40" grpId="0"/>
      <p:bldP spid="40" grpId="1"/>
      <p:bldP spid="41" grpId="0"/>
      <p:bldP spid="41" grpId="1"/>
      <p:bldP spid="43" grpId="0"/>
      <p:bldP spid="43" grpId="1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020577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12.6|9.6|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0.7|3.4|4.2|6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0.7|0.9|0.3|0.4|0.3|0.3|0.7|0.4|0.4|0.3|0.4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2|5.3|3|5.5|5|1.2|6|5.5|7.9|1.3|6.6|6.3|5.1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4|3.1|3.6|5.9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2.9|1.1|0.8|0.7|7.8|10.8|2.9|2.5|2.4|2.5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.2|0.6|1.2|2.1|1.9|1.9|3.1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1|0.6|0.4|2|11.4|5.7|8.2|3.6|3.8|3.7|2.5|2.4|3.3|2.9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.3|12|3.6|2.4|6.8|1.9|1.5|2.4|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0.6|1.5|0.9|0.4|8.5|1.4|0.9|2.1|4.9|6.7|0.9|9.6|2.1|6.4|3|4.2|3|2|6.7|2.2|2.9|3.9|1.3|2.3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7.4|4.6|1.1|2.5|0.9|2.1|7.4|3.3|6.5|7.6|2.3|2.3|7.1|5.5|5.4|8.4|2.8|4.4|0.9|3.1|5.8|4.6|4.4|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0F06EF-04E9-471B-83E5-6B8A281230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terms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8536</TotalTime>
  <Words>627</Words>
  <Application>Microsoft Office PowerPoint</Application>
  <PresentationFormat>On-screen Show (4:3)</PresentationFormat>
  <Paragraphs>225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3 - 6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243</cp:revision>
  <dcterms:created xsi:type="dcterms:W3CDTF">2019-07-05T11:02:13Z</dcterms:created>
  <dcterms:modified xsi:type="dcterms:W3CDTF">2021-02-24T10:32:14Z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