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0C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Grigulis" userId="be43c82d0ebd3889" providerId="LiveId" clId="{48380D40-7F7E-499F-852C-B5819E64E7FF}"/>
    <pc:docChg chg="custSel modSld">
      <pc:chgData name="Laura Grigulis" userId="be43c82d0ebd3889" providerId="LiveId" clId="{48380D40-7F7E-499F-852C-B5819E64E7FF}" dt="2020-10-22T17:08:54.865" v="1605" actId="20577"/>
      <pc:docMkLst>
        <pc:docMk/>
      </pc:docMkLst>
      <pc:sldChg chg="addSp modSp mod">
        <pc:chgData name="Laura Grigulis" userId="be43c82d0ebd3889" providerId="LiveId" clId="{48380D40-7F7E-499F-852C-B5819E64E7FF}" dt="2020-10-22T17:08:54.865" v="1605" actId="20577"/>
        <pc:sldMkLst>
          <pc:docMk/>
          <pc:sldMk cId="1145728595" sldId="257"/>
        </pc:sldMkLst>
        <pc:spChg chg="mod">
          <ac:chgData name="Laura Grigulis" userId="be43c82d0ebd3889" providerId="LiveId" clId="{48380D40-7F7E-499F-852C-B5819E64E7FF}" dt="2020-10-21T12:38:11.951" v="1403" actId="313"/>
          <ac:spMkLst>
            <pc:docMk/>
            <pc:sldMk cId="1145728595" sldId="257"/>
            <ac:spMk id="4" creationId="{CF8537A3-C889-41CD-9567-8393FDD1BF1B}"/>
          </ac:spMkLst>
        </pc:spChg>
        <pc:spChg chg="mod">
          <ac:chgData name="Laura Grigulis" userId="be43c82d0ebd3889" providerId="LiveId" clId="{48380D40-7F7E-499F-852C-B5819E64E7FF}" dt="2020-10-21T12:39:18.019" v="1498" actId="20577"/>
          <ac:spMkLst>
            <pc:docMk/>
            <pc:sldMk cId="1145728595" sldId="257"/>
            <ac:spMk id="10" creationId="{DA040496-F3A2-4E4C-9318-665B0013D912}"/>
          </ac:spMkLst>
        </pc:spChg>
        <pc:spChg chg="mod">
          <ac:chgData name="Laura Grigulis" userId="be43c82d0ebd3889" providerId="LiveId" clId="{48380D40-7F7E-499F-852C-B5819E64E7FF}" dt="2020-10-21T12:39:38.740" v="1549" actId="20577"/>
          <ac:spMkLst>
            <pc:docMk/>
            <pc:sldMk cId="1145728595" sldId="257"/>
            <ac:spMk id="11" creationId="{BF68CC7A-A48B-4E77-918D-82AE71D09331}"/>
          </ac:spMkLst>
        </pc:spChg>
        <pc:spChg chg="mod">
          <ac:chgData name="Laura Grigulis" userId="be43c82d0ebd3889" providerId="LiveId" clId="{48380D40-7F7E-499F-852C-B5819E64E7FF}" dt="2020-10-21T12:39:55.472" v="1571" actId="20577"/>
          <ac:spMkLst>
            <pc:docMk/>
            <pc:sldMk cId="1145728595" sldId="257"/>
            <ac:spMk id="12" creationId="{F902D30D-26FC-4A02-8717-5A666649E2C6}"/>
          </ac:spMkLst>
        </pc:spChg>
        <pc:spChg chg="mod">
          <ac:chgData name="Laura Grigulis" userId="be43c82d0ebd3889" providerId="LiveId" clId="{48380D40-7F7E-499F-852C-B5819E64E7FF}" dt="2020-10-21T12:38:59.171" v="1478" actId="20577"/>
          <ac:spMkLst>
            <pc:docMk/>
            <pc:sldMk cId="1145728595" sldId="257"/>
            <ac:spMk id="40" creationId="{C23B1633-FDE9-4245-9502-8DB9EAEFF991}"/>
          </ac:spMkLst>
        </pc:spChg>
        <pc:spChg chg="add mod">
          <ac:chgData name="Laura Grigulis" userId="be43c82d0ebd3889" providerId="LiveId" clId="{48380D40-7F7E-499F-852C-B5819E64E7FF}" dt="2020-10-22T17:08:54.865" v="1605" actId="20577"/>
          <ac:spMkLst>
            <pc:docMk/>
            <pc:sldMk cId="1145728595" sldId="257"/>
            <ac:spMk id="41" creationId="{D299F591-33A5-4A0C-834F-F605B6C224FD}"/>
          </ac:spMkLst>
        </pc:spChg>
        <pc:spChg chg="add mod">
          <ac:chgData name="Laura Grigulis" userId="be43c82d0ebd3889" providerId="LiveId" clId="{48380D40-7F7E-499F-852C-B5819E64E7FF}" dt="2020-10-22T17:08:26.813" v="1604" actId="20577"/>
          <ac:spMkLst>
            <pc:docMk/>
            <pc:sldMk cId="1145728595" sldId="257"/>
            <ac:spMk id="42" creationId="{006FAAE5-27A8-4C88-83A0-69E3A28EBB84}"/>
          </ac:spMkLst>
        </pc:spChg>
        <pc:spChg chg="add mod">
          <ac:chgData name="Laura Grigulis" userId="be43c82d0ebd3889" providerId="LiveId" clId="{48380D40-7F7E-499F-852C-B5819E64E7FF}" dt="2020-10-21T12:37:55.363" v="1399" actId="20577"/>
          <ac:spMkLst>
            <pc:docMk/>
            <pc:sldMk cId="1145728595" sldId="257"/>
            <ac:spMk id="43" creationId="{698A6D87-CF46-4772-AF5F-087383E5AF6E}"/>
          </ac:spMkLst>
        </pc:spChg>
        <pc:picChg chg="mod">
          <ac:chgData name="Laura Grigulis" userId="be43c82d0ebd3889" providerId="LiveId" clId="{48380D40-7F7E-499F-852C-B5819E64E7FF}" dt="2020-10-21T12:40:11.234" v="1572" actId="1076"/>
          <ac:picMkLst>
            <pc:docMk/>
            <pc:sldMk cId="1145728595" sldId="257"/>
            <ac:picMk id="2" creationId="{8CF50F68-B3EF-4916-B34C-D07F4CDE361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9564C-4AB0-43E0-842A-C09FFCC286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FFCB0-2726-46A0-A79A-0075C3A7BB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B8442B-48DC-4E27-81D4-2A8B4119A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3949A2-C6F2-4734-B98F-6D89D2725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A60E7-B59D-47CC-A6DF-DB882AD8E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161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BC4EE-2784-4BFD-8403-560E7F65B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1D81F1-233A-4085-B8FF-5A524C773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C9208A-F15A-4AE4-BCDF-581B72ED4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9C583-84A1-4B44-99A2-8552707C7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74D139-E005-4DF2-95EE-F79B065CF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539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DF8FE-AF3E-4253-9B40-7FEF6E01D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F9C264-2071-4DE7-BA16-27FC5E2581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4487D3-BB92-4FAB-A61D-7C3C49E30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FA3661-BF7D-4670-AF6D-8173EEEDF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6C40A5-A7C8-4602-96E5-2C26C8F5E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82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BFA5F1-4802-46BB-BF76-19221DC67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3AD94-1E9E-49EF-9703-528565EDFB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D8F9D4-1C49-4562-9DD7-5E2B41DC2E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900EF3-7955-4163-B881-6B6D5E7C0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7B8506-9CAB-4BA8-A752-BA1038BF8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9E35AE-94E4-47E3-895C-A45C41579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474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76FE6-45C7-4810-B084-DE1D7D35C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B8379D-7DB4-4F8D-BB63-0E35767C5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075E55-E6DC-4568-94E7-2B6BAA1FFD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616300-5649-40D5-B4D0-392C670836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D8CB18-0112-498A-8CA3-42AB4C4B5C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AA1341-5F4B-46DE-A709-91D49015F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FFAC09-0C77-44BE-86D3-75BE84EB3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930168-6082-49B4-B570-FA40A85F0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296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2FC3F-756B-4B0C-9830-32A68FC60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DB3FD3-C3FB-43D5-80A6-7429DD57F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80A4B6-3D26-4515-B34F-F332259AA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75A853-7DA6-4472-AA08-BEC0CEFC2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597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77B897-8886-47C2-B1B3-3294C8152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C7ED78-0B2C-412B-8A03-11D3F7621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1CF7C5-3881-4C27-9710-1A1B83435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344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5687D-316B-46E0-B6CB-48C4D8DC1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76D48-8EC3-44EB-B659-371A1A37BE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77BB7A-ECFC-4EBE-94E6-1B807BBBE1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472661-D40C-4D07-B6AD-A23EB36B2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9929D3-DC9F-47BB-BA6F-A92A55E09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2A3D47-CB70-4FEA-845A-9833C2171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187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032CA-51CA-41B6-8B4A-CC5E66060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E0B763-A0B9-4873-8DE9-B4C41B4D31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D1DB7C-CDB4-4BBB-A551-E62FE4EB33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E9C361-9BA6-4EB8-B13F-128F576E6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88CDC9-770C-4DF8-9049-B2EC7392C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EC3334-6704-4AA3-975F-48AF56768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676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78630-8685-4027-BF3E-D6ABC2F79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603BD6-614E-4F20-91D4-C7A56D2531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3721A4-A883-4FEF-8D90-48B3261A6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0A59F-B939-4EC8-9A4B-CD490A552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4211BC-ED10-4CE1-B365-E1E05824F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909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AE883D-8444-4AAB-BF5A-61C4B72075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5D0EED-A9E3-46BB-AB92-15ED051D1F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2E119A-F712-4210-87C0-55294A3FE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2B8857-6FE5-4F81-BC57-FDD92760F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41517-5191-46A9-8FF9-E60621AA4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606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58BD3A-0168-4B04-BEA6-8582B5E45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5F99EE-186D-4D0F-A274-0A3AE43702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51F5CA-260D-470C-94C3-42A74BBD8C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6F401-1161-4DF2-944E-A4EBD67C1296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F73551-5D2F-41B7-99D2-00E7227529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96CA85-9C74-45E2-8F61-CE0D7E60A0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17D59-E266-48C9-9469-6329D7206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321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A9F6D-DEAD-402D-BBEB-6CAFAAD0C2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25D90C-29AB-4178-A1B9-6C7E242E15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4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50F68-B3EF-4916-B34C-D07F4CDE36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77558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5DB9EFD-7E39-4216-BFB6-FD5E999E4284}"/>
              </a:ext>
            </a:extLst>
          </p:cNvPr>
          <p:cNvSpPr/>
          <p:nvPr/>
        </p:nvSpPr>
        <p:spPr>
          <a:xfrm>
            <a:off x="1987826" y="214685"/>
            <a:ext cx="8165990" cy="747423"/>
          </a:xfrm>
          <a:prstGeom prst="rect">
            <a:avLst/>
          </a:prstGeom>
          <a:solidFill>
            <a:srgbClr val="FC0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8537A3-C889-41CD-9567-8393FDD1BF1B}"/>
              </a:ext>
            </a:extLst>
          </p:cNvPr>
          <p:cNvSpPr txBox="1"/>
          <p:nvPr/>
        </p:nvSpPr>
        <p:spPr>
          <a:xfrm>
            <a:off x="2202511" y="333955"/>
            <a:ext cx="779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Year 1 ‘Top Tips’ for parents to support children’s learning at home.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70DFB69-2A1C-4A10-9411-57DA75DCCF8A}"/>
              </a:ext>
            </a:extLst>
          </p:cNvPr>
          <p:cNvSpPr/>
          <p:nvPr/>
        </p:nvSpPr>
        <p:spPr>
          <a:xfrm>
            <a:off x="1300036" y="1262269"/>
            <a:ext cx="3967701" cy="24251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3EC740A-4433-449B-B52C-4552991ABEC4}"/>
              </a:ext>
            </a:extLst>
          </p:cNvPr>
          <p:cNvSpPr/>
          <p:nvPr/>
        </p:nvSpPr>
        <p:spPr>
          <a:xfrm>
            <a:off x="7430494" y="1164461"/>
            <a:ext cx="4460681" cy="236948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6132ED2-D601-4126-8892-908F2555C209}"/>
              </a:ext>
            </a:extLst>
          </p:cNvPr>
          <p:cNvSpPr/>
          <p:nvPr/>
        </p:nvSpPr>
        <p:spPr>
          <a:xfrm>
            <a:off x="96740" y="4186361"/>
            <a:ext cx="4211541" cy="235756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E68C99B-C37C-4728-B399-4500E4143A9A}"/>
              </a:ext>
            </a:extLst>
          </p:cNvPr>
          <p:cNvSpPr/>
          <p:nvPr/>
        </p:nvSpPr>
        <p:spPr>
          <a:xfrm>
            <a:off x="5891916" y="3987578"/>
            <a:ext cx="4325510" cy="255634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040496-F3A2-4E4C-9318-665B0013D912}"/>
              </a:ext>
            </a:extLst>
          </p:cNvPr>
          <p:cNvSpPr txBox="1"/>
          <p:nvPr/>
        </p:nvSpPr>
        <p:spPr>
          <a:xfrm>
            <a:off x="1321074" y="1273984"/>
            <a:ext cx="3808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Reading – 10 mins a day - </a:t>
            </a:r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68CC7A-A48B-4E77-918D-82AE71D09331}"/>
              </a:ext>
            </a:extLst>
          </p:cNvPr>
          <p:cNvSpPr txBox="1"/>
          <p:nvPr/>
        </p:nvSpPr>
        <p:spPr>
          <a:xfrm>
            <a:off x="7545788" y="1246923"/>
            <a:ext cx="4230094" cy="367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Writing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02D30D-26FC-4A02-8717-5A666649E2C6}"/>
              </a:ext>
            </a:extLst>
          </p:cNvPr>
          <p:cNvSpPr txBox="1"/>
          <p:nvPr/>
        </p:nvSpPr>
        <p:spPr>
          <a:xfrm>
            <a:off x="206734" y="4261899"/>
            <a:ext cx="3967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Phonics – 10 mins a day -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26F6869-916E-4AEA-9DAC-578DFCAB7940}"/>
              </a:ext>
            </a:extLst>
          </p:cNvPr>
          <p:cNvSpPr txBox="1"/>
          <p:nvPr/>
        </p:nvSpPr>
        <p:spPr>
          <a:xfrm>
            <a:off x="6035040" y="4102873"/>
            <a:ext cx="4031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Maths </a:t>
            </a:r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1BF51670-1D88-43C7-85A7-E2637039F940}"/>
              </a:ext>
            </a:extLst>
          </p:cNvPr>
          <p:cNvSpPr/>
          <p:nvPr/>
        </p:nvSpPr>
        <p:spPr>
          <a:xfrm>
            <a:off x="1415332" y="1733384"/>
            <a:ext cx="278296" cy="20324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2E72F3B-E1AD-450D-A55B-F121CC2AE9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356" y="2227276"/>
            <a:ext cx="329213" cy="24386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3007821-4EE9-4A66-9916-84CB3184CE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355" y="2809490"/>
            <a:ext cx="329213" cy="24386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6308AE9-4509-43AB-A085-EAF6BF970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9118" y="1692770"/>
            <a:ext cx="329213" cy="24386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F543823-CC82-482F-9E25-C1C816F34F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9118" y="2212688"/>
            <a:ext cx="329213" cy="24386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9126DEC-63F2-493B-920D-2924053B50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9118" y="2790908"/>
            <a:ext cx="329213" cy="24386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0DFD254-348E-4C6D-AC85-A19BFB5178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016" y="4706769"/>
            <a:ext cx="329213" cy="24386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369BBA1-8044-47CF-BB9C-072DE7D98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016" y="5223603"/>
            <a:ext cx="329213" cy="24386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7E3DD35-F2BA-41FD-99A6-CE16230B93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016" y="5740437"/>
            <a:ext cx="329213" cy="24386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1C83C15-A867-4CDD-A842-BB237A033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5398" y="4587500"/>
            <a:ext cx="329213" cy="24386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91AED230-A8F9-43DC-BE0B-20C3E26D2C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084624"/>
            <a:ext cx="329213" cy="24386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D2CBA9C-D16C-4C0E-A398-BE41E68B48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50" y="5620494"/>
            <a:ext cx="329213" cy="243861"/>
          </a:xfrm>
          <a:prstGeom prst="rect">
            <a:avLst/>
          </a:prstGeom>
        </p:spPr>
      </p:pic>
      <p:pic>
        <p:nvPicPr>
          <p:cNvPr id="1026" name="Picture 2" descr="KS2 WORKSHEET: Matilda's Reading Diary - Puffin Schools">
            <a:extLst>
              <a:ext uri="{FF2B5EF4-FFF2-40B4-BE49-F238E27FC236}">
                <a16:creationId xmlns:a16="http://schemas.microsoft.com/office/drawing/2014/main" id="{8DB54E38-97A9-4214-A248-741E14FAF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993" y="844040"/>
            <a:ext cx="1790087" cy="107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E7A569C-A7A0-4B64-BFE0-7B427C6A83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68501" y="253164"/>
            <a:ext cx="1780925" cy="148022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609625FB-9B9D-4DBD-9624-FFD2F8B839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1429" y="3768511"/>
            <a:ext cx="1498075" cy="10601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2A49055-D6CC-4DE8-9042-201FB1E0F6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3370" y="3557213"/>
            <a:ext cx="1979875" cy="145310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C23B1633-FDE9-4245-9502-8DB9EAEFF991}"/>
              </a:ext>
            </a:extLst>
          </p:cNvPr>
          <p:cNvSpPr txBox="1"/>
          <p:nvPr/>
        </p:nvSpPr>
        <p:spPr>
          <a:xfrm>
            <a:off x="1860605" y="1692770"/>
            <a:ext cx="231013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1:1 reading time -  you read to them they read to you. Road signs and labels on food…</a:t>
            </a:r>
          </a:p>
          <a:p>
            <a:r>
              <a:rPr lang="en-GB" sz="1200" dirty="0"/>
              <a:t>Make it a special time for you and your child – make their favourite drink for them. </a:t>
            </a:r>
          </a:p>
          <a:p>
            <a:r>
              <a:rPr lang="en-GB" sz="1100" dirty="0"/>
              <a:t>Look for how they are decoding their words, segmenting their graphemes. Using their GPC’s.  Don’t do it for them – give them time</a:t>
            </a:r>
            <a:r>
              <a:rPr lang="en-GB" sz="1200" dirty="0"/>
              <a:t>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299F591-33A5-4A0C-834F-F605B6C224FD}"/>
              </a:ext>
            </a:extLst>
          </p:cNvPr>
          <p:cNvSpPr txBox="1"/>
          <p:nvPr/>
        </p:nvSpPr>
        <p:spPr>
          <a:xfrm>
            <a:off x="8006963" y="1692770"/>
            <a:ext cx="368145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Writing can happen naturally through-out a normal day.  Can they help you write the shopping list? </a:t>
            </a:r>
          </a:p>
          <a:p>
            <a:endParaRPr lang="en-GB" sz="1100" dirty="0"/>
          </a:p>
          <a:p>
            <a:r>
              <a:rPr lang="en-GB" sz="1100" dirty="0"/>
              <a:t>Can they help you write a letter or a card to a grandparent, friend or relative?</a:t>
            </a:r>
          </a:p>
          <a:p>
            <a:endParaRPr lang="en-GB" sz="1100" dirty="0"/>
          </a:p>
          <a:p>
            <a:r>
              <a:rPr lang="en-GB" sz="1100" dirty="0"/>
              <a:t>Can you write little notes to each other? </a:t>
            </a:r>
          </a:p>
          <a:p>
            <a:r>
              <a:rPr lang="en-GB" sz="1100" dirty="0"/>
              <a:t>Look specifically at children writing simple sentences every day.  Maybe they could keep a diary and write a sentence a day? 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06FAAE5-27A8-4C88-83A0-69E3A28EBB84}"/>
              </a:ext>
            </a:extLst>
          </p:cNvPr>
          <p:cNvSpPr txBox="1"/>
          <p:nvPr/>
        </p:nvSpPr>
        <p:spPr>
          <a:xfrm>
            <a:off x="691763" y="4631231"/>
            <a:ext cx="325075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Phase 3 and 4 Letters and Sounds</a:t>
            </a:r>
          </a:p>
          <a:p>
            <a:r>
              <a:rPr lang="en-GB" sz="1100" dirty="0"/>
              <a:t>Play phonics games – ‘Phonics Play’</a:t>
            </a:r>
          </a:p>
          <a:p>
            <a:endParaRPr lang="en-GB" sz="1100" dirty="0"/>
          </a:p>
          <a:p>
            <a:r>
              <a:rPr lang="en-GB" sz="1100" dirty="0"/>
              <a:t>Make some phase 3 flash cards and practice their phonemes and help them write the graphemes </a:t>
            </a:r>
          </a:p>
          <a:p>
            <a:endParaRPr lang="en-GB" sz="1100" dirty="0"/>
          </a:p>
          <a:p>
            <a:r>
              <a:rPr lang="en-GB" sz="1100" dirty="0"/>
              <a:t>Phase 4 – help them to read and spell– these will be published once a week on class pages. Help them to say and write them into sentences. Practice common exception words. 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98A6D87-CF46-4772-AF5F-087383E5AF6E}"/>
              </a:ext>
            </a:extLst>
          </p:cNvPr>
          <p:cNvSpPr txBox="1"/>
          <p:nvPr/>
        </p:nvSpPr>
        <p:spPr>
          <a:xfrm>
            <a:off x="6523194" y="4472205"/>
            <a:ext cx="339765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Key Instant Recall Facts are </a:t>
            </a:r>
          </a:p>
          <a:p>
            <a:r>
              <a:rPr lang="en-GB" sz="1400" dirty="0"/>
              <a:t>Published each half term on </a:t>
            </a:r>
          </a:p>
          <a:p>
            <a:r>
              <a:rPr lang="en-GB" sz="1400" dirty="0"/>
              <a:t>Class pages.</a:t>
            </a:r>
          </a:p>
          <a:p>
            <a:r>
              <a:rPr lang="en-GB" sz="1400" dirty="0"/>
              <a:t>Sit with your child and help them learn the skills, knowledge they will need to support the new concepts that will be introduced to them. </a:t>
            </a:r>
          </a:p>
        </p:txBody>
      </p:sp>
    </p:spTree>
    <p:extLst>
      <p:ext uri="{BB962C8B-B14F-4D97-AF65-F5344CB8AC3E}">
        <p14:creationId xmlns:p14="http://schemas.microsoft.com/office/powerpoint/2010/main" val="1145728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271</Words>
  <Application>Microsoft Office PowerPoint</Application>
  <PresentationFormat>Widescreen</PresentationFormat>
  <Paragraphs>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Grigulis</dc:creator>
  <cp:lastModifiedBy>Laura Grigulis</cp:lastModifiedBy>
  <cp:revision>3</cp:revision>
  <dcterms:created xsi:type="dcterms:W3CDTF">2020-10-21T12:03:30Z</dcterms:created>
  <dcterms:modified xsi:type="dcterms:W3CDTF">2020-10-22T17:11:45Z</dcterms:modified>
</cp:coreProperties>
</file>