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93455" r:id="rId4"/>
    <p:sldMasterId id="2147493479" r:id="rId5"/>
  </p:sldMasterIdLst>
  <p:notesMasterIdLst>
    <p:notesMasterId r:id="rId29"/>
  </p:notesMasterIdLst>
  <p:handoutMasterIdLst>
    <p:handoutMasterId r:id="rId30"/>
  </p:handoutMasterIdLst>
  <p:sldIdLst>
    <p:sldId id="273" r:id="rId6"/>
    <p:sldId id="298" r:id="rId7"/>
    <p:sldId id="286" r:id="rId8"/>
    <p:sldId id="287" r:id="rId9"/>
    <p:sldId id="276" r:id="rId10"/>
    <p:sldId id="290" r:id="rId11"/>
    <p:sldId id="277" r:id="rId12"/>
    <p:sldId id="289" r:id="rId13"/>
    <p:sldId id="284" r:id="rId14"/>
    <p:sldId id="288" r:id="rId15"/>
    <p:sldId id="275" r:id="rId16"/>
    <p:sldId id="291" r:id="rId17"/>
    <p:sldId id="278" r:id="rId18"/>
    <p:sldId id="292" r:id="rId19"/>
    <p:sldId id="282" r:id="rId20"/>
    <p:sldId id="295" r:id="rId21"/>
    <p:sldId id="281" r:id="rId22"/>
    <p:sldId id="293" r:id="rId23"/>
    <p:sldId id="279" r:id="rId24"/>
    <p:sldId id="294" r:id="rId25"/>
    <p:sldId id="280" r:id="rId26"/>
    <p:sldId id="296" r:id="rId27"/>
    <p:sldId id="297" r:id="rId28"/>
  </p:sldIdLst>
  <p:sldSz cx="9144000" cy="6858000" type="screen4x3"/>
  <p:notesSz cx="6669088" cy="987266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4015">
          <p15:clr>
            <a:srgbClr val="A4A3A4"/>
          </p15:clr>
        </p15:guide>
        <p15:guide id="2" orient="horz" pos="1214">
          <p15:clr>
            <a:srgbClr val="A4A3A4"/>
          </p15:clr>
        </p15:guide>
        <p15:guide id="3" orient="horz" pos="1625">
          <p15:clr>
            <a:srgbClr val="A4A3A4"/>
          </p15:clr>
        </p15:guide>
        <p15:guide id="4" pos="5442">
          <p15:clr>
            <a:srgbClr val="A4A3A4"/>
          </p15:clr>
        </p15:guide>
        <p15:guide id="5" pos="2721">
          <p15:clr>
            <a:srgbClr val="A4A3A4"/>
          </p15:clr>
        </p15:guide>
        <p15:guide id="6" pos="318">
          <p15:clr>
            <a:srgbClr val="A4A3A4"/>
          </p15:clr>
        </p15:guide>
        <p15:guide id="7" pos="2881">
          <p15:clr>
            <a:srgbClr val="A4A3A4"/>
          </p15:clr>
        </p15:guide>
        <p15:guide id="8" orient="horz" pos="4207">
          <p15:clr>
            <a:srgbClr val="A4A3A4"/>
          </p15:clr>
        </p15:guide>
        <p15:guide id="9" orient="horz" pos="1129">
          <p15:clr>
            <a:srgbClr val="A4A3A4"/>
          </p15:clr>
        </p15:guide>
        <p15:guide id="10" pos="5451">
          <p15:clr>
            <a:srgbClr val="A4A3A4"/>
          </p15:clr>
        </p15:guide>
        <p15:guide id="11" pos="2750">
          <p15:clr>
            <a:srgbClr val="A4A3A4"/>
          </p15:clr>
        </p15:guide>
        <p15:guide id="12" pos="387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5D9"/>
    <a:srgbClr val="F58426"/>
    <a:srgbClr val="12BE84"/>
    <a:srgbClr val="125A1C"/>
    <a:srgbClr val="E6191C"/>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5" autoAdjust="0"/>
    <p:restoredTop sz="98487" autoAdjust="0"/>
  </p:normalViewPr>
  <p:slideViewPr>
    <p:cSldViewPr snapToGrid="0" snapToObjects="1">
      <p:cViewPr>
        <p:scale>
          <a:sx n="139" d="100"/>
          <a:sy n="139" d="100"/>
        </p:scale>
        <p:origin x="600" y="1278"/>
      </p:cViewPr>
      <p:guideLst>
        <p:guide orient="horz" pos="4015"/>
        <p:guide orient="horz" pos="1214"/>
        <p:guide orient="horz" pos="1625"/>
        <p:guide orient="horz" pos="4207"/>
        <p:guide orient="horz" pos="1129"/>
        <p:guide pos="5442"/>
        <p:guide pos="2721"/>
        <p:guide pos="318"/>
        <p:guide pos="2881"/>
        <p:guide pos="5451"/>
        <p:guide pos="2750"/>
        <p:guide pos="3874"/>
      </p:guideLst>
    </p:cSldViewPr>
  </p:slideViewPr>
  <p:outlineViewPr>
    <p:cViewPr>
      <p:scale>
        <a:sx n="33" d="100"/>
        <a:sy n="33" d="100"/>
      </p:scale>
      <p:origin x="0" y="-4128"/>
    </p:cViewPr>
  </p:outlineViewPr>
  <p:notesTextViewPr>
    <p:cViewPr>
      <p:scale>
        <a:sx n="100" d="100"/>
        <a:sy n="100" d="100"/>
      </p:scale>
      <p:origin x="0" y="0"/>
    </p:cViewPr>
  </p:notesTextViewPr>
  <p:sorterViewPr>
    <p:cViewPr>
      <p:scale>
        <a:sx n="149" d="100"/>
        <a:sy n="149"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93633"/>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777607" y="0"/>
            <a:ext cx="2889938" cy="493633"/>
          </a:xfrm>
          <a:prstGeom prst="rect">
            <a:avLst/>
          </a:prstGeom>
        </p:spPr>
        <p:txBody>
          <a:bodyPr vert="horz" lIns="91440" tIns="45720" rIns="91440" bIns="45720" rtlCol="0"/>
          <a:lstStyle>
            <a:lvl1pPr algn="r">
              <a:defRPr sz="1200"/>
            </a:lvl1pPr>
          </a:lstStyle>
          <a:p>
            <a:fld id="{3A38E9EB-7419-8346-9FFF-EF958D4217BA}" type="datetimeFigureOut">
              <a:rPr lang="en-US" smtClean="0"/>
              <a:t>4/23/2020</a:t>
            </a:fld>
            <a:endParaRPr lang="en-US" dirty="0"/>
          </a:p>
        </p:txBody>
      </p:sp>
      <p:sp>
        <p:nvSpPr>
          <p:cNvPr id="4" name="Footer Placeholder 3"/>
          <p:cNvSpPr>
            <a:spLocks noGrp="1"/>
          </p:cNvSpPr>
          <p:nvPr>
            <p:ph type="ftr" sz="quarter" idx="2"/>
          </p:nvPr>
        </p:nvSpPr>
        <p:spPr>
          <a:xfrm>
            <a:off x="0" y="9377316"/>
            <a:ext cx="2889938" cy="493633"/>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777607" y="9377316"/>
            <a:ext cx="2889938" cy="493633"/>
          </a:xfrm>
          <a:prstGeom prst="rect">
            <a:avLst/>
          </a:prstGeom>
        </p:spPr>
        <p:txBody>
          <a:bodyPr vert="horz" lIns="91440" tIns="45720" rIns="91440" bIns="45720" rtlCol="0" anchor="b"/>
          <a:lstStyle>
            <a:lvl1pPr algn="r">
              <a:defRPr sz="1200"/>
            </a:lvl1pPr>
          </a:lstStyle>
          <a:p>
            <a:fld id="{7F895CDD-DA5B-8948-8DDC-F3F2F1B19F1B}" type="slidenum">
              <a:rPr lang="en-US" smtClean="0"/>
              <a:t>‹#›</a:t>
            </a:fld>
            <a:endParaRPr lang="en-US" dirty="0"/>
          </a:p>
        </p:txBody>
      </p:sp>
    </p:spTree>
    <p:extLst>
      <p:ext uri="{BB962C8B-B14F-4D97-AF65-F5344CB8AC3E}">
        <p14:creationId xmlns:p14="http://schemas.microsoft.com/office/powerpoint/2010/main" val="146956841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93633"/>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777607" y="0"/>
            <a:ext cx="2889938" cy="493633"/>
          </a:xfrm>
          <a:prstGeom prst="rect">
            <a:avLst/>
          </a:prstGeom>
        </p:spPr>
        <p:txBody>
          <a:bodyPr vert="horz" lIns="91440" tIns="45720" rIns="91440" bIns="45720" rtlCol="0"/>
          <a:lstStyle>
            <a:lvl1pPr algn="r">
              <a:defRPr sz="1200"/>
            </a:lvl1pPr>
          </a:lstStyle>
          <a:p>
            <a:fld id="{76C96D5A-3BCC-814A-9DBC-8E69ECE82CBE}" type="datetimeFigureOut">
              <a:rPr lang="en-US" smtClean="0"/>
              <a:t>4/23/2020</a:t>
            </a:fld>
            <a:endParaRPr lang="en-US" dirty="0"/>
          </a:p>
        </p:txBody>
      </p:sp>
      <p:sp>
        <p:nvSpPr>
          <p:cNvPr id="4" name="Slide Image Placeholder 3"/>
          <p:cNvSpPr>
            <a:spLocks noGrp="1" noRot="1" noChangeAspect="1"/>
          </p:cNvSpPr>
          <p:nvPr>
            <p:ph type="sldImg" idx="2"/>
          </p:nvPr>
        </p:nvSpPr>
        <p:spPr>
          <a:xfrm>
            <a:off x="866775" y="739775"/>
            <a:ext cx="4935538" cy="3703638"/>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66909" y="4689515"/>
            <a:ext cx="5335270" cy="4442698"/>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9377316"/>
            <a:ext cx="2889938" cy="493633"/>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777607" y="9377316"/>
            <a:ext cx="2889938" cy="493633"/>
          </a:xfrm>
          <a:prstGeom prst="rect">
            <a:avLst/>
          </a:prstGeom>
        </p:spPr>
        <p:txBody>
          <a:bodyPr vert="horz" lIns="91440" tIns="45720" rIns="91440" bIns="45720" rtlCol="0" anchor="b"/>
          <a:lstStyle>
            <a:lvl1pPr algn="r">
              <a:defRPr sz="1200"/>
            </a:lvl1pPr>
          </a:lstStyle>
          <a:p>
            <a:fld id="{0A89E456-6704-1348-BE53-5EB6698F2CBF}" type="slidenum">
              <a:rPr lang="en-US" smtClean="0"/>
              <a:t>‹#›</a:t>
            </a:fld>
            <a:endParaRPr lang="en-US" dirty="0"/>
          </a:p>
        </p:txBody>
      </p:sp>
    </p:spTree>
    <p:extLst>
      <p:ext uri="{BB962C8B-B14F-4D97-AF65-F5344CB8AC3E}">
        <p14:creationId xmlns:p14="http://schemas.microsoft.com/office/powerpoint/2010/main" val="2333131485"/>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r>
              <a:rPr lang="en-GB" sz="1200" b="1" kern="1200" dirty="0">
                <a:solidFill>
                  <a:schemeClr val="tx1"/>
                </a:solidFill>
                <a:effectLst/>
                <a:latin typeface="Arial" pitchFamily="34" charset="0"/>
                <a:ea typeface="+mn-ea"/>
                <a:cs typeface="Arial" pitchFamily="34" charset="0"/>
              </a:rPr>
              <a:t>Animals of the Rainforest</a:t>
            </a:r>
            <a:r>
              <a:rPr lang="en-GB" sz="1200" b="1" kern="1200" baseline="0" dirty="0">
                <a:solidFill>
                  <a:schemeClr val="tx1"/>
                </a:solidFill>
                <a:effectLst/>
                <a:latin typeface="Arial" pitchFamily="34" charset="0"/>
                <a:ea typeface="+mn-ea"/>
                <a:cs typeface="Arial" pitchFamily="34" charset="0"/>
              </a:rPr>
              <a:t> Quiz</a:t>
            </a:r>
          </a:p>
          <a:p>
            <a:endParaRPr lang="en-GB" sz="1200" b="1" kern="1200" baseline="0" dirty="0">
              <a:solidFill>
                <a:schemeClr val="tx1"/>
              </a:solidFill>
              <a:effectLst/>
              <a:latin typeface="Arial" pitchFamily="34" charset="0"/>
              <a:ea typeface="+mn-ea"/>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latin typeface="+mn-lt"/>
                <a:ea typeface="+mn-ea"/>
                <a:cs typeface="+mn-cs"/>
              </a:rPr>
              <a:t>This quick animal quiz will help learners to identify and name a variety of rainforest animals.</a:t>
            </a:r>
            <a:r>
              <a:rPr lang="en-US" sz="1200" b="0" kern="1200" dirty="0">
                <a:solidFill>
                  <a:schemeClr val="tx1"/>
                </a:solidFill>
                <a:latin typeface="+mn-lt"/>
                <a:ea typeface="+mn-ea"/>
                <a:cs typeface="+mn-cs"/>
              </a:rPr>
              <a:t> Can your pupils spot the animal which doesn’t live in the rainforest? The activity includes 10 high-resolution animal photos, facts about each animal and additional questions.</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b="0" kern="1200" dirty="0">
              <a:solidFill>
                <a:schemeClr val="tx1"/>
              </a:solidFill>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b="0" dirty="0">
                <a:latin typeface="Arial" pitchFamily="34" charset="0"/>
                <a:cs typeface="Arial" pitchFamily="34" charset="0"/>
              </a:rPr>
              <a:t>WWF provide more in depth information on some of the incredible animals that live in the rainforest: http://</a:t>
            </a:r>
            <a:r>
              <a:rPr lang="en-US" sz="1200" b="0" dirty="0" err="1">
                <a:latin typeface="Arial" pitchFamily="34" charset="0"/>
                <a:cs typeface="Arial" pitchFamily="34" charset="0"/>
              </a:rPr>
              <a:t>wwf.panda.org</a:t>
            </a:r>
            <a:r>
              <a:rPr lang="en-US" sz="1200" b="0" dirty="0">
                <a:latin typeface="Arial" pitchFamily="34" charset="0"/>
                <a:cs typeface="Arial" pitchFamily="34" charset="0"/>
              </a:rPr>
              <a:t>/</a:t>
            </a:r>
            <a:r>
              <a:rPr lang="en-US" sz="1200" b="0" dirty="0" err="1">
                <a:latin typeface="Arial" pitchFamily="34" charset="0"/>
                <a:cs typeface="Arial" pitchFamily="34" charset="0"/>
              </a:rPr>
              <a:t>what_we_do</a:t>
            </a:r>
            <a:r>
              <a:rPr lang="en-US" sz="1200" b="0" dirty="0">
                <a:latin typeface="Arial" pitchFamily="34" charset="0"/>
                <a:cs typeface="Arial" pitchFamily="34" charset="0"/>
              </a:rPr>
              <a:t>/</a:t>
            </a:r>
            <a:r>
              <a:rPr lang="en-US" sz="1200" b="0" dirty="0" err="1">
                <a:latin typeface="Arial" pitchFamily="34" charset="0"/>
                <a:cs typeface="Arial" pitchFamily="34" charset="0"/>
              </a:rPr>
              <a:t>where_we_work</a:t>
            </a:r>
            <a:r>
              <a:rPr lang="en-US" sz="1200" b="0" dirty="0">
                <a:latin typeface="Arial" pitchFamily="34" charset="0"/>
                <a:cs typeface="Arial" pitchFamily="34" charset="0"/>
              </a:rPr>
              <a:t>/amazon/</a:t>
            </a:r>
            <a:r>
              <a:rPr lang="en-US" sz="1200" b="0" dirty="0" err="1">
                <a:latin typeface="Arial" pitchFamily="34" charset="0"/>
                <a:cs typeface="Arial" pitchFamily="34" charset="0"/>
              </a:rPr>
              <a:t>about_the_amazon</a:t>
            </a:r>
            <a:r>
              <a:rPr lang="en-US" sz="1200" b="0" dirty="0">
                <a:latin typeface="Arial" pitchFamily="34" charset="0"/>
                <a:cs typeface="Arial" pitchFamily="34" charset="0"/>
              </a:rPr>
              <a:t>/</a:t>
            </a:r>
            <a:r>
              <a:rPr lang="en-US" sz="1200" b="0" dirty="0" err="1">
                <a:latin typeface="Arial" pitchFamily="34" charset="0"/>
                <a:cs typeface="Arial" pitchFamily="34" charset="0"/>
              </a:rPr>
              <a:t>wildlife_amazon</a:t>
            </a:r>
            <a:r>
              <a:rPr lang="en-US" sz="1200" b="0" dirty="0">
                <a:latin typeface="Arial" pitchFamily="34" charset="0"/>
                <a:cs typeface="Arial" pitchFamily="34" charset="0"/>
              </a:rPr>
              <a:t>/</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b="0" dirty="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b="0" dirty="0">
                <a:latin typeface="Arial" pitchFamily="34" charset="0"/>
                <a:cs typeface="Arial" pitchFamily="34" charset="0"/>
              </a:rPr>
              <a:t>Curriculum links – Science: Identify and name a variety of common animals including fish, amphibians, reptiles, birds and mammals</a:t>
            </a:r>
            <a:endParaRPr lang="en-GB" sz="1200" b="0" dirty="0">
              <a:latin typeface="Arial" pitchFamily="34" charset="0"/>
              <a:cs typeface="Arial" pitchFamily="34" charset="0"/>
            </a:endParaRPr>
          </a:p>
          <a:p>
            <a:pPr marL="0" marR="0" indent="0" algn="l" defTabSz="914400" rtl="0" eaLnBrk="0" fontAlgn="base" latinLnBrk="0" hangingPunct="0">
              <a:lnSpc>
                <a:spcPct val="100000"/>
              </a:lnSpc>
              <a:spcBef>
                <a:spcPct val="30000"/>
              </a:spcBef>
              <a:spcAft>
                <a:spcPct val="0"/>
              </a:spcAft>
              <a:buClrTx/>
              <a:buSzTx/>
              <a:buFontTx/>
              <a:buNone/>
              <a:tabLst/>
              <a:defRPr/>
            </a:pPr>
            <a:endParaRPr lang="en-GB" sz="1200" b="1" dirty="0">
              <a:latin typeface="Arial" pitchFamily="34" charset="0"/>
              <a:cs typeface="Arial" pitchFamily="34" charset="0"/>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GB" sz="1200" b="1" dirty="0">
                <a:latin typeface="Arial" pitchFamily="34" charset="0"/>
                <a:cs typeface="Arial" pitchFamily="34" charset="0"/>
              </a:rPr>
              <a:t>Photo Credits:</a:t>
            </a:r>
            <a:r>
              <a:rPr lang="en-GB" sz="1200" dirty="0">
                <a:latin typeface="Arial" pitchFamily="34" charset="0"/>
                <a:cs typeface="Arial" pitchFamily="34" charset="0"/>
              </a:rPr>
              <a:t> Jenny Matthews/ActionAid, </a:t>
            </a:r>
            <a:r>
              <a:rPr lang="en-GB" sz="1200" dirty="0" err="1">
                <a:latin typeface="Arial" pitchFamily="34" charset="0"/>
                <a:cs typeface="Arial" pitchFamily="34" charset="0"/>
              </a:rPr>
              <a:t>Lizzy</a:t>
            </a:r>
            <a:r>
              <a:rPr lang="en-GB" sz="1200" dirty="0">
                <a:latin typeface="Arial" pitchFamily="34" charset="0"/>
                <a:cs typeface="Arial" pitchFamily="34" charset="0"/>
              </a:rPr>
              <a:t> </a:t>
            </a:r>
            <a:r>
              <a:rPr lang="en-GB" sz="1200" dirty="0" err="1">
                <a:latin typeface="Arial" pitchFamily="34" charset="0"/>
                <a:cs typeface="Arial" pitchFamily="34" charset="0"/>
              </a:rPr>
              <a:t>Foulkes</a:t>
            </a:r>
            <a:r>
              <a:rPr lang="en-GB" sz="1200" dirty="0">
                <a:latin typeface="Arial" pitchFamily="34" charset="0"/>
                <a:cs typeface="Arial" pitchFamily="34" charset="0"/>
              </a:rPr>
              <a:t>/ActionAid, </a:t>
            </a:r>
            <a:r>
              <a:rPr lang="en-GB" sz="1200" dirty="0" err="1">
                <a:latin typeface="Arial" pitchFamily="34" charset="0"/>
                <a:cs typeface="Arial" pitchFamily="34" charset="0"/>
              </a:rPr>
              <a:t>Raplefou</a:t>
            </a:r>
            <a:r>
              <a:rPr lang="en-GB" sz="1200" dirty="0">
                <a:latin typeface="Arial" pitchFamily="34" charset="0"/>
                <a:cs typeface="Arial" pitchFamily="34" charset="0"/>
              </a:rPr>
              <a:t>, </a:t>
            </a:r>
            <a:r>
              <a:rPr lang="en-GB" sz="1200" baseline="0" dirty="0">
                <a:latin typeface="Arial" pitchFamily="34" charset="0"/>
                <a:cs typeface="Arial" pitchFamily="34" charset="0"/>
              </a:rPr>
              <a:t>Mary Gallo</a:t>
            </a:r>
            <a:r>
              <a:rPr lang="en-GB" sz="1200" dirty="0">
                <a:latin typeface="Arial" pitchFamily="34" charset="0"/>
                <a:cs typeface="Arial" pitchFamily="34" charset="0"/>
              </a:rPr>
              <a:t>, Richard</a:t>
            </a:r>
            <a:r>
              <a:rPr lang="en-GB" sz="1200" baseline="0" dirty="0">
                <a:latin typeface="Arial" pitchFamily="34" charset="0"/>
                <a:cs typeface="Arial" pitchFamily="34" charset="0"/>
              </a:rPr>
              <a:t> Lunsford, Adrian Hoskins.</a:t>
            </a:r>
            <a:endParaRPr lang="en-GB" sz="1200" dirty="0">
              <a:latin typeface="Arial" pitchFamily="34" charset="0"/>
              <a:cs typeface="Arial" pitchFamily="34" charset="0"/>
            </a:endParaRPr>
          </a:p>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1</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3</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5</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A89E456-6704-1348-BE53-5EB6698F2CBF}" type="slidenum">
              <a:rPr lang="en-US" smtClean="0"/>
              <a:t>6</a:t>
            </a:fld>
            <a:endParaRPr lang="en-US" dirty="0"/>
          </a:p>
        </p:txBody>
      </p:sp>
    </p:spTree>
    <p:extLst>
      <p:ext uri="{BB962C8B-B14F-4D97-AF65-F5344CB8AC3E}">
        <p14:creationId xmlns:p14="http://schemas.microsoft.com/office/powerpoint/2010/main" val="14351757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GB" sz="1200" dirty="0">
              <a:latin typeface="Arial" pitchFamily="34" charset="0"/>
              <a:cs typeface="Arial" pitchFamily="34" charset="0"/>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7</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9</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GB" sz="1200" dirty="0">
              <a:latin typeface="Arial" pitchFamily="34" charset="0"/>
              <a:cs typeface="Arial" pitchFamily="34" charset="0"/>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11</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13</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15</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GB" sz="1200" dirty="0">
              <a:latin typeface="Arial" pitchFamily="34" charset="0"/>
              <a:cs typeface="Arial" pitchFamily="34" charset="0"/>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17</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GB" sz="1200" dirty="0">
              <a:latin typeface="Arial" pitchFamily="34" charset="0"/>
              <a:cs typeface="Arial" pitchFamily="34" charset="0"/>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19</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GB" sz="1200" dirty="0">
              <a:latin typeface="Arial" pitchFamily="34" charset="0"/>
              <a:cs typeface="Arial" pitchFamily="34" charset="0"/>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21</a:t>
            </a:fld>
            <a:endParaRPr lang="en-US" dirty="0"/>
          </a:p>
        </p:txBody>
      </p:sp>
    </p:spTree>
    <p:extLst>
      <p:ext uri="{BB962C8B-B14F-4D97-AF65-F5344CB8AC3E}">
        <p14:creationId xmlns:p14="http://schemas.microsoft.com/office/powerpoint/2010/main" val="212226080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504825" y="4276309"/>
            <a:ext cx="7854950" cy="430887"/>
          </a:xfrm>
        </p:spPr>
        <p:txBody>
          <a:bodyPr/>
          <a:lstStyle>
            <a:lvl1pPr marL="0" indent="0" algn="l">
              <a:spcBef>
                <a:spcPts val="0"/>
              </a:spcBef>
              <a:buNone/>
              <a:defRPr sz="2800">
                <a:solidFill>
                  <a:schemeClr val="tx2"/>
                </a:solidFill>
                <a:latin typeface="American Typewriter"/>
                <a:cs typeface="American Typewriter"/>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Subtitle or Presenter’s Name</a:t>
            </a:r>
          </a:p>
        </p:txBody>
      </p:sp>
      <p:sp>
        <p:nvSpPr>
          <p:cNvPr id="2" name="Title 1"/>
          <p:cNvSpPr>
            <a:spLocks noGrp="1"/>
          </p:cNvSpPr>
          <p:nvPr>
            <p:ph type="ctrTitle" hasCustomPrompt="1"/>
          </p:nvPr>
        </p:nvSpPr>
        <p:spPr>
          <a:xfrm>
            <a:off x="504825" y="2255651"/>
            <a:ext cx="7854950" cy="1538883"/>
          </a:xfrm>
        </p:spPr>
        <p:txBody>
          <a:bodyPr anchor="b" anchorCtr="0"/>
          <a:lstStyle>
            <a:lvl1pPr>
              <a:defRPr sz="5000">
                <a:solidFill>
                  <a:srgbClr val="EE3124"/>
                </a:solidFill>
                <a:latin typeface="American Typewriter"/>
                <a:cs typeface="American Typewriter"/>
              </a:defRPr>
            </a:lvl1pPr>
          </a:lstStyle>
          <a:p>
            <a:r>
              <a:rPr lang="en-US" dirty="0"/>
              <a:t>PowerPoint Presentation</a:t>
            </a:r>
            <a:br>
              <a:rPr lang="en-US" dirty="0"/>
            </a:br>
            <a:r>
              <a:rPr lang="en-US" dirty="0"/>
              <a:t>Title Text</a:t>
            </a:r>
          </a:p>
        </p:txBody>
      </p:sp>
      <p:sp>
        <p:nvSpPr>
          <p:cNvPr id="10" name="Date Placeholder 3"/>
          <p:cNvSpPr>
            <a:spLocks noGrp="1"/>
          </p:cNvSpPr>
          <p:nvPr>
            <p:ph type="dt" sz="half" idx="10"/>
          </p:nvPr>
        </p:nvSpPr>
        <p:spPr>
          <a:xfrm>
            <a:off x="504827" y="6163645"/>
            <a:ext cx="3010723" cy="276999"/>
          </a:xfrm>
          <a:prstGeom prst="rect">
            <a:avLst/>
          </a:prstGeom>
        </p:spPr>
        <p:txBody>
          <a:bodyPr wrap="square" lIns="0" tIns="0" rIns="0" bIns="0" anchor="ctr" anchorCtr="0">
            <a:spAutoFit/>
          </a:bodyPr>
          <a:lstStyle>
            <a:lvl1pPr>
              <a:defRPr>
                <a:latin typeface="American Typewriter"/>
                <a:cs typeface="American Typewriter"/>
              </a:defRPr>
            </a:lvl1pPr>
          </a:lstStyle>
          <a:p>
            <a:fld id="{9C4445D9-62B9-1243-9E50-F261F3000868}" type="datetime2">
              <a:rPr lang="en-GB" smtClean="0"/>
              <a:pPr/>
              <a:t>Thursday, 23 April 2020</a:t>
            </a:fld>
            <a:endParaRPr lang="en-US" dirty="0"/>
          </a:p>
        </p:txBody>
      </p:sp>
      <p:pic>
        <p:nvPicPr>
          <p:cNvPr id="12" name="Picture 11" descr="Actionaid_Logo.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5" y="0"/>
            <a:ext cx="2894342" cy="2230707"/>
          </a:xfrm>
          <a:prstGeom prst="rect">
            <a:avLst/>
          </a:prstGeom>
        </p:spPr>
      </p:pic>
    </p:spTree>
    <p:extLst>
      <p:ext uri="{BB962C8B-B14F-4D97-AF65-F5344CB8AC3E}">
        <p14:creationId xmlns:p14="http://schemas.microsoft.com/office/powerpoint/2010/main" val="1728351486"/>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Op 2 Title Slide">
    <p:bg>
      <p:bgPr>
        <a:solidFill>
          <a:schemeClr val="tx2"/>
        </a:solidFill>
        <a:effectLst/>
      </p:bgPr>
    </p:bg>
    <p:spTree>
      <p:nvGrpSpPr>
        <p:cNvPr id="1" name=""/>
        <p:cNvGrpSpPr/>
        <p:nvPr/>
      </p:nvGrpSpPr>
      <p:grpSpPr>
        <a:xfrm>
          <a:off x="0" y="0"/>
          <a:ext cx="0" cy="0"/>
          <a:chOff x="0" y="0"/>
          <a:chExt cx="0" cy="0"/>
        </a:xfrm>
      </p:grpSpPr>
      <p:pic>
        <p:nvPicPr>
          <p:cNvPr id="4" name="Picture 3" descr="Actionaid_Logo_WhiteOut.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5" y="0"/>
            <a:ext cx="2894342" cy="2230707"/>
          </a:xfrm>
          <a:prstGeom prst="rect">
            <a:avLst/>
          </a:prstGeom>
        </p:spPr>
      </p:pic>
      <p:sp>
        <p:nvSpPr>
          <p:cNvPr id="3" name="Subtitle 2"/>
          <p:cNvSpPr>
            <a:spLocks noGrp="1"/>
          </p:cNvSpPr>
          <p:nvPr>
            <p:ph type="subTitle" idx="1" hasCustomPrompt="1"/>
          </p:nvPr>
        </p:nvSpPr>
        <p:spPr>
          <a:xfrm>
            <a:off x="504825" y="4276309"/>
            <a:ext cx="7854950" cy="430887"/>
          </a:xfrm>
        </p:spPr>
        <p:txBody>
          <a:bodyPr/>
          <a:lstStyle>
            <a:lvl1pPr marL="0" indent="0" algn="l">
              <a:spcBef>
                <a:spcPts val="0"/>
              </a:spcBef>
              <a:buNone/>
              <a:defRPr sz="2800">
                <a:solidFill>
                  <a:schemeClr val="tx1"/>
                </a:solidFill>
                <a:latin typeface="American Typewriter"/>
                <a:cs typeface="American Typewriter"/>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Subtitle or Presenter’s Name</a:t>
            </a:r>
          </a:p>
        </p:txBody>
      </p:sp>
      <p:sp>
        <p:nvSpPr>
          <p:cNvPr id="2" name="Title 1"/>
          <p:cNvSpPr>
            <a:spLocks noGrp="1"/>
          </p:cNvSpPr>
          <p:nvPr>
            <p:ph type="ctrTitle" hasCustomPrompt="1"/>
          </p:nvPr>
        </p:nvSpPr>
        <p:spPr>
          <a:xfrm>
            <a:off x="504825" y="2255651"/>
            <a:ext cx="7854950" cy="1538883"/>
          </a:xfrm>
        </p:spPr>
        <p:txBody>
          <a:bodyPr anchor="b" anchorCtr="0"/>
          <a:lstStyle>
            <a:lvl1pPr>
              <a:defRPr sz="5000">
                <a:solidFill>
                  <a:schemeClr val="bg1"/>
                </a:solidFill>
                <a:latin typeface="American Typewriter"/>
                <a:cs typeface="American Typewriter"/>
              </a:defRPr>
            </a:lvl1pPr>
          </a:lstStyle>
          <a:p>
            <a:r>
              <a:rPr lang="en-US" dirty="0"/>
              <a:t>PowerPoint Presentation</a:t>
            </a:r>
            <a:br>
              <a:rPr lang="en-US" dirty="0"/>
            </a:br>
            <a:r>
              <a:rPr lang="en-US" dirty="0"/>
              <a:t>Title Text</a:t>
            </a:r>
          </a:p>
        </p:txBody>
      </p:sp>
      <p:sp>
        <p:nvSpPr>
          <p:cNvPr id="10" name="Date Placeholder 3"/>
          <p:cNvSpPr>
            <a:spLocks noGrp="1"/>
          </p:cNvSpPr>
          <p:nvPr>
            <p:ph type="dt" sz="half" idx="10"/>
          </p:nvPr>
        </p:nvSpPr>
        <p:spPr>
          <a:xfrm>
            <a:off x="504827" y="6163645"/>
            <a:ext cx="3010723" cy="276999"/>
          </a:xfrm>
          <a:prstGeom prst="rect">
            <a:avLst/>
          </a:prstGeom>
        </p:spPr>
        <p:txBody>
          <a:bodyPr wrap="square" lIns="0" tIns="0" rIns="0" bIns="0" anchor="ctr" anchorCtr="0">
            <a:spAutoFit/>
          </a:bodyPr>
          <a:lstStyle>
            <a:lvl1pPr>
              <a:defRPr>
                <a:solidFill>
                  <a:schemeClr val="bg1"/>
                </a:solidFill>
                <a:latin typeface="American Typewriter"/>
                <a:cs typeface="American Typewriter"/>
              </a:defRPr>
            </a:lvl1pPr>
          </a:lstStyle>
          <a:p>
            <a:fld id="{9C4445D9-62B9-1243-9E50-F261F3000868}" type="datetime2">
              <a:rPr lang="en-GB" smtClean="0"/>
              <a:pPr/>
              <a:t>Thursday, 23 April 2020</a:t>
            </a:fld>
            <a:endParaRPr lang="en-US" dirty="0"/>
          </a:p>
        </p:txBody>
      </p:sp>
    </p:spTree>
    <p:extLst>
      <p:ext uri="{BB962C8B-B14F-4D97-AF65-F5344CB8AC3E}">
        <p14:creationId xmlns:p14="http://schemas.microsoft.com/office/powerpoint/2010/main" val="1297957823"/>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826" y="2501247"/>
            <a:ext cx="3817869" cy="1154162"/>
          </a:xfrm>
        </p:spPr>
        <p:txBody>
          <a:bodyPr/>
          <a:lstStyle>
            <a:lvl1pPr marL="0" indent="0" algn="l">
              <a:spcBef>
                <a:spcPts val="0"/>
              </a:spcBef>
              <a:buFontTx/>
              <a:buNone/>
              <a:defRPr sz="2600" cap="all">
                <a:solidFill>
                  <a:srgbClr val="FF0000"/>
                </a:solidFill>
                <a:latin typeface="American Typewriter"/>
                <a:cs typeface="American Typewriter"/>
              </a:defRPr>
            </a:lvl1pPr>
            <a:lvl2pPr marL="0" indent="0" algn="l">
              <a:spcBef>
                <a:spcPts val="600"/>
              </a:spcBef>
              <a:buFontTx/>
              <a:buNone/>
              <a:defRPr sz="1800" cap="all">
                <a:latin typeface="American Typewriter"/>
                <a:cs typeface="American Typewriter"/>
              </a:defRPr>
            </a:lvl2pPr>
          </a:lstStyle>
          <a:p>
            <a:pPr lvl="0"/>
            <a:r>
              <a:rPr lang="en-US" dirty="0"/>
              <a:t>Click to edit Master text styles</a:t>
            </a:r>
          </a:p>
          <a:p>
            <a:pPr lvl="1"/>
            <a:r>
              <a:rPr lang="en-US" dirty="0"/>
              <a:t>Second level</a:t>
            </a:r>
          </a:p>
        </p:txBody>
      </p:sp>
      <p:sp>
        <p:nvSpPr>
          <p:cNvPr id="11" name="Content Placeholder 2"/>
          <p:cNvSpPr>
            <a:spLocks noGrp="1"/>
          </p:cNvSpPr>
          <p:nvPr>
            <p:ph idx="10"/>
          </p:nvPr>
        </p:nvSpPr>
        <p:spPr>
          <a:xfrm>
            <a:off x="4824415" y="2532775"/>
            <a:ext cx="3814761" cy="1461939"/>
          </a:xfrm>
        </p:spPr>
        <p:txBody>
          <a:bodyPr/>
          <a:lstStyle>
            <a:lvl1pPr marL="0" indent="0">
              <a:spcBef>
                <a:spcPts val="600"/>
              </a:spcBef>
              <a:spcAft>
                <a:spcPts val="0"/>
              </a:spcAft>
              <a:buFontTx/>
              <a:buNone/>
              <a:defRPr sz="1800" b="1" i="0">
                <a:latin typeface="American Typewriter"/>
                <a:cs typeface="American Typewriter"/>
              </a:defRPr>
            </a:lvl1pPr>
            <a:lvl2pPr marL="0" indent="0">
              <a:spcBef>
                <a:spcPts val="0"/>
              </a:spcBef>
              <a:spcAft>
                <a:spcPts val="0"/>
              </a:spcAft>
              <a:buFontTx/>
              <a:buNone/>
              <a:defRPr sz="1800"/>
            </a:lvl2pPr>
            <a:lvl3pPr marL="216000" indent="-216000">
              <a:spcBef>
                <a:spcPts val="0"/>
              </a:spcBef>
              <a:spcAft>
                <a:spcPts val="0"/>
              </a:spcAft>
              <a:buFont typeface="Arial"/>
              <a:buChar char="•"/>
              <a:defRPr sz="1800"/>
            </a:lvl3pPr>
            <a:lvl4pPr marL="0" indent="0">
              <a:spcBef>
                <a:spcPts val="600"/>
              </a:spcBef>
              <a:spcAft>
                <a:spcPts val="0"/>
              </a:spcAft>
              <a:buFontTx/>
              <a:buNone/>
              <a:defRPr sz="1800" b="1" i="0">
                <a:latin typeface="American Typewriter"/>
                <a:cs typeface="American Typewriter"/>
              </a:defRPr>
            </a:lvl4pPr>
            <a:lvl5pPr marL="0" indent="0">
              <a:spcBef>
                <a:spcPts val="0"/>
              </a:spcBef>
              <a:spcAft>
                <a:spcPts val="0"/>
              </a:spcAft>
              <a:buFontTx/>
              <a:buNone/>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Content Placeholder 2"/>
          <p:cNvSpPr>
            <a:spLocks noGrp="1"/>
          </p:cNvSpPr>
          <p:nvPr>
            <p:ph sz="half" idx="11"/>
          </p:nvPr>
        </p:nvSpPr>
        <p:spPr>
          <a:xfrm>
            <a:off x="506476" y="1605488"/>
            <a:ext cx="8132699" cy="772006"/>
          </a:xfrm>
        </p:spPr>
        <p:txBody>
          <a:bodyPr/>
          <a:lstStyle>
            <a:lvl1pPr marL="0" indent="0">
              <a:lnSpc>
                <a:spcPts val="3000"/>
              </a:lnSpc>
              <a:spcBef>
                <a:spcPts val="0"/>
              </a:spcBef>
              <a:buFontTx/>
              <a:buNone/>
              <a:defRPr sz="3600">
                <a:solidFill>
                  <a:srgbClr val="EE3124"/>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p:txBody>
      </p:sp>
      <p:pic>
        <p:nvPicPr>
          <p:cNvPr id="14" name="Picture 13" descr="Actionaid_Logo.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Tree>
    <p:extLst>
      <p:ext uri="{BB962C8B-B14F-4D97-AF65-F5344CB8AC3E}">
        <p14:creationId xmlns:p14="http://schemas.microsoft.com/office/powerpoint/2010/main" val="322038221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 Sub-Head and Content">
    <p:spTree>
      <p:nvGrpSpPr>
        <p:cNvPr id="1" name=""/>
        <p:cNvGrpSpPr/>
        <p:nvPr/>
      </p:nvGrpSpPr>
      <p:grpSpPr>
        <a:xfrm>
          <a:off x="0" y="0"/>
          <a:ext cx="0" cy="0"/>
          <a:chOff x="0" y="0"/>
          <a:chExt cx="0" cy="0"/>
        </a:xfrm>
      </p:grpSpPr>
      <p:sp>
        <p:nvSpPr>
          <p:cNvPr id="8" name="Content Placeholder 2"/>
          <p:cNvSpPr>
            <a:spLocks noGrp="1"/>
          </p:cNvSpPr>
          <p:nvPr>
            <p:ph sz="half" idx="1"/>
          </p:nvPr>
        </p:nvSpPr>
        <p:spPr>
          <a:xfrm>
            <a:off x="504825" y="1606383"/>
            <a:ext cx="8134350" cy="772006"/>
          </a:xfrm>
        </p:spPr>
        <p:txBody>
          <a:bodyPr/>
          <a:lstStyle>
            <a:lvl1pPr marL="0" indent="0">
              <a:lnSpc>
                <a:spcPts val="3000"/>
              </a:lnSpc>
              <a:spcBef>
                <a:spcPts val="0"/>
              </a:spcBef>
              <a:buFontTx/>
              <a:buNone/>
              <a:defRPr sz="3600">
                <a:solidFill>
                  <a:schemeClr val="tx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p:txBody>
      </p:sp>
      <p:sp>
        <p:nvSpPr>
          <p:cNvPr id="11" name="Content Placeholder 2"/>
          <p:cNvSpPr>
            <a:spLocks noGrp="1"/>
          </p:cNvSpPr>
          <p:nvPr>
            <p:ph idx="10"/>
          </p:nvPr>
        </p:nvSpPr>
        <p:spPr>
          <a:xfrm>
            <a:off x="504827" y="2531777"/>
            <a:ext cx="5362575" cy="1461939"/>
          </a:xfrm>
        </p:spPr>
        <p:txBody>
          <a:bodyPr/>
          <a:lstStyle>
            <a:lvl1pPr marL="0" indent="0">
              <a:spcBef>
                <a:spcPts val="600"/>
              </a:spcBef>
              <a:spcAft>
                <a:spcPts val="0"/>
              </a:spcAft>
              <a:buFontTx/>
              <a:buNone/>
              <a:defRPr sz="1800" b="1" i="0">
                <a:latin typeface="American Typewriter"/>
                <a:cs typeface="American Typewriter"/>
              </a:defRPr>
            </a:lvl1pPr>
            <a:lvl2pPr marL="0" indent="0">
              <a:spcBef>
                <a:spcPts val="0"/>
              </a:spcBef>
              <a:spcAft>
                <a:spcPts val="0"/>
              </a:spcAft>
              <a:buFontTx/>
              <a:buNone/>
              <a:defRPr sz="1800"/>
            </a:lvl2pPr>
            <a:lvl3pPr marL="216000" indent="-216000">
              <a:spcBef>
                <a:spcPts val="0"/>
              </a:spcBef>
              <a:spcAft>
                <a:spcPts val="0"/>
              </a:spcAft>
              <a:buFont typeface="Arial"/>
              <a:buChar char="•"/>
              <a:defRPr sz="1800"/>
            </a:lvl3pPr>
            <a:lvl4pPr marL="0" indent="0">
              <a:spcBef>
                <a:spcPts val="600"/>
              </a:spcBef>
              <a:spcAft>
                <a:spcPts val="0"/>
              </a:spcAft>
              <a:buFontTx/>
              <a:buNone/>
              <a:defRPr sz="1800" b="1" i="0">
                <a:latin typeface="American Typewriter"/>
                <a:cs typeface="American Typewriter"/>
              </a:defRPr>
            </a:lvl4pPr>
            <a:lvl5pPr marL="0" indent="0">
              <a:spcBef>
                <a:spcPts val="0"/>
              </a:spcBef>
              <a:spcAft>
                <a:spcPts val="0"/>
              </a:spcAft>
              <a:buFontTx/>
              <a:buNone/>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Rounded Rectangle 15"/>
          <p:cNvSpPr/>
          <p:nvPr userDrawn="1"/>
        </p:nvSpPr>
        <p:spPr>
          <a:xfrm>
            <a:off x="6254436" y="4606277"/>
            <a:ext cx="3092999" cy="1778993"/>
          </a:xfrm>
          <a:prstGeom prst="roundRect">
            <a:avLst>
              <a:gd name="adj" fmla="val 7823"/>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17" name="Text Placeholder 4"/>
          <p:cNvSpPr>
            <a:spLocks noGrp="1"/>
          </p:cNvSpPr>
          <p:nvPr>
            <p:ph type="body" sz="quarter" idx="3" hasCustomPrompt="1"/>
          </p:nvPr>
        </p:nvSpPr>
        <p:spPr>
          <a:xfrm>
            <a:off x="6491409" y="4770781"/>
            <a:ext cx="2404293" cy="276999"/>
          </a:xfrm>
        </p:spPr>
        <p:txBody>
          <a:bodyPr anchor="t" anchorCtr="0"/>
          <a:lstStyle>
            <a:lvl1pPr marL="0" indent="0">
              <a:buNone/>
              <a:defRPr sz="1800" b="0">
                <a:solidFill>
                  <a:schemeClr val="bg1"/>
                </a:solidFill>
                <a:latin typeface="American Typewriter"/>
                <a:cs typeface="American Typewriter"/>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Text</a:t>
            </a:r>
          </a:p>
        </p:txBody>
      </p:sp>
      <p:pic>
        <p:nvPicPr>
          <p:cNvPr id="21" name="Picture 20" descr="Actionaid_Logo.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Tree>
    <p:extLst>
      <p:ext uri="{BB962C8B-B14F-4D97-AF65-F5344CB8AC3E}">
        <p14:creationId xmlns:p14="http://schemas.microsoft.com/office/powerpoint/2010/main" val="2472440463"/>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Op 2 Title + Sub-Head and Content">
    <p:spTree>
      <p:nvGrpSpPr>
        <p:cNvPr id="1" name=""/>
        <p:cNvGrpSpPr/>
        <p:nvPr/>
      </p:nvGrpSpPr>
      <p:grpSpPr>
        <a:xfrm>
          <a:off x="0" y="0"/>
          <a:ext cx="0" cy="0"/>
          <a:chOff x="0" y="0"/>
          <a:chExt cx="0" cy="0"/>
        </a:xfrm>
      </p:grpSpPr>
      <p:sp>
        <p:nvSpPr>
          <p:cNvPr id="8" name="Content Placeholder 2"/>
          <p:cNvSpPr>
            <a:spLocks noGrp="1"/>
          </p:cNvSpPr>
          <p:nvPr>
            <p:ph sz="half" idx="1"/>
          </p:nvPr>
        </p:nvSpPr>
        <p:spPr>
          <a:xfrm>
            <a:off x="504825" y="1606383"/>
            <a:ext cx="8134350" cy="772006"/>
          </a:xfrm>
        </p:spPr>
        <p:txBody>
          <a:bodyPr/>
          <a:lstStyle>
            <a:lvl1pPr marL="0" indent="0">
              <a:lnSpc>
                <a:spcPts val="3000"/>
              </a:lnSpc>
              <a:spcBef>
                <a:spcPts val="0"/>
              </a:spcBef>
              <a:buFontTx/>
              <a:buNone/>
              <a:defRPr sz="3600">
                <a:solidFill>
                  <a:schemeClr val="tx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p:txBody>
      </p:sp>
      <p:sp>
        <p:nvSpPr>
          <p:cNvPr id="11" name="Content Placeholder 2"/>
          <p:cNvSpPr>
            <a:spLocks noGrp="1"/>
          </p:cNvSpPr>
          <p:nvPr>
            <p:ph idx="10"/>
          </p:nvPr>
        </p:nvSpPr>
        <p:spPr>
          <a:xfrm>
            <a:off x="504827" y="2531777"/>
            <a:ext cx="5362575" cy="1461939"/>
          </a:xfrm>
        </p:spPr>
        <p:txBody>
          <a:bodyPr/>
          <a:lstStyle>
            <a:lvl1pPr marL="0" indent="0">
              <a:spcBef>
                <a:spcPts val="600"/>
              </a:spcBef>
              <a:spcAft>
                <a:spcPts val="0"/>
              </a:spcAft>
              <a:buFontTx/>
              <a:buNone/>
              <a:defRPr sz="1800" b="1" i="0">
                <a:latin typeface="American Typewriter"/>
                <a:cs typeface="American Typewriter"/>
              </a:defRPr>
            </a:lvl1pPr>
            <a:lvl2pPr marL="0" indent="0">
              <a:spcBef>
                <a:spcPts val="0"/>
              </a:spcBef>
              <a:spcAft>
                <a:spcPts val="0"/>
              </a:spcAft>
              <a:buFontTx/>
              <a:buNone/>
              <a:defRPr sz="1800"/>
            </a:lvl2pPr>
            <a:lvl3pPr marL="216000" indent="-216000">
              <a:spcBef>
                <a:spcPts val="0"/>
              </a:spcBef>
              <a:spcAft>
                <a:spcPts val="0"/>
              </a:spcAft>
              <a:buFont typeface="Arial"/>
              <a:buChar char="•"/>
              <a:defRPr sz="1800"/>
            </a:lvl3pPr>
            <a:lvl4pPr marL="0" indent="0">
              <a:spcBef>
                <a:spcPts val="600"/>
              </a:spcBef>
              <a:spcAft>
                <a:spcPts val="0"/>
              </a:spcAft>
              <a:buFontTx/>
              <a:buNone/>
              <a:defRPr sz="1800" b="1" i="0">
                <a:latin typeface="American Typewriter"/>
                <a:cs typeface="American Typewriter"/>
              </a:defRPr>
            </a:lvl4pPr>
            <a:lvl5pPr marL="0" indent="0">
              <a:spcBef>
                <a:spcPts val="0"/>
              </a:spcBef>
              <a:spcAft>
                <a:spcPts val="0"/>
              </a:spcAft>
              <a:buFontTx/>
              <a:buNone/>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21" name="Picture 20" descr="Actionaid_Logo.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Tree>
    <p:extLst>
      <p:ext uri="{BB962C8B-B14F-4D97-AF65-F5344CB8AC3E}">
        <p14:creationId xmlns:p14="http://schemas.microsoft.com/office/powerpoint/2010/main" val="2072059728"/>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Op 2 Title + Sub-Head and Content">
    <p:spTree>
      <p:nvGrpSpPr>
        <p:cNvPr id="1" name=""/>
        <p:cNvGrpSpPr/>
        <p:nvPr/>
      </p:nvGrpSpPr>
      <p:grpSpPr>
        <a:xfrm>
          <a:off x="0" y="0"/>
          <a:ext cx="0" cy="0"/>
          <a:chOff x="0" y="0"/>
          <a:chExt cx="0" cy="0"/>
        </a:xfrm>
      </p:grpSpPr>
      <p:sp>
        <p:nvSpPr>
          <p:cNvPr id="8" name="Content Placeholder 2"/>
          <p:cNvSpPr>
            <a:spLocks noGrp="1"/>
          </p:cNvSpPr>
          <p:nvPr>
            <p:ph sz="half" idx="1"/>
          </p:nvPr>
        </p:nvSpPr>
        <p:spPr>
          <a:xfrm>
            <a:off x="504825" y="1606383"/>
            <a:ext cx="8134350" cy="772006"/>
          </a:xfrm>
        </p:spPr>
        <p:txBody>
          <a:bodyPr/>
          <a:lstStyle>
            <a:lvl1pPr marL="0" indent="0">
              <a:lnSpc>
                <a:spcPts val="3000"/>
              </a:lnSpc>
              <a:spcBef>
                <a:spcPts val="0"/>
              </a:spcBef>
              <a:buFontTx/>
              <a:buNone/>
              <a:defRPr sz="3600">
                <a:solidFill>
                  <a:schemeClr val="tx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p:txBody>
      </p:sp>
      <p:sp>
        <p:nvSpPr>
          <p:cNvPr id="11" name="Content Placeholder 2"/>
          <p:cNvSpPr>
            <a:spLocks noGrp="1"/>
          </p:cNvSpPr>
          <p:nvPr>
            <p:ph idx="10"/>
          </p:nvPr>
        </p:nvSpPr>
        <p:spPr>
          <a:xfrm>
            <a:off x="504827" y="2531777"/>
            <a:ext cx="5362575" cy="1461939"/>
          </a:xfrm>
        </p:spPr>
        <p:txBody>
          <a:bodyPr/>
          <a:lstStyle>
            <a:lvl1pPr marL="0" indent="0">
              <a:spcBef>
                <a:spcPts val="600"/>
              </a:spcBef>
              <a:spcAft>
                <a:spcPts val="0"/>
              </a:spcAft>
              <a:buFontTx/>
              <a:buNone/>
              <a:defRPr sz="1800" b="1" i="0">
                <a:latin typeface="American Typewriter"/>
                <a:cs typeface="American Typewriter"/>
              </a:defRPr>
            </a:lvl1pPr>
            <a:lvl2pPr marL="0" indent="0">
              <a:spcBef>
                <a:spcPts val="0"/>
              </a:spcBef>
              <a:spcAft>
                <a:spcPts val="0"/>
              </a:spcAft>
              <a:buFontTx/>
              <a:buNone/>
              <a:defRPr sz="1800"/>
            </a:lvl2pPr>
            <a:lvl3pPr marL="216000" indent="-216000">
              <a:spcBef>
                <a:spcPts val="0"/>
              </a:spcBef>
              <a:spcAft>
                <a:spcPts val="0"/>
              </a:spcAft>
              <a:buFont typeface="Arial"/>
              <a:buChar char="•"/>
              <a:defRPr sz="1800"/>
            </a:lvl3pPr>
            <a:lvl4pPr marL="0" indent="0">
              <a:spcBef>
                <a:spcPts val="600"/>
              </a:spcBef>
              <a:spcAft>
                <a:spcPts val="0"/>
              </a:spcAft>
              <a:buFontTx/>
              <a:buNone/>
              <a:defRPr sz="1800" b="1" i="0">
                <a:latin typeface="American Typewriter"/>
                <a:cs typeface="American Typewriter"/>
              </a:defRPr>
            </a:lvl4pPr>
            <a:lvl5pPr marL="0" indent="0">
              <a:spcBef>
                <a:spcPts val="0"/>
              </a:spcBef>
              <a:spcAft>
                <a:spcPts val="0"/>
              </a:spcAft>
              <a:buFontTx/>
              <a:buNone/>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4" name="Picture 3"/>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680223" y="492443"/>
            <a:ext cx="1322751" cy="334323"/>
          </a:xfrm>
          <a:prstGeom prst="rect">
            <a:avLst/>
          </a:prstGeom>
        </p:spPr>
      </p:pic>
    </p:spTree>
    <p:extLst>
      <p:ext uri="{BB962C8B-B14F-4D97-AF65-F5344CB8AC3E}">
        <p14:creationId xmlns:p14="http://schemas.microsoft.com/office/powerpoint/2010/main" val="73649530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Op 3 Title + Sub-Head &amp; Content">
    <p:bg>
      <p:bgPr>
        <a:solidFill>
          <a:schemeClr val="tx2"/>
        </a:solidFill>
        <a:effectLst/>
      </p:bgPr>
    </p:bg>
    <p:spTree>
      <p:nvGrpSpPr>
        <p:cNvPr id="1" name=""/>
        <p:cNvGrpSpPr/>
        <p:nvPr/>
      </p:nvGrpSpPr>
      <p:grpSpPr>
        <a:xfrm>
          <a:off x="0" y="0"/>
          <a:ext cx="0" cy="0"/>
          <a:chOff x="0" y="0"/>
          <a:chExt cx="0" cy="0"/>
        </a:xfrm>
      </p:grpSpPr>
      <p:sp>
        <p:nvSpPr>
          <p:cNvPr id="8" name="Content Placeholder 2"/>
          <p:cNvSpPr>
            <a:spLocks noGrp="1"/>
          </p:cNvSpPr>
          <p:nvPr>
            <p:ph sz="half" idx="1"/>
          </p:nvPr>
        </p:nvSpPr>
        <p:spPr>
          <a:xfrm>
            <a:off x="504825" y="1605488"/>
            <a:ext cx="8134350" cy="772006"/>
          </a:xfrm>
        </p:spPr>
        <p:txBody>
          <a:bodyPr/>
          <a:lstStyle>
            <a:lvl1pPr marL="0" indent="0">
              <a:lnSpc>
                <a:spcPts val="3000"/>
              </a:lnSpc>
              <a:spcBef>
                <a:spcPts val="0"/>
              </a:spcBef>
              <a:buFontTx/>
              <a:buNone/>
              <a:defRPr sz="3600">
                <a:solidFill>
                  <a:schemeClr val="bg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p:txBody>
      </p:sp>
      <p:sp>
        <p:nvSpPr>
          <p:cNvPr id="11" name="Content Placeholder 2"/>
          <p:cNvSpPr>
            <a:spLocks noGrp="1"/>
          </p:cNvSpPr>
          <p:nvPr>
            <p:ph idx="10"/>
          </p:nvPr>
        </p:nvSpPr>
        <p:spPr>
          <a:xfrm>
            <a:off x="504827" y="2530883"/>
            <a:ext cx="5362575" cy="1461939"/>
          </a:xfrm>
        </p:spPr>
        <p:txBody>
          <a:bodyPr/>
          <a:lstStyle>
            <a:lvl1pPr marL="0" indent="0">
              <a:spcBef>
                <a:spcPts val="600"/>
              </a:spcBef>
              <a:spcAft>
                <a:spcPts val="0"/>
              </a:spcAft>
              <a:buFontTx/>
              <a:buNone/>
              <a:defRPr sz="1800" b="1" i="0">
                <a:solidFill>
                  <a:srgbClr val="FFFFFF"/>
                </a:solidFill>
                <a:latin typeface="American Typewriter"/>
                <a:cs typeface="American Typewriter"/>
              </a:defRPr>
            </a:lvl1pPr>
            <a:lvl2pPr marL="0" indent="0">
              <a:spcBef>
                <a:spcPts val="0"/>
              </a:spcBef>
              <a:spcAft>
                <a:spcPts val="0"/>
              </a:spcAft>
              <a:buFontTx/>
              <a:buNone/>
              <a:defRPr sz="1800">
                <a:solidFill>
                  <a:srgbClr val="FFFFFF"/>
                </a:solidFill>
              </a:defRPr>
            </a:lvl2pPr>
            <a:lvl3pPr marL="216000" indent="-216000">
              <a:spcBef>
                <a:spcPts val="0"/>
              </a:spcBef>
              <a:spcAft>
                <a:spcPts val="0"/>
              </a:spcAft>
              <a:buFont typeface="Arial"/>
              <a:buChar char="•"/>
              <a:defRPr sz="1800">
                <a:solidFill>
                  <a:srgbClr val="FFFFFF"/>
                </a:solidFill>
              </a:defRPr>
            </a:lvl3pPr>
            <a:lvl4pPr marL="0" indent="0">
              <a:spcBef>
                <a:spcPts val="600"/>
              </a:spcBef>
              <a:spcAft>
                <a:spcPts val="0"/>
              </a:spcAft>
              <a:buFontTx/>
              <a:buNone/>
              <a:defRPr sz="1800" b="1" i="0">
                <a:solidFill>
                  <a:srgbClr val="FFFFFF"/>
                </a:solidFill>
                <a:latin typeface="American Typewriter"/>
                <a:cs typeface="American Typewriter"/>
              </a:defRPr>
            </a:lvl4pPr>
            <a:lvl5pPr marL="0" indent="0">
              <a:spcBef>
                <a:spcPts val="0"/>
              </a:spcBef>
              <a:spcAft>
                <a:spcPts val="0"/>
              </a:spcAft>
              <a:buFontTx/>
              <a:buNone/>
              <a:defRPr sz="1800">
                <a:solidFill>
                  <a:srgbClr val="FFFFFF"/>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Rounded Rectangle 15"/>
          <p:cNvSpPr/>
          <p:nvPr userDrawn="1"/>
        </p:nvSpPr>
        <p:spPr>
          <a:xfrm>
            <a:off x="6254436" y="4606277"/>
            <a:ext cx="3092999" cy="1778993"/>
          </a:xfrm>
          <a:prstGeom prst="roundRect">
            <a:avLst>
              <a:gd name="adj" fmla="val 7823"/>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17" name="Text Placeholder 4"/>
          <p:cNvSpPr>
            <a:spLocks noGrp="1"/>
          </p:cNvSpPr>
          <p:nvPr>
            <p:ph type="body" sz="quarter" idx="3" hasCustomPrompt="1"/>
          </p:nvPr>
        </p:nvSpPr>
        <p:spPr>
          <a:xfrm>
            <a:off x="6491409" y="4770781"/>
            <a:ext cx="2404293" cy="276999"/>
          </a:xfrm>
        </p:spPr>
        <p:txBody>
          <a:bodyPr anchor="t" anchorCtr="0"/>
          <a:lstStyle>
            <a:lvl1pPr marL="0" indent="0">
              <a:buNone/>
              <a:defRPr sz="1800" b="0">
                <a:solidFill>
                  <a:schemeClr val="tx2"/>
                </a:solidFill>
                <a:latin typeface="American Typewriter"/>
                <a:cs typeface="American Typewriter"/>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Text</a:t>
            </a:r>
          </a:p>
        </p:txBody>
      </p:sp>
      <p:pic>
        <p:nvPicPr>
          <p:cNvPr id="9" name="Picture 8" descr="Actionaid_Logo_WhiteOut.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5" y="2"/>
            <a:ext cx="1693154" cy="1304935"/>
          </a:xfrm>
          <a:prstGeom prst="rect">
            <a:avLst/>
          </a:prstGeom>
        </p:spPr>
      </p:pic>
    </p:spTree>
    <p:extLst>
      <p:ext uri="{BB962C8B-B14F-4D97-AF65-F5344CB8AC3E}">
        <p14:creationId xmlns:p14="http://schemas.microsoft.com/office/powerpoint/2010/main" val="3274131176"/>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Op 4 Title + Sub-Head &amp; Content">
    <p:bg>
      <p:bgPr>
        <a:solidFill>
          <a:schemeClr val="tx2"/>
        </a:solidFill>
        <a:effectLst/>
      </p:bgPr>
    </p:bg>
    <p:spTree>
      <p:nvGrpSpPr>
        <p:cNvPr id="1" name=""/>
        <p:cNvGrpSpPr/>
        <p:nvPr/>
      </p:nvGrpSpPr>
      <p:grpSpPr>
        <a:xfrm>
          <a:off x="0" y="0"/>
          <a:ext cx="0" cy="0"/>
          <a:chOff x="0" y="0"/>
          <a:chExt cx="0" cy="0"/>
        </a:xfrm>
      </p:grpSpPr>
      <p:sp>
        <p:nvSpPr>
          <p:cNvPr id="8" name="Content Placeholder 2"/>
          <p:cNvSpPr>
            <a:spLocks noGrp="1"/>
          </p:cNvSpPr>
          <p:nvPr>
            <p:ph sz="half" idx="1"/>
          </p:nvPr>
        </p:nvSpPr>
        <p:spPr>
          <a:xfrm>
            <a:off x="504825" y="1605488"/>
            <a:ext cx="8134350" cy="772006"/>
          </a:xfrm>
        </p:spPr>
        <p:txBody>
          <a:bodyPr/>
          <a:lstStyle>
            <a:lvl1pPr marL="0" indent="0">
              <a:lnSpc>
                <a:spcPts val="3000"/>
              </a:lnSpc>
              <a:spcBef>
                <a:spcPts val="0"/>
              </a:spcBef>
              <a:buFontTx/>
              <a:buNone/>
              <a:defRPr sz="3600">
                <a:solidFill>
                  <a:schemeClr val="bg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p:txBody>
      </p:sp>
      <p:sp>
        <p:nvSpPr>
          <p:cNvPr id="11" name="Content Placeholder 2"/>
          <p:cNvSpPr>
            <a:spLocks noGrp="1"/>
          </p:cNvSpPr>
          <p:nvPr>
            <p:ph idx="10"/>
          </p:nvPr>
        </p:nvSpPr>
        <p:spPr>
          <a:xfrm>
            <a:off x="504827" y="2530883"/>
            <a:ext cx="5362575" cy="1461939"/>
          </a:xfrm>
        </p:spPr>
        <p:txBody>
          <a:bodyPr/>
          <a:lstStyle>
            <a:lvl1pPr marL="0" indent="0">
              <a:spcBef>
                <a:spcPts val="600"/>
              </a:spcBef>
              <a:spcAft>
                <a:spcPts val="0"/>
              </a:spcAft>
              <a:buFontTx/>
              <a:buNone/>
              <a:defRPr sz="1800" b="1" i="0">
                <a:solidFill>
                  <a:srgbClr val="FFFFFF"/>
                </a:solidFill>
                <a:latin typeface="American Typewriter"/>
                <a:cs typeface="American Typewriter"/>
              </a:defRPr>
            </a:lvl1pPr>
            <a:lvl2pPr marL="0" indent="0">
              <a:spcBef>
                <a:spcPts val="0"/>
              </a:spcBef>
              <a:spcAft>
                <a:spcPts val="0"/>
              </a:spcAft>
              <a:buFontTx/>
              <a:buNone/>
              <a:defRPr sz="1800">
                <a:solidFill>
                  <a:srgbClr val="FFFFFF"/>
                </a:solidFill>
              </a:defRPr>
            </a:lvl2pPr>
            <a:lvl3pPr marL="216000" indent="-216000">
              <a:spcBef>
                <a:spcPts val="0"/>
              </a:spcBef>
              <a:spcAft>
                <a:spcPts val="0"/>
              </a:spcAft>
              <a:buFont typeface="Arial"/>
              <a:buChar char="•"/>
              <a:defRPr sz="1800">
                <a:solidFill>
                  <a:srgbClr val="FFFFFF"/>
                </a:solidFill>
              </a:defRPr>
            </a:lvl3pPr>
            <a:lvl4pPr marL="0" indent="0">
              <a:spcBef>
                <a:spcPts val="600"/>
              </a:spcBef>
              <a:spcAft>
                <a:spcPts val="0"/>
              </a:spcAft>
              <a:buFontTx/>
              <a:buNone/>
              <a:defRPr sz="1800" b="1" i="0">
                <a:solidFill>
                  <a:srgbClr val="FFFFFF"/>
                </a:solidFill>
                <a:latin typeface="American Typewriter"/>
                <a:cs typeface="American Typewriter"/>
              </a:defRPr>
            </a:lvl4pPr>
            <a:lvl5pPr marL="0" indent="0">
              <a:spcBef>
                <a:spcPts val="0"/>
              </a:spcBef>
              <a:spcAft>
                <a:spcPts val="0"/>
              </a:spcAft>
              <a:buFontTx/>
              <a:buNone/>
              <a:defRPr sz="1800">
                <a:solidFill>
                  <a:srgbClr val="FFFFFF"/>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9" name="Picture 8" descr="Actionaid_Logo_WhiteOut.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5" y="2"/>
            <a:ext cx="1693154" cy="1304935"/>
          </a:xfrm>
          <a:prstGeom prst="rect">
            <a:avLst/>
          </a:prstGeom>
        </p:spPr>
      </p:pic>
    </p:spTree>
    <p:extLst>
      <p:ext uri="{BB962C8B-B14F-4D97-AF65-F5344CB8AC3E}">
        <p14:creationId xmlns:p14="http://schemas.microsoft.com/office/powerpoint/2010/main" val="3959587888"/>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Op 4 Title + Sub-Head &amp; Content">
    <p:bg>
      <p:bgPr>
        <a:solidFill>
          <a:schemeClr val="tx2"/>
        </a:solidFill>
        <a:effectLst/>
      </p:bgPr>
    </p:bg>
    <p:spTree>
      <p:nvGrpSpPr>
        <p:cNvPr id="1" name=""/>
        <p:cNvGrpSpPr/>
        <p:nvPr/>
      </p:nvGrpSpPr>
      <p:grpSpPr>
        <a:xfrm>
          <a:off x="0" y="0"/>
          <a:ext cx="0" cy="0"/>
          <a:chOff x="0" y="0"/>
          <a:chExt cx="0" cy="0"/>
        </a:xfrm>
      </p:grpSpPr>
      <p:sp>
        <p:nvSpPr>
          <p:cNvPr id="8" name="Content Placeholder 2"/>
          <p:cNvSpPr>
            <a:spLocks noGrp="1"/>
          </p:cNvSpPr>
          <p:nvPr>
            <p:ph sz="half" idx="1"/>
          </p:nvPr>
        </p:nvSpPr>
        <p:spPr>
          <a:xfrm>
            <a:off x="504825" y="1605488"/>
            <a:ext cx="8134350" cy="772006"/>
          </a:xfrm>
        </p:spPr>
        <p:txBody>
          <a:bodyPr/>
          <a:lstStyle>
            <a:lvl1pPr marL="0" indent="0">
              <a:lnSpc>
                <a:spcPts val="3000"/>
              </a:lnSpc>
              <a:spcBef>
                <a:spcPts val="0"/>
              </a:spcBef>
              <a:buFontTx/>
              <a:buNone/>
              <a:defRPr sz="3600">
                <a:solidFill>
                  <a:schemeClr val="bg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p:txBody>
      </p:sp>
      <p:sp>
        <p:nvSpPr>
          <p:cNvPr id="11" name="Content Placeholder 2"/>
          <p:cNvSpPr>
            <a:spLocks noGrp="1"/>
          </p:cNvSpPr>
          <p:nvPr>
            <p:ph idx="10"/>
          </p:nvPr>
        </p:nvSpPr>
        <p:spPr>
          <a:xfrm>
            <a:off x="504827" y="2530883"/>
            <a:ext cx="5362575" cy="1461939"/>
          </a:xfrm>
        </p:spPr>
        <p:txBody>
          <a:bodyPr/>
          <a:lstStyle>
            <a:lvl1pPr marL="0" indent="0">
              <a:spcBef>
                <a:spcPts val="600"/>
              </a:spcBef>
              <a:spcAft>
                <a:spcPts val="0"/>
              </a:spcAft>
              <a:buFontTx/>
              <a:buNone/>
              <a:defRPr sz="1800" b="1" i="0">
                <a:solidFill>
                  <a:srgbClr val="FFFFFF"/>
                </a:solidFill>
                <a:latin typeface="American Typewriter"/>
                <a:cs typeface="American Typewriter"/>
              </a:defRPr>
            </a:lvl1pPr>
            <a:lvl2pPr marL="0" indent="0">
              <a:spcBef>
                <a:spcPts val="0"/>
              </a:spcBef>
              <a:spcAft>
                <a:spcPts val="0"/>
              </a:spcAft>
              <a:buFontTx/>
              <a:buNone/>
              <a:defRPr sz="1800">
                <a:solidFill>
                  <a:srgbClr val="FFFFFF"/>
                </a:solidFill>
              </a:defRPr>
            </a:lvl2pPr>
            <a:lvl3pPr marL="216000" indent="-216000">
              <a:spcBef>
                <a:spcPts val="0"/>
              </a:spcBef>
              <a:spcAft>
                <a:spcPts val="0"/>
              </a:spcAft>
              <a:buFont typeface="Arial"/>
              <a:buChar char="•"/>
              <a:defRPr sz="1800">
                <a:solidFill>
                  <a:srgbClr val="FFFFFF"/>
                </a:solidFill>
              </a:defRPr>
            </a:lvl3pPr>
            <a:lvl4pPr marL="0" indent="0">
              <a:spcBef>
                <a:spcPts val="600"/>
              </a:spcBef>
              <a:spcAft>
                <a:spcPts val="0"/>
              </a:spcAft>
              <a:buFontTx/>
              <a:buNone/>
              <a:defRPr sz="1800" b="1" i="0">
                <a:solidFill>
                  <a:srgbClr val="FFFFFF"/>
                </a:solidFill>
                <a:latin typeface="American Typewriter"/>
                <a:cs typeface="American Typewriter"/>
              </a:defRPr>
            </a:lvl4pPr>
            <a:lvl5pPr marL="0" indent="0">
              <a:spcBef>
                <a:spcPts val="0"/>
              </a:spcBef>
              <a:spcAft>
                <a:spcPts val="0"/>
              </a:spcAft>
              <a:buFontTx/>
              <a:buNone/>
              <a:defRPr sz="1800">
                <a:solidFill>
                  <a:srgbClr val="FFFFFF"/>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5" name="Picture 4"/>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654096" y="425080"/>
            <a:ext cx="1462087" cy="369539"/>
          </a:xfrm>
          <a:prstGeom prst="rect">
            <a:avLst/>
          </a:prstGeom>
        </p:spPr>
      </p:pic>
    </p:spTree>
    <p:extLst>
      <p:ext uri="{BB962C8B-B14F-4D97-AF65-F5344CB8AC3E}">
        <p14:creationId xmlns:p14="http://schemas.microsoft.com/office/powerpoint/2010/main" val="3800081162"/>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Image Full Bleed">
    <p:spTree>
      <p:nvGrpSpPr>
        <p:cNvPr id="1" name=""/>
        <p:cNvGrpSpPr/>
        <p:nvPr/>
      </p:nvGrpSpPr>
      <p:grpSpPr>
        <a:xfrm>
          <a:off x="0" y="0"/>
          <a:ext cx="0" cy="0"/>
          <a:chOff x="0" y="0"/>
          <a:chExt cx="0" cy="0"/>
        </a:xfrm>
      </p:grpSpPr>
      <p:sp>
        <p:nvSpPr>
          <p:cNvPr id="8" name="Picture Placeholder 7"/>
          <p:cNvSpPr>
            <a:spLocks noGrp="1"/>
          </p:cNvSpPr>
          <p:nvPr>
            <p:ph type="pic" sz="quarter" idx="10"/>
          </p:nvPr>
        </p:nvSpPr>
        <p:spPr>
          <a:xfrm>
            <a:off x="0" y="3290500"/>
            <a:ext cx="9144000" cy="276999"/>
          </a:xfrm>
          <a:solidFill>
            <a:schemeClr val="bg1">
              <a:lumMod val="85000"/>
            </a:schemeClr>
          </a:solidFill>
        </p:spPr>
        <p:txBody>
          <a:bodyPr anchor="ctr" anchorCtr="0"/>
          <a:lstStyle>
            <a:lvl1pPr marL="0" indent="0" algn="ctr">
              <a:spcBef>
                <a:spcPts val="0"/>
              </a:spcBef>
              <a:buFontTx/>
              <a:buNone/>
              <a:defRPr sz="1800"/>
            </a:lvl1pPr>
          </a:lstStyle>
          <a:p>
            <a:endParaRPr lang="en-US" dirty="0"/>
          </a:p>
        </p:txBody>
      </p:sp>
      <p:sp>
        <p:nvSpPr>
          <p:cNvPr id="21" name="Rounded Rectangle 20"/>
          <p:cNvSpPr/>
          <p:nvPr userDrawn="1"/>
        </p:nvSpPr>
        <p:spPr>
          <a:xfrm>
            <a:off x="-215813" y="4086917"/>
            <a:ext cx="4509723" cy="2286897"/>
          </a:xfrm>
          <a:prstGeom prst="roundRect">
            <a:avLst>
              <a:gd name="adj" fmla="val 4909"/>
            </a:avLst>
          </a:prstGeom>
          <a:solidFill>
            <a:schemeClr val="bg1">
              <a:alpha val="90000"/>
            </a:schemeClr>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13" name="Text Placeholder 4"/>
          <p:cNvSpPr>
            <a:spLocks noGrp="1"/>
          </p:cNvSpPr>
          <p:nvPr>
            <p:ph type="body" sz="quarter" idx="3" hasCustomPrompt="1"/>
          </p:nvPr>
        </p:nvSpPr>
        <p:spPr>
          <a:xfrm>
            <a:off x="838202" y="6513731"/>
            <a:ext cx="7800975" cy="161583"/>
          </a:xfrm>
        </p:spPr>
        <p:txBody>
          <a:bodyPr anchor="ctr" anchorCtr="0"/>
          <a:lstStyle>
            <a:lvl1pPr marL="0" indent="0" algn="r">
              <a:buNone/>
              <a:defRPr sz="1050" b="0">
                <a:solidFill>
                  <a:srgbClr val="000000"/>
                </a:solidFill>
                <a:latin typeface="American Typewriter"/>
                <a:cs typeface="American Typewriter"/>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Image credit</a:t>
            </a:r>
          </a:p>
        </p:txBody>
      </p:sp>
      <p:sp>
        <p:nvSpPr>
          <p:cNvPr id="14" name="Content Placeholder 2"/>
          <p:cNvSpPr>
            <a:spLocks noGrp="1"/>
          </p:cNvSpPr>
          <p:nvPr>
            <p:ph idx="11"/>
          </p:nvPr>
        </p:nvSpPr>
        <p:spPr>
          <a:xfrm>
            <a:off x="514686" y="4241301"/>
            <a:ext cx="3436938" cy="1738938"/>
          </a:xfrm>
        </p:spPr>
        <p:txBody>
          <a:bodyPr/>
          <a:lstStyle>
            <a:lvl1pPr marL="0" indent="0">
              <a:spcBef>
                <a:spcPts val="600"/>
              </a:spcBef>
              <a:spcAft>
                <a:spcPts val="0"/>
              </a:spcAft>
              <a:buFontTx/>
              <a:buNone/>
              <a:defRPr sz="1800" b="1" i="0">
                <a:solidFill>
                  <a:schemeClr val="tx2"/>
                </a:solidFill>
                <a:latin typeface="American Typewriter"/>
                <a:cs typeface="American Typewriter"/>
              </a:defRPr>
            </a:lvl1pPr>
            <a:lvl2pPr marL="0" indent="0">
              <a:spcBef>
                <a:spcPts val="0"/>
              </a:spcBef>
              <a:spcAft>
                <a:spcPts val="0"/>
              </a:spcAft>
              <a:buFontTx/>
              <a:buNone/>
              <a:defRPr sz="1800">
                <a:solidFill>
                  <a:schemeClr val="tx1"/>
                </a:solidFill>
              </a:defRPr>
            </a:lvl2pPr>
            <a:lvl3pPr marL="216000" indent="-216000">
              <a:spcBef>
                <a:spcPts val="0"/>
              </a:spcBef>
              <a:spcAft>
                <a:spcPts val="0"/>
              </a:spcAft>
              <a:buFont typeface="Arial"/>
              <a:buChar char="•"/>
              <a:defRPr sz="1800">
                <a:solidFill>
                  <a:schemeClr val="tx1"/>
                </a:solidFill>
              </a:defRPr>
            </a:lvl3pPr>
            <a:lvl4pPr marL="0" indent="0">
              <a:spcBef>
                <a:spcPts val="600"/>
              </a:spcBef>
              <a:spcAft>
                <a:spcPts val="0"/>
              </a:spcAft>
              <a:buFontTx/>
              <a:buNone/>
              <a:defRPr sz="1800" b="1" i="0">
                <a:solidFill>
                  <a:schemeClr val="tx2"/>
                </a:solidFill>
                <a:latin typeface="American Typewriter"/>
                <a:cs typeface="American Typewriter"/>
              </a:defRPr>
            </a:lvl4pPr>
            <a:lvl5pPr marL="0" indent="0">
              <a:spcBef>
                <a:spcPts val="0"/>
              </a:spcBef>
              <a:spcAft>
                <a:spcPts val="0"/>
              </a:spcAft>
              <a:buFontTx/>
              <a:buNone/>
              <a:defRPr sz="1800">
                <a:solidFill>
                  <a:srgbClr val="000000"/>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9" name="Picture 8" descr="Actionaid_Logo.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
        <p:nvSpPr>
          <p:cNvPr id="10" name="Content Placeholder 2"/>
          <p:cNvSpPr>
            <a:spLocks noGrp="1"/>
          </p:cNvSpPr>
          <p:nvPr>
            <p:ph sz="half" idx="1"/>
          </p:nvPr>
        </p:nvSpPr>
        <p:spPr>
          <a:xfrm>
            <a:off x="504825" y="1465788"/>
            <a:ext cx="8134350" cy="553998"/>
          </a:xfrm>
        </p:spPr>
        <p:txBody>
          <a:bodyPr/>
          <a:lstStyle>
            <a:lvl1pPr marL="0" indent="0">
              <a:lnSpc>
                <a:spcPct val="100000"/>
              </a:lnSpc>
              <a:spcBef>
                <a:spcPts val="0"/>
              </a:spcBef>
              <a:buFontTx/>
              <a:buNone/>
              <a:defRPr sz="3600">
                <a:solidFill>
                  <a:schemeClr val="bg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p:txBody>
      </p:sp>
    </p:spTree>
    <p:extLst>
      <p:ext uri="{BB962C8B-B14F-4D97-AF65-F5344CB8AC3E}">
        <p14:creationId xmlns:p14="http://schemas.microsoft.com/office/powerpoint/2010/main" val="1122394843"/>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Op 2 Txt &amp; Image">
    <p:spTree>
      <p:nvGrpSpPr>
        <p:cNvPr id="1" name=""/>
        <p:cNvGrpSpPr/>
        <p:nvPr/>
      </p:nvGrpSpPr>
      <p:grpSpPr>
        <a:xfrm>
          <a:off x="0" y="0"/>
          <a:ext cx="0" cy="0"/>
          <a:chOff x="0" y="0"/>
          <a:chExt cx="0" cy="0"/>
        </a:xfrm>
      </p:grpSpPr>
      <p:sp>
        <p:nvSpPr>
          <p:cNvPr id="12" name="Content Placeholder 2"/>
          <p:cNvSpPr>
            <a:spLocks noGrp="1"/>
          </p:cNvSpPr>
          <p:nvPr>
            <p:ph idx="11"/>
          </p:nvPr>
        </p:nvSpPr>
        <p:spPr>
          <a:xfrm>
            <a:off x="504827" y="2531777"/>
            <a:ext cx="3814763" cy="1461939"/>
          </a:xfrm>
        </p:spPr>
        <p:txBody>
          <a:bodyPr/>
          <a:lstStyle>
            <a:lvl1pPr marL="0" indent="0">
              <a:spcBef>
                <a:spcPts val="600"/>
              </a:spcBef>
              <a:spcAft>
                <a:spcPts val="0"/>
              </a:spcAft>
              <a:buFontTx/>
              <a:buNone/>
              <a:defRPr sz="1800" b="1" i="0">
                <a:latin typeface="American Typewriter"/>
                <a:cs typeface="American Typewriter"/>
              </a:defRPr>
            </a:lvl1pPr>
            <a:lvl2pPr marL="0" indent="0">
              <a:spcBef>
                <a:spcPts val="0"/>
              </a:spcBef>
              <a:spcAft>
                <a:spcPts val="0"/>
              </a:spcAft>
              <a:buFontTx/>
              <a:buNone/>
              <a:defRPr sz="1800"/>
            </a:lvl2pPr>
            <a:lvl3pPr marL="216000" indent="-216000">
              <a:spcBef>
                <a:spcPts val="0"/>
              </a:spcBef>
              <a:spcAft>
                <a:spcPts val="0"/>
              </a:spcAft>
              <a:buFont typeface="Arial"/>
              <a:buChar char="•"/>
              <a:defRPr sz="1800"/>
            </a:lvl3pPr>
            <a:lvl4pPr marL="0" indent="0">
              <a:spcBef>
                <a:spcPts val="600"/>
              </a:spcBef>
              <a:spcAft>
                <a:spcPts val="0"/>
              </a:spcAft>
              <a:buFontTx/>
              <a:buNone/>
              <a:defRPr sz="1800" b="1" i="0">
                <a:latin typeface="American Typewriter"/>
                <a:cs typeface="American Typewriter"/>
              </a:defRPr>
            </a:lvl4pPr>
            <a:lvl5pPr marL="0" indent="0">
              <a:spcBef>
                <a:spcPts val="0"/>
              </a:spcBef>
              <a:spcAft>
                <a:spcPts val="0"/>
              </a:spcAft>
              <a:buFontTx/>
              <a:buNone/>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9" name="Picture 8" descr="Actionaid_Logo.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
        <p:nvSpPr>
          <p:cNvPr id="11" name="Content Placeholder 2"/>
          <p:cNvSpPr>
            <a:spLocks noGrp="1"/>
          </p:cNvSpPr>
          <p:nvPr>
            <p:ph sz="half" idx="1"/>
          </p:nvPr>
        </p:nvSpPr>
        <p:spPr>
          <a:xfrm>
            <a:off x="504825" y="1606383"/>
            <a:ext cx="8134350" cy="772006"/>
          </a:xfrm>
        </p:spPr>
        <p:txBody>
          <a:bodyPr/>
          <a:lstStyle>
            <a:lvl1pPr marL="0" indent="0">
              <a:lnSpc>
                <a:spcPts val="3000"/>
              </a:lnSpc>
              <a:spcBef>
                <a:spcPts val="0"/>
              </a:spcBef>
              <a:buFontTx/>
              <a:buNone/>
              <a:defRPr sz="3600">
                <a:solidFill>
                  <a:schemeClr val="tx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p:txBody>
      </p:sp>
      <p:sp>
        <p:nvSpPr>
          <p:cNvPr id="13" name="Text Placeholder 4"/>
          <p:cNvSpPr>
            <a:spLocks noGrp="1"/>
          </p:cNvSpPr>
          <p:nvPr>
            <p:ph type="body" sz="quarter" idx="3" hasCustomPrompt="1"/>
          </p:nvPr>
        </p:nvSpPr>
        <p:spPr>
          <a:xfrm>
            <a:off x="4746008" y="6513731"/>
            <a:ext cx="3893168" cy="161583"/>
          </a:xfrm>
        </p:spPr>
        <p:txBody>
          <a:bodyPr anchor="ctr" anchorCtr="0"/>
          <a:lstStyle>
            <a:lvl1pPr marL="0" indent="0" algn="r">
              <a:buNone/>
              <a:defRPr sz="1050" b="0">
                <a:solidFill>
                  <a:srgbClr val="000000"/>
                </a:solidFill>
                <a:latin typeface="American Typewriter"/>
                <a:cs typeface="American Typewriter"/>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Image credit</a:t>
            </a:r>
          </a:p>
        </p:txBody>
      </p:sp>
      <p:sp>
        <p:nvSpPr>
          <p:cNvPr id="7" name="Picture Placeholder 7"/>
          <p:cNvSpPr>
            <a:spLocks noGrp="1"/>
          </p:cNvSpPr>
          <p:nvPr>
            <p:ph type="pic" sz="quarter" idx="10"/>
          </p:nvPr>
        </p:nvSpPr>
        <p:spPr>
          <a:xfrm>
            <a:off x="4573589" y="4338251"/>
            <a:ext cx="4065587" cy="276999"/>
          </a:xfrm>
          <a:solidFill>
            <a:schemeClr val="bg1">
              <a:lumMod val="85000"/>
            </a:schemeClr>
          </a:solidFill>
        </p:spPr>
        <p:txBody>
          <a:bodyPr anchor="ctr" anchorCtr="0"/>
          <a:lstStyle>
            <a:lvl1pPr marL="0" indent="0" algn="ctr">
              <a:spcBef>
                <a:spcPts val="0"/>
              </a:spcBef>
              <a:buFontTx/>
              <a:buNone/>
              <a:defRPr sz="1800"/>
            </a:lvl1pPr>
          </a:lstStyle>
          <a:p>
            <a:endParaRPr lang="en-US" dirty="0"/>
          </a:p>
        </p:txBody>
      </p:sp>
    </p:spTree>
    <p:extLst>
      <p:ext uri="{BB962C8B-B14F-4D97-AF65-F5344CB8AC3E}">
        <p14:creationId xmlns:p14="http://schemas.microsoft.com/office/powerpoint/2010/main" val="312874905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Op 3 Txt &amp; Image">
    <p:bg>
      <p:bgPr>
        <a:solidFill>
          <a:schemeClr val="tx2"/>
        </a:solidFill>
        <a:effectLst/>
      </p:bgPr>
    </p:bg>
    <p:spTree>
      <p:nvGrpSpPr>
        <p:cNvPr id="1" name=""/>
        <p:cNvGrpSpPr/>
        <p:nvPr/>
      </p:nvGrpSpPr>
      <p:grpSpPr>
        <a:xfrm>
          <a:off x="0" y="0"/>
          <a:ext cx="0" cy="0"/>
          <a:chOff x="0" y="0"/>
          <a:chExt cx="0" cy="0"/>
        </a:xfrm>
      </p:grpSpPr>
      <p:sp>
        <p:nvSpPr>
          <p:cNvPr id="11" name="Content Placeholder 2"/>
          <p:cNvSpPr>
            <a:spLocks noGrp="1"/>
          </p:cNvSpPr>
          <p:nvPr>
            <p:ph sz="half" idx="1"/>
          </p:nvPr>
        </p:nvSpPr>
        <p:spPr>
          <a:xfrm>
            <a:off x="504827" y="1606383"/>
            <a:ext cx="3814763" cy="1541448"/>
          </a:xfrm>
        </p:spPr>
        <p:txBody>
          <a:bodyPr/>
          <a:lstStyle>
            <a:lvl1pPr marL="0" indent="0">
              <a:lnSpc>
                <a:spcPts val="3000"/>
              </a:lnSpc>
              <a:spcBef>
                <a:spcPts val="0"/>
              </a:spcBef>
              <a:buFontTx/>
              <a:buNone/>
              <a:defRPr sz="3600">
                <a:solidFill>
                  <a:srgbClr val="FFFFFF"/>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p:txBody>
      </p:sp>
      <p:sp>
        <p:nvSpPr>
          <p:cNvPr id="12" name="Content Placeholder 2"/>
          <p:cNvSpPr>
            <a:spLocks noGrp="1"/>
          </p:cNvSpPr>
          <p:nvPr>
            <p:ph idx="11"/>
          </p:nvPr>
        </p:nvSpPr>
        <p:spPr>
          <a:xfrm>
            <a:off x="504827" y="2531778"/>
            <a:ext cx="3814763" cy="1461939"/>
          </a:xfrm>
        </p:spPr>
        <p:txBody>
          <a:bodyPr/>
          <a:lstStyle>
            <a:lvl1pPr marL="0" indent="0">
              <a:spcBef>
                <a:spcPts val="600"/>
              </a:spcBef>
              <a:spcAft>
                <a:spcPts val="0"/>
              </a:spcAft>
              <a:buFontTx/>
              <a:buNone/>
              <a:defRPr sz="1800" b="1" i="0">
                <a:latin typeface="American Typewriter"/>
                <a:cs typeface="American Typewriter"/>
              </a:defRPr>
            </a:lvl1pPr>
            <a:lvl2pPr marL="0" indent="0">
              <a:spcBef>
                <a:spcPts val="0"/>
              </a:spcBef>
              <a:spcAft>
                <a:spcPts val="0"/>
              </a:spcAft>
              <a:buFontTx/>
              <a:buNone/>
              <a:defRPr sz="1800">
                <a:solidFill>
                  <a:srgbClr val="FFFFFF"/>
                </a:solidFill>
              </a:defRPr>
            </a:lvl2pPr>
            <a:lvl3pPr marL="216000" indent="-216000">
              <a:spcBef>
                <a:spcPts val="0"/>
              </a:spcBef>
              <a:spcAft>
                <a:spcPts val="0"/>
              </a:spcAft>
              <a:buFont typeface="Arial"/>
              <a:buChar char="•"/>
              <a:defRPr sz="1800">
                <a:solidFill>
                  <a:srgbClr val="FFFFFF"/>
                </a:solidFill>
              </a:defRPr>
            </a:lvl3pPr>
            <a:lvl4pPr marL="0" indent="0">
              <a:spcBef>
                <a:spcPts val="600"/>
              </a:spcBef>
              <a:spcAft>
                <a:spcPts val="0"/>
              </a:spcAft>
              <a:buFontTx/>
              <a:buNone/>
              <a:defRPr sz="1800" b="1" i="0">
                <a:latin typeface="American Typewriter"/>
                <a:cs typeface="American Typewriter"/>
              </a:defRPr>
            </a:lvl4pPr>
            <a:lvl5pPr marL="0" indent="0">
              <a:spcBef>
                <a:spcPts val="0"/>
              </a:spcBef>
              <a:spcAft>
                <a:spcPts val="0"/>
              </a:spcAft>
              <a:buFontTx/>
              <a:buNone/>
              <a:defRPr sz="1800">
                <a:solidFill>
                  <a:srgbClr val="FFFFFF"/>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descr="Actionaid_Logo_WhiteOut.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5" y="2"/>
            <a:ext cx="1693154" cy="1304935"/>
          </a:xfrm>
          <a:prstGeom prst="rect">
            <a:avLst/>
          </a:prstGeom>
        </p:spPr>
      </p:pic>
      <p:sp>
        <p:nvSpPr>
          <p:cNvPr id="10" name="Text Placeholder 4"/>
          <p:cNvSpPr>
            <a:spLocks noGrp="1"/>
          </p:cNvSpPr>
          <p:nvPr>
            <p:ph type="body" sz="quarter" idx="3" hasCustomPrompt="1"/>
          </p:nvPr>
        </p:nvSpPr>
        <p:spPr>
          <a:xfrm>
            <a:off x="4746008" y="6513731"/>
            <a:ext cx="3893168" cy="161583"/>
          </a:xfrm>
        </p:spPr>
        <p:txBody>
          <a:bodyPr anchor="ctr" anchorCtr="0"/>
          <a:lstStyle>
            <a:lvl1pPr marL="0" indent="0" algn="r">
              <a:buNone/>
              <a:defRPr sz="1050" b="0">
                <a:solidFill>
                  <a:srgbClr val="000000"/>
                </a:solidFill>
                <a:latin typeface="American Typewriter"/>
                <a:cs typeface="American Typewriter"/>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Image credit</a:t>
            </a:r>
          </a:p>
        </p:txBody>
      </p:sp>
      <p:sp>
        <p:nvSpPr>
          <p:cNvPr id="9" name="Picture Placeholder 7"/>
          <p:cNvSpPr>
            <a:spLocks noGrp="1"/>
          </p:cNvSpPr>
          <p:nvPr>
            <p:ph type="pic" sz="quarter" idx="10"/>
          </p:nvPr>
        </p:nvSpPr>
        <p:spPr>
          <a:xfrm>
            <a:off x="4573589" y="4338251"/>
            <a:ext cx="4065587" cy="276999"/>
          </a:xfrm>
          <a:solidFill>
            <a:schemeClr val="bg1">
              <a:lumMod val="85000"/>
            </a:schemeClr>
          </a:solidFill>
        </p:spPr>
        <p:txBody>
          <a:bodyPr anchor="ctr" anchorCtr="0"/>
          <a:lstStyle>
            <a:lvl1pPr marL="0" indent="0" algn="ctr">
              <a:spcBef>
                <a:spcPts val="0"/>
              </a:spcBef>
              <a:buFontTx/>
              <a:buNone/>
              <a:defRPr sz="1800"/>
            </a:lvl1pPr>
          </a:lstStyle>
          <a:p>
            <a:endParaRPr lang="en-US" dirty="0"/>
          </a:p>
        </p:txBody>
      </p:sp>
    </p:spTree>
    <p:extLst>
      <p:ext uri="{BB962C8B-B14F-4D97-AF65-F5344CB8AC3E}">
        <p14:creationId xmlns:p14="http://schemas.microsoft.com/office/powerpoint/2010/main" val="33017683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Divider">
    <p:spTree>
      <p:nvGrpSpPr>
        <p:cNvPr id="1" name=""/>
        <p:cNvGrpSpPr/>
        <p:nvPr/>
      </p:nvGrpSpPr>
      <p:grpSpPr>
        <a:xfrm>
          <a:off x="0" y="0"/>
          <a:ext cx="0" cy="0"/>
          <a:chOff x="0" y="0"/>
          <a:chExt cx="0" cy="0"/>
        </a:xfrm>
      </p:grpSpPr>
      <p:pic>
        <p:nvPicPr>
          <p:cNvPr id="11" name="Picture 10" descr="Actionaid_Logo.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5" y="0"/>
            <a:ext cx="2894342" cy="2230707"/>
          </a:xfrm>
          <a:prstGeom prst="rect">
            <a:avLst/>
          </a:prstGeom>
        </p:spPr>
      </p:pic>
      <p:sp>
        <p:nvSpPr>
          <p:cNvPr id="12" name="Content Placeholder 2"/>
          <p:cNvSpPr>
            <a:spLocks noGrp="1"/>
          </p:cNvSpPr>
          <p:nvPr>
            <p:ph sz="half" idx="11"/>
          </p:nvPr>
        </p:nvSpPr>
        <p:spPr>
          <a:xfrm>
            <a:off x="506476" y="2579690"/>
            <a:ext cx="8132699" cy="1156727"/>
          </a:xfrm>
        </p:spPr>
        <p:txBody>
          <a:bodyPr/>
          <a:lstStyle>
            <a:lvl1pPr marL="0" indent="0">
              <a:lnSpc>
                <a:spcPts val="3000"/>
              </a:lnSpc>
              <a:spcBef>
                <a:spcPts val="0"/>
              </a:spcBef>
              <a:buFontTx/>
              <a:buNone/>
              <a:defRPr sz="3600" cap="all">
                <a:solidFill>
                  <a:srgbClr val="EE3124"/>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p:txBody>
      </p:sp>
    </p:spTree>
    <p:extLst>
      <p:ext uri="{BB962C8B-B14F-4D97-AF65-F5344CB8AC3E}">
        <p14:creationId xmlns:p14="http://schemas.microsoft.com/office/powerpoint/2010/main" val="302042507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Op 2 Divider">
    <p:bg>
      <p:bgPr>
        <a:solidFill>
          <a:schemeClr val="tx2"/>
        </a:solidFill>
        <a:effectLst/>
      </p:bgPr>
    </p:bg>
    <p:spTree>
      <p:nvGrpSpPr>
        <p:cNvPr id="1" name=""/>
        <p:cNvGrpSpPr/>
        <p:nvPr/>
      </p:nvGrpSpPr>
      <p:grpSpPr>
        <a:xfrm>
          <a:off x="0" y="0"/>
          <a:ext cx="0" cy="0"/>
          <a:chOff x="0" y="0"/>
          <a:chExt cx="0" cy="0"/>
        </a:xfrm>
      </p:grpSpPr>
      <p:sp>
        <p:nvSpPr>
          <p:cNvPr id="12" name="Content Placeholder 2"/>
          <p:cNvSpPr>
            <a:spLocks noGrp="1"/>
          </p:cNvSpPr>
          <p:nvPr>
            <p:ph sz="half" idx="11"/>
          </p:nvPr>
        </p:nvSpPr>
        <p:spPr>
          <a:xfrm>
            <a:off x="506476" y="2579690"/>
            <a:ext cx="8132699" cy="1156727"/>
          </a:xfrm>
        </p:spPr>
        <p:txBody>
          <a:bodyPr/>
          <a:lstStyle>
            <a:lvl1pPr marL="0" indent="0">
              <a:lnSpc>
                <a:spcPts val="3000"/>
              </a:lnSpc>
              <a:spcBef>
                <a:spcPts val="0"/>
              </a:spcBef>
              <a:buFontTx/>
              <a:buNone/>
              <a:defRPr sz="3600" cap="all">
                <a:solidFill>
                  <a:schemeClr val="bg1"/>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p:txBody>
      </p:sp>
      <p:pic>
        <p:nvPicPr>
          <p:cNvPr id="4" name="Picture 3" descr="Actionaid_Logo_WhiteOut.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5" y="0"/>
            <a:ext cx="2894342" cy="2230707"/>
          </a:xfrm>
          <a:prstGeom prst="rect">
            <a:avLst/>
          </a:prstGeom>
        </p:spPr>
      </p:pic>
    </p:spTree>
    <p:extLst>
      <p:ext uri="{BB962C8B-B14F-4D97-AF65-F5344CB8AC3E}">
        <p14:creationId xmlns:p14="http://schemas.microsoft.com/office/powerpoint/2010/main" val="7758251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3DB2D5BB-F68B-D248-BB8E-376AA443BA2A}" type="datetimeFigureOut">
              <a:rPr lang="en-US" smtClean="0"/>
              <a:t>4/23/2020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3A3A03-28A1-5546-B514-8D1C49CA71E6}" type="slidenum">
              <a:rPr lang="en-US" smtClean="0"/>
              <a:t>‹#›</a:t>
            </a:fld>
            <a:endParaRPr lang="en-US"/>
          </a:p>
        </p:txBody>
      </p:sp>
    </p:spTree>
    <p:extLst>
      <p:ext uri="{BB962C8B-B14F-4D97-AF65-F5344CB8AC3E}">
        <p14:creationId xmlns:p14="http://schemas.microsoft.com/office/powerpoint/2010/main" val="5567900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GB"/>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3DB2D5BB-F68B-D248-BB8E-376AA443BA2A}" type="datetimeFigureOut">
              <a:rPr lang="en-US" smtClean="0"/>
              <a:t>4/23/2020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3A3A03-28A1-5546-B514-8D1C49CA71E6}" type="slidenum">
              <a:rPr lang="en-US" smtClean="0"/>
              <a:t>‹#›</a:t>
            </a:fld>
            <a:endParaRPr lang="en-US"/>
          </a:p>
        </p:txBody>
      </p:sp>
    </p:spTree>
    <p:extLst>
      <p:ext uri="{BB962C8B-B14F-4D97-AF65-F5344CB8AC3E}">
        <p14:creationId xmlns:p14="http://schemas.microsoft.com/office/powerpoint/2010/main" val="40665474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3DB2D5BB-F68B-D248-BB8E-376AA443BA2A}" type="datetimeFigureOut">
              <a:rPr lang="en-US" smtClean="0"/>
              <a:t>4/23/2020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3A3A03-28A1-5546-B514-8D1C49CA71E6}" type="slidenum">
              <a:rPr lang="en-US" smtClean="0"/>
              <a:t>‹#›</a:t>
            </a:fld>
            <a:endParaRPr lang="en-US"/>
          </a:p>
        </p:txBody>
      </p:sp>
    </p:spTree>
    <p:extLst>
      <p:ext uri="{BB962C8B-B14F-4D97-AF65-F5344CB8AC3E}">
        <p14:creationId xmlns:p14="http://schemas.microsoft.com/office/powerpoint/2010/main" val="191765623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3DB2D5BB-F68B-D248-BB8E-376AA443BA2A}" type="datetimeFigureOut">
              <a:rPr lang="en-US" smtClean="0"/>
              <a:t>4/23/2020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3A3A03-28A1-5546-B514-8D1C49CA71E6}" type="slidenum">
              <a:rPr lang="en-US" smtClean="0"/>
              <a:t>‹#›</a:t>
            </a:fld>
            <a:endParaRPr lang="en-US"/>
          </a:p>
        </p:txBody>
      </p:sp>
    </p:spTree>
    <p:extLst>
      <p:ext uri="{BB962C8B-B14F-4D97-AF65-F5344CB8AC3E}">
        <p14:creationId xmlns:p14="http://schemas.microsoft.com/office/powerpoint/2010/main" val="250678373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3DB2D5BB-F68B-D248-BB8E-376AA443BA2A}" type="datetimeFigureOut">
              <a:rPr lang="en-US" smtClean="0"/>
              <a:t>4/23/2020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63A3A03-28A1-5546-B514-8D1C49CA71E6}" type="slidenum">
              <a:rPr lang="en-US" smtClean="0"/>
              <a:t>‹#›</a:t>
            </a:fld>
            <a:endParaRPr lang="en-US"/>
          </a:p>
        </p:txBody>
      </p:sp>
    </p:spTree>
    <p:extLst>
      <p:ext uri="{BB962C8B-B14F-4D97-AF65-F5344CB8AC3E}">
        <p14:creationId xmlns:p14="http://schemas.microsoft.com/office/powerpoint/2010/main" val="140722883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3DB2D5BB-F68B-D248-BB8E-376AA443BA2A}" type="datetimeFigureOut">
              <a:rPr lang="en-US" smtClean="0"/>
              <a:t>4/23/2020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63A3A03-28A1-5546-B514-8D1C49CA71E6}" type="slidenum">
              <a:rPr lang="en-US" smtClean="0"/>
              <a:t>‹#›</a:t>
            </a:fld>
            <a:endParaRPr lang="en-US"/>
          </a:p>
        </p:txBody>
      </p:sp>
    </p:spTree>
    <p:extLst>
      <p:ext uri="{BB962C8B-B14F-4D97-AF65-F5344CB8AC3E}">
        <p14:creationId xmlns:p14="http://schemas.microsoft.com/office/powerpoint/2010/main" val="171185942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B2D5BB-F68B-D248-BB8E-376AA443BA2A}" type="datetimeFigureOut">
              <a:rPr lang="en-US" smtClean="0"/>
              <a:t>4/23/2020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63A3A03-28A1-5546-B514-8D1C49CA71E6}" type="slidenum">
              <a:rPr lang="en-US" smtClean="0"/>
              <a:t>‹#›</a:t>
            </a:fld>
            <a:endParaRPr lang="en-US"/>
          </a:p>
        </p:txBody>
      </p:sp>
    </p:spTree>
    <p:extLst>
      <p:ext uri="{BB962C8B-B14F-4D97-AF65-F5344CB8AC3E}">
        <p14:creationId xmlns:p14="http://schemas.microsoft.com/office/powerpoint/2010/main" val="404961183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3DB2D5BB-F68B-D248-BB8E-376AA443BA2A}" type="datetimeFigureOut">
              <a:rPr lang="en-US" smtClean="0"/>
              <a:t>4/23/2020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3A3A03-28A1-5546-B514-8D1C49CA71E6}" type="slidenum">
              <a:rPr lang="en-US" smtClean="0"/>
              <a:t>‹#›</a:t>
            </a:fld>
            <a:endParaRPr lang="en-US"/>
          </a:p>
        </p:txBody>
      </p:sp>
    </p:spTree>
    <p:extLst>
      <p:ext uri="{BB962C8B-B14F-4D97-AF65-F5344CB8AC3E}">
        <p14:creationId xmlns:p14="http://schemas.microsoft.com/office/powerpoint/2010/main" val="245135565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3DB2D5BB-F68B-D248-BB8E-376AA443BA2A}" type="datetimeFigureOut">
              <a:rPr lang="en-US" smtClean="0"/>
              <a:t>4/23/2020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3A3A03-28A1-5546-B514-8D1C49CA71E6}" type="slidenum">
              <a:rPr lang="en-US" smtClean="0"/>
              <a:t>‹#›</a:t>
            </a:fld>
            <a:endParaRPr lang="en-US"/>
          </a:p>
        </p:txBody>
      </p:sp>
    </p:spTree>
    <p:extLst>
      <p:ext uri="{BB962C8B-B14F-4D97-AF65-F5344CB8AC3E}">
        <p14:creationId xmlns:p14="http://schemas.microsoft.com/office/powerpoint/2010/main" val="136795986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GB"/>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3DB2D5BB-F68B-D248-BB8E-376AA443BA2A}" type="datetimeFigureOut">
              <a:rPr lang="en-US" smtClean="0"/>
              <a:t>4/23/2020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3A3A03-28A1-5546-B514-8D1C49CA71E6}" type="slidenum">
              <a:rPr lang="en-US" smtClean="0"/>
              <a:t>‹#›</a:t>
            </a:fld>
            <a:endParaRPr lang="en-US"/>
          </a:p>
        </p:txBody>
      </p:sp>
    </p:spTree>
    <p:extLst>
      <p:ext uri="{BB962C8B-B14F-4D97-AF65-F5344CB8AC3E}">
        <p14:creationId xmlns:p14="http://schemas.microsoft.com/office/powerpoint/2010/main" val="391733269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3DB2D5BB-F68B-D248-BB8E-376AA443BA2A}" type="datetimeFigureOut">
              <a:rPr lang="en-US" smtClean="0"/>
              <a:t>4/23/2020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3A3A03-28A1-5546-B514-8D1C49CA71E6}" type="slidenum">
              <a:rPr lang="en-US" smtClean="0"/>
              <a:t>‹#›</a:t>
            </a:fld>
            <a:endParaRPr lang="en-US"/>
          </a:p>
        </p:txBody>
      </p:sp>
    </p:spTree>
    <p:extLst>
      <p:ext uri="{BB962C8B-B14F-4D97-AF65-F5344CB8AC3E}">
        <p14:creationId xmlns:p14="http://schemas.microsoft.com/office/powerpoint/2010/main" val="39151250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theme" Target="../theme/theme2.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9"/>
            <a:ext cx="8229600" cy="677108"/>
          </a:xfrm>
          <a:prstGeom prst="rect">
            <a:avLst/>
          </a:prstGeom>
        </p:spPr>
        <p:txBody>
          <a:bodyPr vert="horz" lIns="0" tIns="0" rIns="0" bIns="0" rtlCol="0" anchor="t" anchorCtr="0">
            <a:spAutoFit/>
          </a:bodyPr>
          <a:lstStyle/>
          <a:p>
            <a:r>
              <a:rPr lang="en-US" dirty="0"/>
              <a:t>Click to edit Master title style</a:t>
            </a:r>
          </a:p>
        </p:txBody>
      </p:sp>
      <p:sp>
        <p:nvSpPr>
          <p:cNvPr id="3" name="Text Placeholder 2"/>
          <p:cNvSpPr>
            <a:spLocks noGrp="1"/>
          </p:cNvSpPr>
          <p:nvPr>
            <p:ph type="body" idx="1"/>
          </p:nvPr>
        </p:nvSpPr>
        <p:spPr>
          <a:xfrm>
            <a:off x="457200" y="1600201"/>
            <a:ext cx="8229600" cy="2191369"/>
          </a:xfrm>
          <a:prstGeom prst="rect">
            <a:avLst/>
          </a:prstGeom>
        </p:spPr>
        <p:txBody>
          <a:bodyPr vert="horz" lIns="0" tIns="0" rIns="0" bIns="0" rtlCol="0" anchor="t" anchorCtr="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93843513"/>
      </p:ext>
    </p:extLst>
  </p:cSld>
  <p:clrMap bg1="lt1" tx1="dk1" bg2="lt2" tx2="dk2" accent1="accent1" accent2="accent2" accent3="accent3" accent4="accent4" accent5="accent5" accent6="accent6" hlink="hlink" folHlink="folHlink"/>
  <p:sldLayoutIdLst>
    <p:sldLayoutId id="2147493456" r:id="rId1"/>
    <p:sldLayoutId id="2147493470" r:id="rId2"/>
    <p:sldLayoutId id="2147493457" r:id="rId3"/>
    <p:sldLayoutId id="2147493468" r:id="rId4"/>
    <p:sldLayoutId id="2147493471" r:id="rId5"/>
    <p:sldLayoutId id="2147493477" r:id="rId6"/>
    <p:sldLayoutId id="2147493469" r:id="rId7"/>
    <p:sldLayoutId id="2147493472" r:id="rId8"/>
    <p:sldLayoutId id="2147493478" r:id="rId9"/>
    <p:sldLayoutId id="2147493458" r:id="rId10"/>
    <p:sldLayoutId id="2147493475" r:id="rId11"/>
    <p:sldLayoutId id="2147493476" r:id="rId12"/>
    <p:sldLayoutId id="2147493473" r:id="rId13"/>
    <p:sldLayoutId id="2147493474" r:id="rId14"/>
  </p:sldLayoutIdLst>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hf sldNum="0" hdr="0" ftr="0"/>
  <p:txStyles>
    <p:titleStyle>
      <a:lvl1pPr algn="l" defTabSz="457200" rtl="0" eaLnBrk="1" latinLnBrk="0" hangingPunct="1">
        <a:spcBef>
          <a:spcPct val="0"/>
        </a:spcBef>
        <a:buNone/>
        <a:defRPr sz="4400" kern="1200">
          <a:solidFill>
            <a:schemeClr val="tx1"/>
          </a:solidFill>
          <a:latin typeface="American Typewriter"/>
          <a:ea typeface="+mj-ea"/>
          <a:cs typeface="American Typewriter"/>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B2D5BB-F68B-D248-BB8E-376AA443BA2A}" type="datetimeFigureOut">
              <a:rPr lang="en-US" smtClean="0"/>
              <a:t>4/23/2020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63A3A03-28A1-5546-B514-8D1C49CA71E6}" type="slidenum">
              <a:rPr lang="en-US" smtClean="0"/>
              <a:t>‹#›</a:t>
            </a:fld>
            <a:endParaRPr lang="en-US"/>
          </a:p>
        </p:txBody>
      </p:sp>
    </p:spTree>
    <p:extLst>
      <p:ext uri="{BB962C8B-B14F-4D97-AF65-F5344CB8AC3E}">
        <p14:creationId xmlns:p14="http://schemas.microsoft.com/office/powerpoint/2010/main" val="3293422583"/>
      </p:ext>
    </p:extLst>
  </p:cSld>
  <p:clrMap bg1="lt1" tx1="dk1" bg2="lt2" tx2="dk2" accent1="accent1" accent2="accent2" accent3="accent3" accent4="accent4" accent5="accent5" accent6="accent6" hlink="hlink" folHlink="folHlink"/>
  <p:sldLayoutIdLst>
    <p:sldLayoutId id="2147493480" r:id="rId1"/>
    <p:sldLayoutId id="2147493481" r:id="rId2"/>
    <p:sldLayoutId id="2147493482" r:id="rId3"/>
    <p:sldLayoutId id="2147493483" r:id="rId4"/>
    <p:sldLayoutId id="2147493484" r:id="rId5"/>
    <p:sldLayoutId id="2147493485" r:id="rId6"/>
    <p:sldLayoutId id="2147493486" r:id="rId7"/>
    <p:sldLayoutId id="2147493487" r:id="rId8"/>
    <p:sldLayoutId id="2147493488" r:id="rId9"/>
    <p:sldLayoutId id="2147493489" r:id="rId10"/>
    <p:sldLayoutId id="2147493490"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2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2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21.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1.xm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21.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1.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7.xml"/><Relationship Id="rId1" Type="http://schemas.openxmlformats.org/officeDocument/2006/relationships/slideLayout" Target="../slideLayouts/slideLayout21.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8.xml"/><Relationship Id="rId1" Type="http://schemas.openxmlformats.org/officeDocument/2006/relationships/slideLayout" Target="../slideLayouts/slideLayout21.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9.xml"/><Relationship Id="rId1" Type="http://schemas.openxmlformats.org/officeDocument/2006/relationships/slideLayout" Target="../slideLayouts/slideLayout21.xml"/><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0.xml"/><Relationship Id="rId1" Type="http://schemas.openxmlformats.org/officeDocument/2006/relationships/slideLayout" Target="../slideLayouts/slideLayout21.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21.xm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21.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2.xml"/><Relationship Id="rId1" Type="http://schemas.openxmlformats.org/officeDocument/2006/relationships/slideLayout" Target="../slideLayouts/slideLayout21.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Screen Shot 2016-06-23 at 15.17.02.png"/>
          <p:cNvPicPr>
            <a:picLocks noChangeAspect="1"/>
          </p:cNvPicPr>
          <p:nvPr/>
        </p:nvPicPr>
        <p:blipFill rotWithShape="1">
          <a:blip r:embed="rId3">
            <a:extLst>
              <a:ext uri="{28A0092B-C50C-407E-A947-70E740481C1C}">
                <a14:useLocalDpi xmlns:a14="http://schemas.microsoft.com/office/drawing/2010/main" val="0"/>
              </a:ext>
            </a:extLst>
          </a:blip>
          <a:srcRect l="4146" r="7030"/>
          <a:stretch/>
        </p:blipFill>
        <p:spPr>
          <a:xfrm>
            <a:off x="1" y="0"/>
            <a:ext cx="9144000" cy="6858000"/>
          </a:xfrm>
          <a:prstGeom prst="rect">
            <a:avLst/>
          </a:prstGeom>
        </p:spPr>
      </p:pic>
      <p:pic>
        <p:nvPicPr>
          <p:cNvPr id="6" name="Picture 5"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sp>
        <p:nvSpPr>
          <p:cNvPr id="3" name="Rounded Rectangle 2"/>
          <p:cNvSpPr/>
          <p:nvPr/>
        </p:nvSpPr>
        <p:spPr>
          <a:xfrm>
            <a:off x="-613067" y="5140847"/>
            <a:ext cx="5547126" cy="810780"/>
          </a:xfrm>
          <a:prstGeom prst="roundRect">
            <a:avLst/>
          </a:prstGeom>
          <a:solidFill>
            <a:srgbClr val="E6191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4" name="Title 2"/>
          <p:cNvSpPr txBox="1">
            <a:spLocks/>
          </p:cNvSpPr>
          <p:nvPr/>
        </p:nvSpPr>
        <p:spPr>
          <a:xfrm>
            <a:off x="415926" y="5326980"/>
            <a:ext cx="4335341" cy="668443"/>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r>
              <a:rPr lang="en-GB" sz="2200" b="1" dirty="0">
                <a:solidFill>
                  <a:srgbClr val="FFFFFF"/>
                </a:solidFill>
                <a:latin typeface="Arial"/>
                <a:ea typeface="Verdana" panose="020B0604030504040204" pitchFamily="34" charset="0"/>
                <a:cs typeface="Arial"/>
              </a:rPr>
              <a:t>Animals of the Rainforest Quiz</a:t>
            </a:r>
          </a:p>
        </p:txBody>
      </p:sp>
    </p:spTree>
    <p:extLst>
      <p:ext uri="{BB962C8B-B14F-4D97-AF65-F5344CB8AC3E}">
        <p14:creationId xmlns:p14="http://schemas.microsoft.com/office/powerpoint/2010/main" val="230777760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ctionaid_Logo.pn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sp>
        <p:nvSpPr>
          <p:cNvPr id="7" name="Title 2"/>
          <p:cNvSpPr txBox="1">
            <a:spLocks/>
          </p:cNvSpPr>
          <p:nvPr/>
        </p:nvSpPr>
        <p:spPr>
          <a:xfrm>
            <a:off x="415926" y="5963158"/>
            <a:ext cx="3622673" cy="328597"/>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r>
              <a:rPr lang="en-GB" sz="1800" b="1" dirty="0">
                <a:solidFill>
                  <a:srgbClr val="FFFFFF"/>
                </a:solidFill>
                <a:latin typeface="Arial"/>
                <a:ea typeface="Verdana" panose="020B0604030504040204" pitchFamily="34" charset="0"/>
                <a:cs typeface="Arial"/>
              </a:rPr>
              <a:t>I’m a</a:t>
            </a:r>
            <a:r>
              <a:rPr lang="is-IS" sz="1800" b="1" dirty="0">
                <a:solidFill>
                  <a:srgbClr val="FFFFFF"/>
                </a:solidFill>
                <a:latin typeface="Arial"/>
                <a:ea typeface="Verdana" panose="020B0604030504040204" pitchFamily="34" charset="0"/>
                <a:cs typeface="Arial"/>
              </a:rPr>
              <a:t>…</a:t>
            </a:r>
            <a:endParaRPr lang="en-GB" sz="1800" b="1" dirty="0">
              <a:solidFill>
                <a:srgbClr val="FFFFFF"/>
              </a:solidFill>
              <a:latin typeface="Arial"/>
              <a:ea typeface="Verdana" panose="020B0604030504040204" pitchFamily="34" charset="0"/>
              <a:cs typeface="Arial"/>
            </a:endParaRPr>
          </a:p>
        </p:txBody>
      </p:sp>
      <p:grpSp>
        <p:nvGrpSpPr>
          <p:cNvPr id="13" name="Group 12"/>
          <p:cNvGrpSpPr/>
          <p:nvPr/>
        </p:nvGrpSpPr>
        <p:grpSpPr>
          <a:xfrm>
            <a:off x="1196965" y="1928813"/>
            <a:ext cx="6799221" cy="2905891"/>
            <a:chOff x="1196965" y="1851177"/>
            <a:chExt cx="6799221" cy="3103596"/>
          </a:xfrm>
        </p:grpSpPr>
        <p:sp>
          <p:nvSpPr>
            <p:cNvPr id="12" name="Rounded Rectangle 11"/>
            <p:cNvSpPr/>
            <p:nvPr/>
          </p:nvSpPr>
          <p:spPr>
            <a:xfrm>
              <a:off x="1196965" y="1851177"/>
              <a:ext cx="6799221" cy="3103596"/>
            </a:xfrm>
            <a:prstGeom prst="roundRect">
              <a:avLst/>
            </a:prstGeom>
            <a:solidFill>
              <a:srgbClr val="E6191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1" name="Rectangle 10"/>
            <p:cNvSpPr/>
            <p:nvPr/>
          </p:nvSpPr>
          <p:spPr>
            <a:xfrm>
              <a:off x="1709221" y="2237879"/>
              <a:ext cx="5725559" cy="499282"/>
            </a:xfrm>
            <a:prstGeom prst="rect">
              <a:avLst/>
            </a:prstGeom>
          </p:spPr>
          <p:txBody>
            <a:bodyPr wrap="square">
              <a:spAutoFit/>
            </a:bodyPr>
            <a:lstStyle/>
            <a:p>
              <a:pPr algn="ctr">
                <a:lnSpc>
                  <a:spcPct val="150000"/>
                </a:lnSpc>
              </a:pPr>
              <a:r>
                <a:rPr lang="en-GB" sz="2800" b="1" baseline="30000" dirty="0">
                  <a:solidFill>
                    <a:srgbClr val="FFFFFF"/>
                  </a:solidFill>
                  <a:latin typeface="Arial"/>
                  <a:cs typeface="Arial"/>
                </a:rPr>
                <a:t>Welcome to the Animals of the Rainforest Quiz!</a:t>
              </a:r>
            </a:p>
          </p:txBody>
        </p:sp>
      </p:grpSp>
      <p:sp>
        <p:nvSpPr>
          <p:cNvPr id="4" name="Rectangle 3"/>
          <p:cNvSpPr/>
          <p:nvPr/>
        </p:nvSpPr>
        <p:spPr>
          <a:xfrm>
            <a:off x="1795234" y="2913228"/>
            <a:ext cx="5468798" cy="1549142"/>
          </a:xfrm>
          <a:prstGeom prst="rect">
            <a:avLst/>
          </a:prstGeom>
        </p:spPr>
        <p:txBody>
          <a:bodyPr wrap="square">
            <a:spAutoFit/>
          </a:bodyPr>
          <a:lstStyle/>
          <a:p>
            <a:pPr lvl="0">
              <a:lnSpc>
                <a:spcPct val="150000"/>
              </a:lnSpc>
            </a:pPr>
            <a:r>
              <a:rPr lang="en-GB" sz="2400" baseline="30000" dirty="0">
                <a:solidFill>
                  <a:srgbClr val="FFFFFF"/>
                </a:solidFill>
                <a:latin typeface="Arial"/>
                <a:cs typeface="Arial"/>
              </a:rPr>
              <a:t>Animals of all shapes and sizes live in the rainforest. Can you help answer some questions about these animals and reveal the secret facts? One of these animals doesn’t live in the Amazon rainforest. Can you work out which one?</a:t>
            </a:r>
          </a:p>
        </p:txBody>
      </p:sp>
    </p:spTree>
    <p:extLst>
      <p:ext uri="{BB962C8B-B14F-4D97-AF65-F5344CB8AC3E}">
        <p14:creationId xmlns:p14="http://schemas.microsoft.com/office/powerpoint/2010/main" val="3017062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30569_f270b8aa70ab892 copy.jpg"/>
          <p:cNvPicPr>
            <a:picLocks noChangeAspect="1"/>
          </p:cNvPicPr>
          <p:nvPr/>
        </p:nvPicPr>
        <p:blipFill rotWithShape="1">
          <a:blip r:embed="rId3" cstate="screen">
            <a:extLst>
              <a:ext uri="{28A0092B-C50C-407E-A947-70E740481C1C}">
                <a14:useLocalDpi xmlns:a14="http://schemas.microsoft.com/office/drawing/2010/main" val="0"/>
              </a:ext>
            </a:extLst>
          </a:blip>
          <a:srcRect l="11352"/>
          <a:stretch/>
        </p:blipFill>
        <p:spPr>
          <a:xfrm>
            <a:off x="0" y="0"/>
            <a:ext cx="9144000" cy="6858000"/>
          </a:xfrm>
          <a:prstGeom prst="rect">
            <a:avLst/>
          </a:prstGeom>
        </p:spPr>
      </p:pic>
      <p:pic>
        <p:nvPicPr>
          <p:cNvPr id="10" name="Picture 9"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grpSp>
        <p:nvGrpSpPr>
          <p:cNvPr id="20" name="Group 19"/>
          <p:cNvGrpSpPr/>
          <p:nvPr/>
        </p:nvGrpSpPr>
        <p:grpSpPr>
          <a:xfrm>
            <a:off x="-613067" y="5913198"/>
            <a:ext cx="4735284" cy="509236"/>
            <a:chOff x="-613067" y="5913198"/>
            <a:chExt cx="4735284" cy="509236"/>
          </a:xfrm>
        </p:grpSpPr>
        <p:sp>
          <p:nvSpPr>
            <p:cNvPr id="7" name="Rounded Rectangle 6"/>
            <p:cNvSpPr/>
            <p:nvPr/>
          </p:nvSpPr>
          <p:spPr>
            <a:xfrm>
              <a:off x="-613067" y="5913198"/>
              <a:ext cx="4735284" cy="509236"/>
            </a:xfrm>
            <a:prstGeom prst="roundRect">
              <a:avLst/>
            </a:prstGeom>
            <a:solidFill>
              <a:srgbClr val="E6191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8" name="Title 2"/>
            <p:cNvSpPr txBox="1">
              <a:spLocks/>
            </p:cNvSpPr>
            <p:nvPr/>
          </p:nvSpPr>
          <p:spPr>
            <a:xfrm>
              <a:off x="415926" y="5963158"/>
              <a:ext cx="3622673" cy="328597"/>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r>
                <a:rPr lang="en-GB" sz="1800" b="1" dirty="0">
                  <a:solidFill>
                    <a:srgbClr val="FFFFFF"/>
                  </a:solidFill>
                  <a:latin typeface="Arial"/>
                  <a:ea typeface="Verdana" panose="020B0604030504040204" pitchFamily="34" charset="0"/>
                  <a:cs typeface="Arial"/>
                </a:rPr>
                <a:t>The name of this animal is a</a:t>
              </a:r>
              <a:r>
                <a:rPr lang="is-IS" sz="1800" b="1" dirty="0">
                  <a:solidFill>
                    <a:srgbClr val="FFFFFF"/>
                  </a:solidFill>
                  <a:latin typeface="Arial"/>
                  <a:ea typeface="Verdana" panose="020B0604030504040204" pitchFamily="34" charset="0"/>
                  <a:cs typeface="Arial"/>
                </a:rPr>
                <a:t>…</a:t>
              </a:r>
              <a:r>
                <a:rPr lang="en-GB" sz="1800" b="1" dirty="0">
                  <a:solidFill>
                    <a:srgbClr val="FFFFFF"/>
                  </a:solidFill>
                  <a:latin typeface="Arial"/>
                  <a:ea typeface="Verdana" panose="020B0604030504040204" pitchFamily="34" charset="0"/>
                  <a:cs typeface="Arial"/>
                </a:rPr>
                <a:t>?</a:t>
              </a:r>
            </a:p>
          </p:txBody>
        </p:sp>
      </p:grpSp>
      <p:grpSp>
        <p:nvGrpSpPr>
          <p:cNvPr id="5" name="Group 4"/>
          <p:cNvGrpSpPr/>
          <p:nvPr/>
        </p:nvGrpSpPr>
        <p:grpSpPr>
          <a:xfrm>
            <a:off x="4310804" y="5913198"/>
            <a:ext cx="1383368" cy="509236"/>
            <a:chOff x="4259803" y="5913198"/>
            <a:chExt cx="1236495" cy="509236"/>
          </a:xfrm>
        </p:grpSpPr>
        <p:sp>
          <p:nvSpPr>
            <p:cNvPr id="9" name="Rounded Rectangle 8"/>
            <p:cNvSpPr/>
            <p:nvPr/>
          </p:nvSpPr>
          <p:spPr>
            <a:xfrm>
              <a:off x="4259803" y="5913198"/>
              <a:ext cx="1236495" cy="509236"/>
            </a:xfrm>
            <a:prstGeom prst="roundRect">
              <a:avLst/>
            </a:prstGeom>
            <a:solidFill>
              <a:srgbClr val="00A5D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itle 2"/>
            <p:cNvSpPr txBox="1">
              <a:spLocks/>
            </p:cNvSpPr>
            <p:nvPr/>
          </p:nvSpPr>
          <p:spPr>
            <a:xfrm>
              <a:off x="4368450" y="5963158"/>
              <a:ext cx="1019200"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a:solidFill>
                    <a:srgbClr val="FFFFFF"/>
                  </a:solidFill>
                  <a:latin typeface="Arial"/>
                  <a:ea typeface="Verdana" panose="020B0604030504040204" pitchFamily="34" charset="0"/>
                  <a:cs typeface="Arial"/>
                </a:rPr>
                <a:t>panther</a:t>
              </a:r>
            </a:p>
          </p:txBody>
        </p:sp>
      </p:grpSp>
      <p:grpSp>
        <p:nvGrpSpPr>
          <p:cNvPr id="18" name="Group 17"/>
          <p:cNvGrpSpPr/>
          <p:nvPr/>
        </p:nvGrpSpPr>
        <p:grpSpPr>
          <a:xfrm>
            <a:off x="5790450" y="5905852"/>
            <a:ext cx="1383368" cy="509236"/>
            <a:chOff x="5613047" y="5905852"/>
            <a:chExt cx="1236495" cy="509236"/>
          </a:xfrm>
        </p:grpSpPr>
        <p:sp>
          <p:nvSpPr>
            <p:cNvPr id="16" name="Rounded Rectangle 15"/>
            <p:cNvSpPr/>
            <p:nvPr/>
          </p:nvSpPr>
          <p:spPr>
            <a:xfrm>
              <a:off x="5613047" y="5905852"/>
              <a:ext cx="1236495" cy="509236"/>
            </a:xfrm>
            <a:prstGeom prst="roundRect">
              <a:avLst/>
            </a:prstGeom>
            <a:solidFill>
              <a:srgbClr val="F5842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4" name="Title 2"/>
            <p:cNvSpPr txBox="1">
              <a:spLocks/>
            </p:cNvSpPr>
            <p:nvPr/>
          </p:nvSpPr>
          <p:spPr>
            <a:xfrm>
              <a:off x="5711285" y="5963158"/>
              <a:ext cx="1040019"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a:solidFill>
                    <a:srgbClr val="FFFFFF"/>
                  </a:solidFill>
                  <a:latin typeface="Arial"/>
                  <a:ea typeface="Verdana" panose="020B0604030504040204" pitchFamily="34" charset="0"/>
                  <a:cs typeface="Arial"/>
                </a:rPr>
                <a:t>jaguar</a:t>
              </a:r>
            </a:p>
          </p:txBody>
        </p:sp>
      </p:grpSp>
      <p:grpSp>
        <p:nvGrpSpPr>
          <p:cNvPr id="19" name="Group 18"/>
          <p:cNvGrpSpPr/>
          <p:nvPr/>
        </p:nvGrpSpPr>
        <p:grpSpPr>
          <a:xfrm>
            <a:off x="7270096" y="5905852"/>
            <a:ext cx="1383368" cy="509236"/>
            <a:chOff x="7257770" y="5905852"/>
            <a:chExt cx="1236495" cy="509236"/>
          </a:xfrm>
        </p:grpSpPr>
        <p:sp>
          <p:nvSpPr>
            <p:cNvPr id="17" name="Rounded Rectangle 16"/>
            <p:cNvSpPr/>
            <p:nvPr/>
          </p:nvSpPr>
          <p:spPr>
            <a:xfrm>
              <a:off x="7257770" y="5905852"/>
              <a:ext cx="1236495" cy="509236"/>
            </a:xfrm>
            <a:prstGeom prst="roundRect">
              <a:avLst/>
            </a:prstGeom>
            <a:solidFill>
              <a:srgbClr val="12BE8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5" name="Title 2"/>
            <p:cNvSpPr txBox="1">
              <a:spLocks/>
            </p:cNvSpPr>
            <p:nvPr/>
          </p:nvSpPr>
          <p:spPr>
            <a:xfrm>
              <a:off x="7297020" y="5963158"/>
              <a:ext cx="1157995"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a:solidFill>
                    <a:srgbClr val="FFFFFF"/>
                  </a:solidFill>
                  <a:latin typeface="Arial"/>
                  <a:ea typeface="Verdana" panose="020B0604030504040204" pitchFamily="34" charset="0"/>
                  <a:cs typeface="Arial"/>
                </a:rPr>
                <a:t>cheetah</a:t>
              </a:r>
            </a:p>
          </p:txBody>
        </p:sp>
      </p:grpSp>
    </p:spTree>
    <p:extLst>
      <p:ext uri="{BB962C8B-B14F-4D97-AF65-F5344CB8AC3E}">
        <p14:creationId xmlns:p14="http://schemas.microsoft.com/office/powerpoint/2010/main" val="38882089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ctionaid_Logo.pn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sp>
        <p:nvSpPr>
          <p:cNvPr id="6" name="Rounded Rectangle 5"/>
          <p:cNvSpPr/>
          <p:nvPr/>
        </p:nvSpPr>
        <p:spPr>
          <a:xfrm>
            <a:off x="-613067" y="5913198"/>
            <a:ext cx="4735284" cy="509236"/>
          </a:xfrm>
          <a:prstGeom prst="roundRect">
            <a:avLst/>
          </a:prstGeom>
          <a:solidFill>
            <a:srgbClr val="E6191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7" name="Title 2"/>
          <p:cNvSpPr txBox="1">
            <a:spLocks/>
          </p:cNvSpPr>
          <p:nvPr/>
        </p:nvSpPr>
        <p:spPr>
          <a:xfrm>
            <a:off x="415926" y="5963158"/>
            <a:ext cx="3622673" cy="328597"/>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r>
              <a:rPr lang="en-GB" sz="1800" b="1" dirty="0">
                <a:solidFill>
                  <a:srgbClr val="FFFFFF"/>
                </a:solidFill>
                <a:latin typeface="Arial"/>
                <a:ea typeface="Verdana" panose="020B0604030504040204" pitchFamily="34" charset="0"/>
                <a:cs typeface="Arial"/>
              </a:rPr>
              <a:t>I’m a</a:t>
            </a:r>
            <a:r>
              <a:rPr lang="is-IS" sz="1800" b="1" dirty="0">
                <a:solidFill>
                  <a:srgbClr val="FFFFFF"/>
                </a:solidFill>
                <a:latin typeface="Arial"/>
                <a:ea typeface="Verdana" panose="020B0604030504040204" pitchFamily="34" charset="0"/>
                <a:cs typeface="Arial"/>
              </a:rPr>
              <a:t>…</a:t>
            </a:r>
            <a:endParaRPr lang="en-GB" sz="1800" b="1" dirty="0">
              <a:solidFill>
                <a:srgbClr val="FFFFFF"/>
              </a:solidFill>
              <a:latin typeface="Arial"/>
              <a:ea typeface="Verdana" panose="020B0604030504040204" pitchFamily="34" charset="0"/>
              <a:cs typeface="Arial"/>
            </a:endParaRPr>
          </a:p>
        </p:txBody>
      </p:sp>
      <p:grpSp>
        <p:nvGrpSpPr>
          <p:cNvPr id="13" name="Group 12"/>
          <p:cNvGrpSpPr/>
          <p:nvPr/>
        </p:nvGrpSpPr>
        <p:grpSpPr>
          <a:xfrm>
            <a:off x="1955528" y="1586234"/>
            <a:ext cx="5245700" cy="3466188"/>
            <a:chOff x="1955528" y="1851178"/>
            <a:chExt cx="5245700" cy="3466188"/>
          </a:xfrm>
        </p:grpSpPr>
        <p:sp>
          <p:nvSpPr>
            <p:cNvPr id="12" name="Rounded Rectangle 11"/>
            <p:cNvSpPr/>
            <p:nvPr/>
          </p:nvSpPr>
          <p:spPr>
            <a:xfrm>
              <a:off x="1955528" y="1851178"/>
              <a:ext cx="5245700" cy="3466188"/>
            </a:xfrm>
            <a:prstGeom prst="roundRect">
              <a:avLst/>
            </a:prstGeom>
            <a:solidFill>
              <a:srgbClr val="F5842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1" name="Rectangle 10"/>
            <p:cNvSpPr/>
            <p:nvPr/>
          </p:nvSpPr>
          <p:spPr>
            <a:xfrm>
              <a:off x="2374020" y="2146519"/>
              <a:ext cx="4572000" cy="3026470"/>
            </a:xfrm>
            <a:prstGeom prst="rect">
              <a:avLst/>
            </a:prstGeom>
          </p:spPr>
          <p:txBody>
            <a:bodyPr>
              <a:spAutoFit/>
            </a:bodyPr>
            <a:lstStyle/>
            <a:p>
              <a:pPr>
                <a:lnSpc>
                  <a:spcPct val="150000"/>
                </a:lnSpc>
              </a:pPr>
              <a:r>
                <a:rPr lang="en-GB" sz="2400" baseline="30000" dirty="0">
                  <a:solidFill>
                    <a:srgbClr val="FFFFFF"/>
                  </a:solidFill>
                  <a:latin typeface="Arial"/>
                  <a:cs typeface="Arial"/>
                </a:rPr>
                <a:t>Jaguars are the largest of Brazil’s big cats and the third largest in the world after lions and tigers. Unlike many other cats, jaguars don’t avoid water and are actually quite good swimmers! </a:t>
              </a:r>
            </a:p>
            <a:p>
              <a:pPr>
                <a:lnSpc>
                  <a:spcPct val="150000"/>
                </a:lnSpc>
              </a:pPr>
              <a:endParaRPr lang="en-GB" baseline="30000" dirty="0">
                <a:solidFill>
                  <a:srgbClr val="FFFFFF"/>
                </a:solidFill>
                <a:latin typeface="Arial"/>
                <a:cs typeface="Arial"/>
              </a:endParaRPr>
            </a:p>
            <a:p>
              <a:pPr>
                <a:lnSpc>
                  <a:spcPct val="150000"/>
                </a:lnSpc>
              </a:pPr>
              <a:r>
                <a:rPr lang="en-GB" sz="2400" baseline="30000" dirty="0">
                  <a:solidFill>
                    <a:srgbClr val="FFFFFF"/>
                  </a:solidFill>
                  <a:latin typeface="Arial"/>
                  <a:cs typeface="Arial"/>
                </a:rPr>
                <a:t>Why do you think jaguars like to be in water during the middle of the day?</a:t>
              </a:r>
            </a:p>
          </p:txBody>
        </p:sp>
      </p:grpSp>
      <p:grpSp>
        <p:nvGrpSpPr>
          <p:cNvPr id="14" name="Group 13"/>
          <p:cNvGrpSpPr/>
          <p:nvPr/>
        </p:nvGrpSpPr>
        <p:grpSpPr>
          <a:xfrm>
            <a:off x="5790450" y="5905852"/>
            <a:ext cx="1383368" cy="509236"/>
            <a:chOff x="5613047" y="5905852"/>
            <a:chExt cx="1236495" cy="509236"/>
          </a:xfrm>
        </p:grpSpPr>
        <p:sp>
          <p:nvSpPr>
            <p:cNvPr id="15" name="Rounded Rectangle 14"/>
            <p:cNvSpPr/>
            <p:nvPr/>
          </p:nvSpPr>
          <p:spPr>
            <a:xfrm>
              <a:off x="5613047" y="5905852"/>
              <a:ext cx="1236495" cy="509236"/>
            </a:xfrm>
            <a:prstGeom prst="roundRect">
              <a:avLst/>
            </a:prstGeom>
            <a:solidFill>
              <a:srgbClr val="F5842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6" name="Title 2"/>
            <p:cNvSpPr txBox="1">
              <a:spLocks/>
            </p:cNvSpPr>
            <p:nvPr/>
          </p:nvSpPr>
          <p:spPr>
            <a:xfrm>
              <a:off x="5711285" y="5963158"/>
              <a:ext cx="1040019"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a:solidFill>
                    <a:srgbClr val="FFFFFF"/>
                  </a:solidFill>
                  <a:latin typeface="Arial"/>
                  <a:ea typeface="Verdana" panose="020B0604030504040204" pitchFamily="34" charset="0"/>
                  <a:cs typeface="Arial"/>
                </a:rPr>
                <a:t>jaguar</a:t>
              </a:r>
            </a:p>
          </p:txBody>
        </p:sp>
      </p:grpSp>
    </p:spTree>
    <p:extLst>
      <p:ext uri="{BB962C8B-B14F-4D97-AF65-F5344CB8AC3E}">
        <p14:creationId xmlns:p14="http://schemas.microsoft.com/office/powerpoint/2010/main" val="381614062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xmlns:p14="http://schemas.microsoft.com/office/powerpoint/2010/mai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mazona_oratrix_-Vancouver_Aquarium-8a.jpg"/>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0" name="Picture 9"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sp>
        <p:nvSpPr>
          <p:cNvPr id="7" name="Rounded Rectangle 6"/>
          <p:cNvSpPr/>
          <p:nvPr/>
        </p:nvSpPr>
        <p:spPr>
          <a:xfrm>
            <a:off x="-613068" y="5913198"/>
            <a:ext cx="3335937" cy="509236"/>
          </a:xfrm>
          <a:prstGeom prst="roundRect">
            <a:avLst/>
          </a:prstGeom>
          <a:solidFill>
            <a:srgbClr val="E6191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nvGrpSpPr>
          <p:cNvPr id="8" name="Group 7"/>
          <p:cNvGrpSpPr/>
          <p:nvPr/>
        </p:nvGrpSpPr>
        <p:grpSpPr>
          <a:xfrm>
            <a:off x="3416680" y="5913198"/>
            <a:ext cx="1670286" cy="509236"/>
            <a:chOff x="4259803" y="5913198"/>
            <a:chExt cx="1236495" cy="509236"/>
          </a:xfrm>
        </p:grpSpPr>
        <p:sp>
          <p:nvSpPr>
            <p:cNvPr id="9" name="Rounded Rectangle 8"/>
            <p:cNvSpPr/>
            <p:nvPr/>
          </p:nvSpPr>
          <p:spPr>
            <a:xfrm>
              <a:off x="4259803" y="5913198"/>
              <a:ext cx="1236495" cy="509236"/>
            </a:xfrm>
            <a:prstGeom prst="roundRect">
              <a:avLst/>
            </a:prstGeom>
            <a:solidFill>
              <a:srgbClr val="00A5D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1" name="Title 2"/>
            <p:cNvSpPr txBox="1">
              <a:spLocks/>
            </p:cNvSpPr>
            <p:nvPr/>
          </p:nvSpPr>
          <p:spPr>
            <a:xfrm>
              <a:off x="4277079" y="5963158"/>
              <a:ext cx="1208355"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a:solidFill>
                    <a:srgbClr val="FFFFFF"/>
                  </a:solidFill>
                  <a:latin typeface="Arial"/>
                  <a:ea typeface="Verdana" panose="020B0604030504040204" pitchFamily="34" charset="0"/>
                  <a:cs typeface="Arial"/>
                </a:rPr>
                <a:t>mammal</a:t>
              </a:r>
            </a:p>
          </p:txBody>
        </p:sp>
      </p:grpSp>
      <p:grpSp>
        <p:nvGrpSpPr>
          <p:cNvPr id="12" name="Group 11"/>
          <p:cNvGrpSpPr/>
          <p:nvPr/>
        </p:nvGrpSpPr>
        <p:grpSpPr>
          <a:xfrm>
            <a:off x="5198732" y="5905852"/>
            <a:ext cx="1670286" cy="509236"/>
            <a:chOff x="5613047" y="5905852"/>
            <a:chExt cx="1236495" cy="509236"/>
          </a:xfrm>
        </p:grpSpPr>
        <p:sp>
          <p:nvSpPr>
            <p:cNvPr id="13" name="Rounded Rectangle 12"/>
            <p:cNvSpPr/>
            <p:nvPr/>
          </p:nvSpPr>
          <p:spPr>
            <a:xfrm>
              <a:off x="5613047" y="5905852"/>
              <a:ext cx="1236495" cy="509236"/>
            </a:xfrm>
            <a:prstGeom prst="roundRect">
              <a:avLst/>
            </a:prstGeom>
            <a:solidFill>
              <a:srgbClr val="F5842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4" name="Title 2"/>
            <p:cNvSpPr txBox="1">
              <a:spLocks/>
            </p:cNvSpPr>
            <p:nvPr/>
          </p:nvSpPr>
          <p:spPr>
            <a:xfrm>
              <a:off x="5711285" y="5963158"/>
              <a:ext cx="1040019"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a:solidFill>
                    <a:srgbClr val="FFFFFF"/>
                  </a:solidFill>
                  <a:latin typeface="Arial"/>
                  <a:ea typeface="Verdana" panose="020B0604030504040204" pitchFamily="34" charset="0"/>
                  <a:cs typeface="Arial"/>
                </a:rPr>
                <a:t>fish</a:t>
              </a:r>
            </a:p>
          </p:txBody>
        </p:sp>
      </p:grpSp>
      <p:grpSp>
        <p:nvGrpSpPr>
          <p:cNvPr id="15" name="Group 14"/>
          <p:cNvGrpSpPr/>
          <p:nvPr/>
        </p:nvGrpSpPr>
        <p:grpSpPr>
          <a:xfrm>
            <a:off x="6980785" y="5905852"/>
            <a:ext cx="1670286" cy="509236"/>
            <a:chOff x="7257770" y="5905852"/>
            <a:chExt cx="1236495" cy="509236"/>
          </a:xfrm>
        </p:grpSpPr>
        <p:sp>
          <p:nvSpPr>
            <p:cNvPr id="16" name="Rounded Rectangle 15"/>
            <p:cNvSpPr/>
            <p:nvPr/>
          </p:nvSpPr>
          <p:spPr>
            <a:xfrm>
              <a:off x="7257770" y="5905852"/>
              <a:ext cx="1236495" cy="509236"/>
            </a:xfrm>
            <a:prstGeom prst="roundRect">
              <a:avLst/>
            </a:prstGeom>
            <a:solidFill>
              <a:srgbClr val="12BE8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7" name="Title 2"/>
            <p:cNvSpPr txBox="1">
              <a:spLocks/>
            </p:cNvSpPr>
            <p:nvPr/>
          </p:nvSpPr>
          <p:spPr>
            <a:xfrm>
              <a:off x="7297020" y="5963158"/>
              <a:ext cx="1157995"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a:solidFill>
                    <a:srgbClr val="FFFFFF"/>
                  </a:solidFill>
                  <a:latin typeface="Arial"/>
                  <a:ea typeface="Verdana" panose="020B0604030504040204" pitchFamily="34" charset="0"/>
                  <a:cs typeface="Arial"/>
                </a:rPr>
                <a:t>bird</a:t>
              </a:r>
            </a:p>
          </p:txBody>
        </p:sp>
      </p:grpSp>
      <p:sp>
        <p:nvSpPr>
          <p:cNvPr id="18" name="Title 2"/>
          <p:cNvSpPr txBox="1">
            <a:spLocks/>
          </p:cNvSpPr>
          <p:nvPr/>
        </p:nvSpPr>
        <p:spPr>
          <a:xfrm>
            <a:off x="415927" y="5963158"/>
            <a:ext cx="2151612" cy="328597"/>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r>
              <a:rPr lang="en-GB" sz="1800" b="1" dirty="0">
                <a:solidFill>
                  <a:srgbClr val="FFFFFF"/>
                </a:solidFill>
                <a:latin typeface="Arial"/>
                <a:ea typeface="Verdana" panose="020B0604030504040204" pitchFamily="34" charset="0"/>
                <a:cs typeface="Arial"/>
              </a:rPr>
              <a:t>Is this parrot a</a:t>
            </a:r>
            <a:r>
              <a:rPr lang="is-IS" sz="1800" b="1" dirty="0">
                <a:solidFill>
                  <a:srgbClr val="FFFFFF"/>
                </a:solidFill>
                <a:latin typeface="Arial"/>
                <a:ea typeface="Verdana" panose="020B0604030504040204" pitchFamily="34" charset="0"/>
                <a:cs typeface="Arial"/>
              </a:rPr>
              <a:t>…?</a:t>
            </a:r>
            <a:endParaRPr lang="en-GB" sz="1800" b="1" dirty="0">
              <a:solidFill>
                <a:srgbClr val="FFFFFF"/>
              </a:solidFill>
              <a:latin typeface="Arial"/>
              <a:ea typeface="Verdana" panose="020B0604030504040204" pitchFamily="34" charset="0"/>
              <a:cs typeface="Arial"/>
            </a:endParaRPr>
          </a:p>
        </p:txBody>
      </p:sp>
    </p:spTree>
    <p:extLst>
      <p:ext uri="{BB962C8B-B14F-4D97-AF65-F5344CB8AC3E}">
        <p14:creationId xmlns:p14="http://schemas.microsoft.com/office/powerpoint/2010/main" val="260318094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613067" y="5913198"/>
            <a:ext cx="3326800" cy="509236"/>
          </a:xfrm>
          <a:prstGeom prst="roundRect">
            <a:avLst/>
          </a:prstGeom>
          <a:solidFill>
            <a:srgbClr val="E6191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2" name="Picture 1" descr="Actionaid_Logo.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sp>
        <p:nvSpPr>
          <p:cNvPr id="3" name="Title 2"/>
          <p:cNvSpPr txBox="1">
            <a:spLocks/>
          </p:cNvSpPr>
          <p:nvPr/>
        </p:nvSpPr>
        <p:spPr>
          <a:xfrm>
            <a:off x="415926" y="5963158"/>
            <a:ext cx="3622673" cy="328597"/>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r>
              <a:rPr lang="en-GB" sz="1800" b="1" dirty="0">
                <a:solidFill>
                  <a:srgbClr val="FFFFFF"/>
                </a:solidFill>
                <a:latin typeface="Arial"/>
                <a:ea typeface="Verdana" panose="020B0604030504040204" pitchFamily="34" charset="0"/>
                <a:cs typeface="Arial"/>
              </a:rPr>
              <a:t>This parrot is a</a:t>
            </a:r>
            <a:r>
              <a:rPr lang="is-IS" sz="1800" b="1" dirty="0">
                <a:solidFill>
                  <a:srgbClr val="FFFFFF"/>
                </a:solidFill>
                <a:latin typeface="Arial"/>
                <a:ea typeface="Verdana" panose="020B0604030504040204" pitchFamily="34" charset="0"/>
                <a:cs typeface="Arial"/>
              </a:rPr>
              <a:t>…</a:t>
            </a:r>
            <a:endParaRPr lang="en-GB" sz="1800" b="1" dirty="0">
              <a:solidFill>
                <a:srgbClr val="FFFFFF"/>
              </a:solidFill>
              <a:latin typeface="Arial"/>
              <a:ea typeface="Verdana" panose="020B0604030504040204" pitchFamily="34" charset="0"/>
              <a:cs typeface="Arial"/>
            </a:endParaRPr>
          </a:p>
        </p:txBody>
      </p:sp>
      <p:grpSp>
        <p:nvGrpSpPr>
          <p:cNvPr id="7" name="Group 6"/>
          <p:cNvGrpSpPr/>
          <p:nvPr/>
        </p:nvGrpSpPr>
        <p:grpSpPr>
          <a:xfrm>
            <a:off x="1955528" y="1933402"/>
            <a:ext cx="5245700" cy="2561700"/>
            <a:chOff x="1955528" y="1851178"/>
            <a:chExt cx="5245700" cy="2561700"/>
          </a:xfrm>
        </p:grpSpPr>
        <p:sp>
          <p:nvSpPr>
            <p:cNvPr id="8" name="Rounded Rectangle 7"/>
            <p:cNvSpPr/>
            <p:nvPr/>
          </p:nvSpPr>
          <p:spPr>
            <a:xfrm>
              <a:off x="1955528" y="1851178"/>
              <a:ext cx="5245700" cy="2561700"/>
            </a:xfrm>
            <a:prstGeom prst="roundRect">
              <a:avLst/>
            </a:prstGeom>
            <a:solidFill>
              <a:srgbClr val="12BE8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9" name="Rectangle 8"/>
            <p:cNvSpPr/>
            <p:nvPr/>
          </p:nvSpPr>
          <p:spPr>
            <a:xfrm>
              <a:off x="2374020" y="2155655"/>
              <a:ext cx="4572000" cy="2103140"/>
            </a:xfrm>
            <a:prstGeom prst="rect">
              <a:avLst/>
            </a:prstGeom>
          </p:spPr>
          <p:txBody>
            <a:bodyPr>
              <a:spAutoFit/>
            </a:bodyPr>
            <a:lstStyle/>
            <a:p>
              <a:pPr>
                <a:lnSpc>
                  <a:spcPct val="150000"/>
                </a:lnSpc>
              </a:pPr>
              <a:r>
                <a:rPr lang="en-GB" sz="2400" baseline="30000" dirty="0">
                  <a:solidFill>
                    <a:srgbClr val="FFFFFF"/>
                  </a:solidFill>
                  <a:latin typeface="Arial"/>
                  <a:cs typeface="Arial"/>
                </a:rPr>
                <a:t>Parrots are birds. This type of parrot is called a Yellow-Headed Amazon parrot. It can live for up to 60 years.</a:t>
              </a:r>
            </a:p>
            <a:p>
              <a:pPr>
                <a:lnSpc>
                  <a:spcPct val="150000"/>
                </a:lnSpc>
              </a:pPr>
              <a:endParaRPr lang="en-GB" sz="1200" baseline="30000" dirty="0">
                <a:solidFill>
                  <a:srgbClr val="FFFFFF"/>
                </a:solidFill>
                <a:latin typeface="Arial"/>
                <a:cs typeface="Arial"/>
              </a:endParaRPr>
            </a:p>
            <a:p>
              <a:pPr>
                <a:lnSpc>
                  <a:spcPct val="150000"/>
                </a:lnSpc>
              </a:pPr>
              <a:r>
                <a:rPr lang="en-GB" sz="2400" baseline="30000" dirty="0">
                  <a:solidFill>
                    <a:srgbClr val="FFFFFF"/>
                  </a:solidFill>
                  <a:latin typeface="Arial"/>
                  <a:cs typeface="Arial"/>
                </a:rPr>
                <a:t>Can you remember what colour the parrots feathers are?</a:t>
              </a:r>
            </a:p>
          </p:txBody>
        </p:sp>
      </p:grpSp>
      <p:grpSp>
        <p:nvGrpSpPr>
          <p:cNvPr id="14" name="Group 13"/>
          <p:cNvGrpSpPr/>
          <p:nvPr/>
        </p:nvGrpSpPr>
        <p:grpSpPr>
          <a:xfrm>
            <a:off x="6980785" y="5905852"/>
            <a:ext cx="1670286" cy="509236"/>
            <a:chOff x="7257770" y="5905852"/>
            <a:chExt cx="1236495" cy="509236"/>
          </a:xfrm>
        </p:grpSpPr>
        <p:sp>
          <p:nvSpPr>
            <p:cNvPr id="15" name="Rounded Rectangle 14"/>
            <p:cNvSpPr/>
            <p:nvPr/>
          </p:nvSpPr>
          <p:spPr>
            <a:xfrm>
              <a:off x="7257770" y="5905852"/>
              <a:ext cx="1236495" cy="509236"/>
            </a:xfrm>
            <a:prstGeom prst="roundRect">
              <a:avLst/>
            </a:prstGeom>
            <a:solidFill>
              <a:srgbClr val="12BE8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6" name="Title 2"/>
            <p:cNvSpPr txBox="1">
              <a:spLocks/>
            </p:cNvSpPr>
            <p:nvPr/>
          </p:nvSpPr>
          <p:spPr>
            <a:xfrm>
              <a:off x="7297020" y="5963158"/>
              <a:ext cx="1157995"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a:solidFill>
                    <a:srgbClr val="FFFFFF"/>
                  </a:solidFill>
                  <a:latin typeface="Arial"/>
                  <a:ea typeface="Verdana" panose="020B0604030504040204" pitchFamily="34" charset="0"/>
                  <a:cs typeface="Arial"/>
                </a:rPr>
                <a:t>bird</a:t>
              </a:r>
            </a:p>
          </p:txBody>
        </p:sp>
      </p:grpSp>
      <p:grpSp>
        <p:nvGrpSpPr>
          <p:cNvPr id="5" name="Group 4"/>
          <p:cNvGrpSpPr/>
          <p:nvPr/>
        </p:nvGrpSpPr>
        <p:grpSpPr>
          <a:xfrm>
            <a:off x="3143859" y="1414573"/>
            <a:ext cx="3006116" cy="3677529"/>
            <a:chOff x="3143859" y="1414573"/>
            <a:chExt cx="3006116" cy="3677529"/>
          </a:xfrm>
        </p:grpSpPr>
        <p:pic>
          <p:nvPicPr>
            <p:cNvPr id="17" name="Picture 16" descr="Amazona_oratrix_-Vancouver_Aquarium-8a.jpg"/>
            <p:cNvPicPr>
              <a:picLocks noChangeAspect="1"/>
            </p:cNvPicPr>
            <p:nvPr/>
          </p:nvPicPr>
          <p:blipFill rotWithShape="1">
            <a:blip r:embed="rId4" cstate="screen">
              <a:extLst>
                <a:ext uri="{28A0092B-C50C-407E-A947-70E740481C1C}">
                  <a14:useLocalDpi xmlns:a14="http://schemas.microsoft.com/office/drawing/2010/main" val="0"/>
                </a:ext>
              </a:extLst>
            </a:blip>
            <a:srcRect l="27879" t="23130" r="50038" b="40849"/>
            <a:stretch/>
          </p:blipFill>
          <p:spPr>
            <a:xfrm>
              <a:off x="3143859" y="1414573"/>
              <a:ext cx="3006116" cy="3677529"/>
            </a:xfrm>
            <a:prstGeom prst="ellipse">
              <a:avLst/>
            </a:prstGeom>
            <a:ln w="63500" cap="rnd">
              <a:noFill/>
            </a:ln>
            <a:effectLst/>
            <a:scene3d>
              <a:camera prst="orthographicFront"/>
              <a:lightRig rig="contrasting" dir="t">
                <a:rot lat="0" lon="0" rev="3000000"/>
              </a:lightRig>
            </a:scene3d>
            <a:sp3d contourW="7620">
              <a:contourClr>
                <a:srgbClr val="333333"/>
              </a:contourClr>
            </a:sp3d>
          </p:spPr>
        </p:pic>
        <p:sp>
          <p:nvSpPr>
            <p:cNvPr id="4" name="TextBox 3"/>
            <p:cNvSpPr txBox="1"/>
            <p:nvPr/>
          </p:nvSpPr>
          <p:spPr>
            <a:xfrm>
              <a:off x="3636585" y="3796387"/>
              <a:ext cx="2192914" cy="830997"/>
            </a:xfrm>
            <a:prstGeom prst="rect">
              <a:avLst/>
            </a:prstGeom>
            <a:noFill/>
          </p:spPr>
          <p:txBody>
            <a:bodyPr wrap="square" rtlCol="0">
              <a:spAutoFit/>
            </a:bodyPr>
            <a:lstStyle/>
            <a:p>
              <a:r>
                <a:rPr lang="en-US" sz="2400" dirty="0">
                  <a:solidFill>
                    <a:schemeClr val="bg1"/>
                  </a:solidFill>
                </a:rPr>
                <a:t>Hi again! Did you remember?</a:t>
              </a:r>
            </a:p>
          </p:txBody>
        </p:sp>
      </p:grpSp>
    </p:spTree>
    <p:extLst>
      <p:ext uri="{BB962C8B-B14F-4D97-AF65-F5344CB8AC3E}">
        <p14:creationId xmlns:p14="http://schemas.microsoft.com/office/powerpoint/2010/main" val="140487407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xmlns:p14="http://schemas.microsoft.com/office/powerpoint/2010/mai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5"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000" fill="hold"/>
                                        <p:tgtEl>
                                          <p:spTgt spid="5"/>
                                        </p:tgtEl>
                                        <p:attrNameLst>
                                          <p:attrName>ppt_w</p:attrName>
                                        </p:attrNameLst>
                                      </p:cBhvr>
                                      <p:tavLst>
                                        <p:tav tm="0">
                                          <p:val>
                                            <p:strVal val="#ppt_w*0.70"/>
                                          </p:val>
                                        </p:tav>
                                        <p:tav tm="100000">
                                          <p:val>
                                            <p:strVal val="#ppt_w"/>
                                          </p:val>
                                        </p:tav>
                                      </p:tavLst>
                                    </p:anim>
                                    <p:anim calcmode="lin" valueType="num">
                                      <p:cBhvr>
                                        <p:cTn id="12" dur="1000" fill="hold"/>
                                        <p:tgtEl>
                                          <p:spTgt spid="5"/>
                                        </p:tgtEl>
                                        <p:attrNameLst>
                                          <p:attrName>ppt_h</p:attrName>
                                        </p:attrNameLst>
                                      </p:cBhvr>
                                      <p:tavLst>
                                        <p:tav tm="0">
                                          <p:val>
                                            <p:strVal val="#ppt_h"/>
                                          </p:val>
                                        </p:tav>
                                        <p:tav tm="100000">
                                          <p:val>
                                            <p:strVal val="#ppt_h"/>
                                          </p:val>
                                        </p:tav>
                                      </p:tavLst>
                                    </p:anim>
                                    <p:animEffect transition="in" filter="fad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lue morpho.JPG"/>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7" name="Picture 6"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grpSp>
        <p:nvGrpSpPr>
          <p:cNvPr id="19" name="Group 18"/>
          <p:cNvGrpSpPr/>
          <p:nvPr/>
        </p:nvGrpSpPr>
        <p:grpSpPr>
          <a:xfrm>
            <a:off x="3343529" y="5905852"/>
            <a:ext cx="1644770" cy="509236"/>
            <a:chOff x="4259803" y="5913198"/>
            <a:chExt cx="1236495" cy="509236"/>
          </a:xfrm>
        </p:grpSpPr>
        <p:sp>
          <p:nvSpPr>
            <p:cNvPr id="20" name="Rounded Rectangle 19"/>
            <p:cNvSpPr/>
            <p:nvPr/>
          </p:nvSpPr>
          <p:spPr>
            <a:xfrm>
              <a:off x="4259803" y="5913198"/>
              <a:ext cx="1236495" cy="509236"/>
            </a:xfrm>
            <a:prstGeom prst="roundRect">
              <a:avLst/>
            </a:prstGeom>
            <a:solidFill>
              <a:srgbClr val="00A5D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1" name="Title 2"/>
            <p:cNvSpPr txBox="1">
              <a:spLocks/>
            </p:cNvSpPr>
            <p:nvPr/>
          </p:nvSpPr>
          <p:spPr>
            <a:xfrm>
              <a:off x="4277079" y="5963158"/>
              <a:ext cx="1208355"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a:solidFill>
                    <a:srgbClr val="FFFFFF"/>
                  </a:solidFill>
                  <a:latin typeface="Arial"/>
                  <a:ea typeface="Verdana" panose="020B0604030504040204" pitchFamily="34" charset="0"/>
                  <a:cs typeface="Arial"/>
                </a:rPr>
                <a:t>butterfly</a:t>
              </a:r>
            </a:p>
          </p:txBody>
        </p:sp>
      </p:grpSp>
      <p:grpSp>
        <p:nvGrpSpPr>
          <p:cNvPr id="2" name="Group 1"/>
          <p:cNvGrpSpPr/>
          <p:nvPr/>
        </p:nvGrpSpPr>
        <p:grpSpPr>
          <a:xfrm>
            <a:off x="-613068" y="5913198"/>
            <a:ext cx="3409035" cy="509236"/>
            <a:chOff x="-613068" y="5913198"/>
            <a:chExt cx="3409035" cy="509236"/>
          </a:xfrm>
        </p:grpSpPr>
        <p:sp>
          <p:nvSpPr>
            <p:cNvPr id="18" name="Rounded Rectangle 17"/>
            <p:cNvSpPr/>
            <p:nvPr/>
          </p:nvSpPr>
          <p:spPr>
            <a:xfrm>
              <a:off x="-613068" y="5913198"/>
              <a:ext cx="3409035" cy="509236"/>
            </a:xfrm>
            <a:prstGeom prst="roundRect">
              <a:avLst/>
            </a:prstGeom>
            <a:solidFill>
              <a:srgbClr val="E6191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8" name="Title 2"/>
            <p:cNvSpPr txBox="1">
              <a:spLocks/>
            </p:cNvSpPr>
            <p:nvPr/>
          </p:nvSpPr>
          <p:spPr>
            <a:xfrm>
              <a:off x="415927" y="5963158"/>
              <a:ext cx="2380040" cy="328597"/>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r>
                <a:rPr lang="en-GB" sz="1800" b="1" dirty="0">
                  <a:solidFill>
                    <a:srgbClr val="FFFFFF"/>
                  </a:solidFill>
                  <a:latin typeface="Arial"/>
                  <a:ea typeface="Verdana" panose="020B0604030504040204" pitchFamily="34" charset="0"/>
                  <a:cs typeface="Arial"/>
                </a:rPr>
                <a:t>This insect is a</a:t>
              </a:r>
              <a:r>
                <a:rPr lang="is-IS" sz="1800" b="1" dirty="0">
                  <a:solidFill>
                    <a:srgbClr val="FFFFFF"/>
                  </a:solidFill>
                  <a:latin typeface="Arial"/>
                  <a:ea typeface="Verdana" panose="020B0604030504040204" pitchFamily="34" charset="0"/>
                  <a:cs typeface="Arial"/>
                </a:rPr>
                <a:t>…?</a:t>
              </a:r>
              <a:endParaRPr lang="en-GB" sz="1800" b="1" dirty="0">
                <a:solidFill>
                  <a:srgbClr val="FFFFFF"/>
                </a:solidFill>
                <a:latin typeface="Arial"/>
                <a:ea typeface="Verdana" panose="020B0604030504040204" pitchFamily="34" charset="0"/>
                <a:cs typeface="Arial"/>
              </a:endParaRPr>
            </a:p>
          </p:txBody>
        </p:sp>
      </p:grpSp>
      <p:grpSp>
        <p:nvGrpSpPr>
          <p:cNvPr id="29" name="Group 28"/>
          <p:cNvGrpSpPr/>
          <p:nvPr/>
        </p:nvGrpSpPr>
        <p:grpSpPr>
          <a:xfrm>
            <a:off x="5175819" y="5913198"/>
            <a:ext cx="1644770" cy="509236"/>
            <a:chOff x="4259803" y="5913198"/>
            <a:chExt cx="1236495" cy="509236"/>
          </a:xfrm>
        </p:grpSpPr>
        <p:sp>
          <p:nvSpPr>
            <p:cNvPr id="30" name="Rounded Rectangle 29"/>
            <p:cNvSpPr/>
            <p:nvPr/>
          </p:nvSpPr>
          <p:spPr>
            <a:xfrm>
              <a:off x="4259803" y="5913198"/>
              <a:ext cx="1236495" cy="509236"/>
            </a:xfrm>
            <a:prstGeom prst="roundRect">
              <a:avLst/>
            </a:prstGeom>
            <a:solidFill>
              <a:srgbClr val="F5842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31" name="Title 2"/>
            <p:cNvSpPr txBox="1">
              <a:spLocks/>
            </p:cNvSpPr>
            <p:nvPr/>
          </p:nvSpPr>
          <p:spPr>
            <a:xfrm>
              <a:off x="4277079" y="5963158"/>
              <a:ext cx="1208355"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a:solidFill>
                    <a:srgbClr val="FFFFFF"/>
                  </a:solidFill>
                  <a:latin typeface="Arial"/>
                  <a:ea typeface="Verdana" panose="020B0604030504040204" pitchFamily="34" charset="0"/>
                  <a:cs typeface="Arial"/>
                </a:rPr>
                <a:t>dragonfly</a:t>
              </a:r>
            </a:p>
          </p:txBody>
        </p:sp>
      </p:grpSp>
      <p:grpSp>
        <p:nvGrpSpPr>
          <p:cNvPr id="32" name="Group 31"/>
          <p:cNvGrpSpPr/>
          <p:nvPr/>
        </p:nvGrpSpPr>
        <p:grpSpPr>
          <a:xfrm>
            <a:off x="7008110" y="5913198"/>
            <a:ext cx="1644770" cy="509236"/>
            <a:chOff x="4259803" y="5913198"/>
            <a:chExt cx="1236495" cy="509236"/>
          </a:xfrm>
        </p:grpSpPr>
        <p:sp>
          <p:nvSpPr>
            <p:cNvPr id="33" name="Rounded Rectangle 32"/>
            <p:cNvSpPr/>
            <p:nvPr/>
          </p:nvSpPr>
          <p:spPr>
            <a:xfrm>
              <a:off x="4259803" y="5913198"/>
              <a:ext cx="1236495" cy="509236"/>
            </a:xfrm>
            <a:prstGeom prst="roundRect">
              <a:avLst/>
            </a:prstGeom>
            <a:solidFill>
              <a:srgbClr val="12BE8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34" name="Title 2"/>
            <p:cNvSpPr txBox="1">
              <a:spLocks/>
            </p:cNvSpPr>
            <p:nvPr/>
          </p:nvSpPr>
          <p:spPr>
            <a:xfrm>
              <a:off x="4277079" y="5963158"/>
              <a:ext cx="1208355"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a:solidFill>
                    <a:srgbClr val="FFFFFF"/>
                  </a:solidFill>
                  <a:latin typeface="Arial"/>
                  <a:ea typeface="Verdana" panose="020B0604030504040204" pitchFamily="34" charset="0"/>
                  <a:cs typeface="Arial"/>
                </a:rPr>
                <a:t>moth</a:t>
              </a:r>
            </a:p>
          </p:txBody>
        </p:sp>
      </p:grpSp>
    </p:spTree>
    <p:extLst>
      <p:ext uri="{BB962C8B-B14F-4D97-AF65-F5344CB8AC3E}">
        <p14:creationId xmlns:p14="http://schemas.microsoft.com/office/powerpoint/2010/main" val="360233399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ctionaid_Logo.pn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sp>
        <p:nvSpPr>
          <p:cNvPr id="3" name="Rounded Rectangle 2"/>
          <p:cNvSpPr/>
          <p:nvPr/>
        </p:nvSpPr>
        <p:spPr>
          <a:xfrm>
            <a:off x="-613068" y="5913198"/>
            <a:ext cx="3409035" cy="509236"/>
          </a:xfrm>
          <a:prstGeom prst="roundRect">
            <a:avLst/>
          </a:prstGeom>
          <a:solidFill>
            <a:srgbClr val="E6191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7" name="Title 2"/>
          <p:cNvSpPr txBox="1">
            <a:spLocks/>
          </p:cNvSpPr>
          <p:nvPr/>
        </p:nvSpPr>
        <p:spPr>
          <a:xfrm>
            <a:off x="415927" y="5963158"/>
            <a:ext cx="2380040" cy="328597"/>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r>
              <a:rPr lang="en-GB" sz="1800" b="1" dirty="0">
                <a:solidFill>
                  <a:srgbClr val="FFFFFF"/>
                </a:solidFill>
                <a:latin typeface="Arial"/>
                <a:ea typeface="Verdana" panose="020B0604030504040204" pitchFamily="34" charset="0"/>
                <a:cs typeface="Arial"/>
              </a:rPr>
              <a:t>This insect is a</a:t>
            </a:r>
            <a:r>
              <a:rPr lang="is-IS" sz="1800" b="1" dirty="0">
                <a:solidFill>
                  <a:srgbClr val="FFFFFF"/>
                </a:solidFill>
                <a:latin typeface="Arial"/>
                <a:ea typeface="Verdana" panose="020B0604030504040204" pitchFamily="34" charset="0"/>
                <a:cs typeface="Arial"/>
              </a:rPr>
              <a:t>…?</a:t>
            </a:r>
            <a:endParaRPr lang="en-GB" sz="1800" b="1" dirty="0">
              <a:solidFill>
                <a:srgbClr val="FFFFFF"/>
              </a:solidFill>
              <a:latin typeface="Arial"/>
              <a:ea typeface="Verdana" panose="020B0604030504040204" pitchFamily="34" charset="0"/>
              <a:cs typeface="Arial"/>
            </a:endParaRPr>
          </a:p>
        </p:txBody>
      </p:sp>
      <p:grpSp>
        <p:nvGrpSpPr>
          <p:cNvPr id="8" name="Group 7"/>
          <p:cNvGrpSpPr/>
          <p:nvPr/>
        </p:nvGrpSpPr>
        <p:grpSpPr>
          <a:xfrm>
            <a:off x="1955528" y="1805497"/>
            <a:ext cx="5245700" cy="3100741"/>
            <a:chOff x="1955528" y="1851177"/>
            <a:chExt cx="5245700" cy="3100741"/>
          </a:xfrm>
        </p:grpSpPr>
        <p:sp>
          <p:nvSpPr>
            <p:cNvPr id="9" name="Rounded Rectangle 8"/>
            <p:cNvSpPr/>
            <p:nvPr/>
          </p:nvSpPr>
          <p:spPr>
            <a:xfrm>
              <a:off x="1955528" y="1851177"/>
              <a:ext cx="5245700" cy="3100741"/>
            </a:xfrm>
            <a:prstGeom prst="roundRect">
              <a:avLst/>
            </a:prstGeom>
            <a:solidFill>
              <a:srgbClr val="00A5D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0" name="Rectangle 9"/>
            <p:cNvSpPr/>
            <p:nvPr/>
          </p:nvSpPr>
          <p:spPr>
            <a:xfrm>
              <a:off x="2374020" y="2146519"/>
              <a:ext cx="4572000" cy="2657138"/>
            </a:xfrm>
            <a:prstGeom prst="rect">
              <a:avLst/>
            </a:prstGeom>
          </p:spPr>
          <p:txBody>
            <a:bodyPr>
              <a:spAutoFit/>
            </a:bodyPr>
            <a:lstStyle/>
            <a:p>
              <a:pPr>
                <a:lnSpc>
                  <a:spcPct val="150000"/>
                </a:lnSpc>
              </a:pPr>
              <a:r>
                <a:rPr lang="en-GB" sz="2400" baseline="30000" dirty="0">
                  <a:solidFill>
                    <a:srgbClr val="FFFFFF"/>
                  </a:solidFill>
                  <a:latin typeface="Arial"/>
                  <a:cs typeface="Arial"/>
                </a:rPr>
                <a:t>The rainforest has some of the world’s biggest insects. This is an Amazon Blue </a:t>
              </a:r>
              <a:r>
                <a:rPr lang="en-GB" sz="2400" baseline="30000" dirty="0" err="1">
                  <a:solidFill>
                    <a:srgbClr val="FFFFFF"/>
                  </a:solidFill>
                  <a:latin typeface="Arial"/>
                  <a:cs typeface="Arial"/>
                </a:rPr>
                <a:t>Morpho</a:t>
              </a:r>
              <a:r>
                <a:rPr lang="en-GB" sz="2400" baseline="30000" dirty="0">
                  <a:solidFill>
                    <a:srgbClr val="FFFFFF"/>
                  </a:solidFill>
                  <a:latin typeface="Arial"/>
                  <a:cs typeface="Arial"/>
                </a:rPr>
                <a:t> butterfly. Its wings can be as wide as 18 cm which is probably bigger than your hand! </a:t>
              </a:r>
            </a:p>
            <a:p>
              <a:pPr>
                <a:lnSpc>
                  <a:spcPct val="150000"/>
                </a:lnSpc>
              </a:pPr>
              <a:endParaRPr lang="en-GB" baseline="30000" dirty="0">
                <a:solidFill>
                  <a:srgbClr val="FFFFFF"/>
                </a:solidFill>
                <a:latin typeface="Arial"/>
                <a:cs typeface="Arial"/>
              </a:endParaRPr>
            </a:p>
            <a:p>
              <a:pPr>
                <a:lnSpc>
                  <a:spcPct val="150000"/>
                </a:lnSpc>
              </a:pPr>
              <a:r>
                <a:rPr lang="en-GB" sz="2400" baseline="30000" dirty="0">
                  <a:solidFill>
                    <a:srgbClr val="FFFFFF"/>
                  </a:solidFill>
                  <a:latin typeface="Arial"/>
                  <a:cs typeface="Arial"/>
                </a:rPr>
                <a:t>Have you ever seen a butterfly? What colour was it?</a:t>
              </a:r>
            </a:p>
          </p:txBody>
        </p:sp>
      </p:grpSp>
      <p:grpSp>
        <p:nvGrpSpPr>
          <p:cNvPr id="11" name="Group 10"/>
          <p:cNvGrpSpPr/>
          <p:nvPr/>
        </p:nvGrpSpPr>
        <p:grpSpPr>
          <a:xfrm>
            <a:off x="3343529" y="5905852"/>
            <a:ext cx="1644770" cy="509236"/>
            <a:chOff x="4259803" y="5913198"/>
            <a:chExt cx="1236495" cy="509236"/>
          </a:xfrm>
        </p:grpSpPr>
        <p:sp>
          <p:nvSpPr>
            <p:cNvPr id="12" name="Rounded Rectangle 11"/>
            <p:cNvSpPr/>
            <p:nvPr/>
          </p:nvSpPr>
          <p:spPr>
            <a:xfrm>
              <a:off x="4259803" y="5913198"/>
              <a:ext cx="1236495" cy="509236"/>
            </a:xfrm>
            <a:prstGeom prst="roundRect">
              <a:avLst/>
            </a:prstGeom>
            <a:solidFill>
              <a:srgbClr val="00A5D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itle 2"/>
            <p:cNvSpPr txBox="1">
              <a:spLocks/>
            </p:cNvSpPr>
            <p:nvPr/>
          </p:nvSpPr>
          <p:spPr>
            <a:xfrm>
              <a:off x="4277079" y="5963158"/>
              <a:ext cx="1208355"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a:solidFill>
                    <a:srgbClr val="FFFFFF"/>
                  </a:solidFill>
                  <a:latin typeface="Arial"/>
                  <a:ea typeface="Verdana" panose="020B0604030504040204" pitchFamily="34" charset="0"/>
                  <a:cs typeface="Arial"/>
                </a:rPr>
                <a:t>butterfly</a:t>
              </a:r>
            </a:p>
          </p:txBody>
        </p:sp>
      </p:grpSp>
    </p:spTree>
    <p:extLst>
      <p:ext uri="{BB962C8B-B14F-4D97-AF65-F5344CB8AC3E}">
        <p14:creationId xmlns:p14="http://schemas.microsoft.com/office/powerpoint/2010/main" val="140487407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xmlns:p14="http://schemas.microsoft.com/office/powerpoint/2010/mai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creen Shot 2016-06-23 at 15.17.02.png"/>
          <p:cNvPicPr>
            <a:picLocks noChangeAspect="1"/>
          </p:cNvPicPr>
          <p:nvPr/>
        </p:nvPicPr>
        <p:blipFill rotWithShape="1">
          <a:blip r:embed="rId3">
            <a:extLst>
              <a:ext uri="{28A0092B-C50C-407E-A947-70E740481C1C}">
                <a14:useLocalDpi xmlns:a14="http://schemas.microsoft.com/office/drawing/2010/main" val="0"/>
              </a:ext>
            </a:extLst>
          </a:blip>
          <a:srcRect l="4146" r="7030"/>
          <a:stretch/>
        </p:blipFill>
        <p:spPr>
          <a:xfrm>
            <a:off x="1" y="0"/>
            <a:ext cx="9144000" cy="6858000"/>
          </a:xfrm>
          <a:prstGeom prst="rect">
            <a:avLst/>
          </a:prstGeom>
        </p:spPr>
      </p:pic>
      <p:pic>
        <p:nvPicPr>
          <p:cNvPr id="5" name="Picture 4"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grpSp>
        <p:nvGrpSpPr>
          <p:cNvPr id="9" name="Group 8"/>
          <p:cNvGrpSpPr/>
          <p:nvPr/>
        </p:nvGrpSpPr>
        <p:grpSpPr>
          <a:xfrm>
            <a:off x="-613068" y="5913198"/>
            <a:ext cx="3564367" cy="509236"/>
            <a:chOff x="-613068" y="5913198"/>
            <a:chExt cx="3564367" cy="509236"/>
          </a:xfrm>
        </p:grpSpPr>
        <p:sp>
          <p:nvSpPr>
            <p:cNvPr id="10" name="Rounded Rectangle 9"/>
            <p:cNvSpPr/>
            <p:nvPr/>
          </p:nvSpPr>
          <p:spPr>
            <a:xfrm>
              <a:off x="-613068" y="5913198"/>
              <a:ext cx="3564367" cy="509236"/>
            </a:xfrm>
            <a:prstGeom prst="roundRect">
              <a:avLst/>
            </a:prstGeom>
            <a:solidFill>
              <a:srgbClr val="E6191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1" name="Title 2"/>
            <p:cNvSpPr txBox="1">
              <a:spLocks/>
            </p:cNvSpPr>
            <p:nvPr/>
          </p:nvSpPr>
          <p:spPr>
            <a:xfrm>
              <a:off x="415927" y="5963158"/>
              <a:ext cx="2535372" cy="328597"/>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r>
                <a:rPr lang="en-GB" sz="1800" b="1" dirty="0">
                  <a:solidFill>
                    <a:srgbClr val="FFFFFF"/>
                  </a:solidFill>
                  <a:latin typeface="Arial"/>
                  <a:ea typeface="Verdana" panose="020B0604030504040204" pitchFamily="34" charset="0"/>
                  <a:cs typeface="Arial"/>
                </a:rPr>
                <a:t>This monkey is a</a:t>
              </a:r>
              <a:r>
                <a:rPr lang="is-IS" sz="1800" b="1" dirty="0">
                  <a:solidFill>
                    <a:srgbClr val="FFFFFF"/>
                  </a:solidFill>
                  <a:latin typeface="Arial"/>
                  <a:ea typeface="Verdana" panose="020B0604030504040204" pitchFamily="34" charset="0"/>
                  <a:cs typeface="Arial"/>
                </a:rPr>
                <a:t>…?</a:t>
              </a:r>
              <a:endParaRPr lang="en-GB" sz="1800" b="1" dirty="0">
                <a:solidFill>
                  <a:srgbClr val="FFFFFF"/>
                </a:solidFill>
                <a:latin typeface="Arial"/>
                <a:ea typeface="Verdana" panose="020B0604030504040204" pitchFamily="34" charset="0"/>
                <a:cs typeface="Arial"/>
              </a:endParaRPr>
            </a:p>
          </p:txBody>
        </p:sp>
      </p:grpSp>
      <p:grpSp>
        <p:nvGrpSpPr>
          <p:cNvPr id="18" name="Group 17"/>
          <p:cNvGrpSpPr/>
          <p:nvPr/>
        </p:nvGrpSpPr>
        <p:grpSpPr>
          <a:xfrm>
            <a:off x="3635346" y="5913198"/>
            <a:ext cx="1574632" cy="509236"/>
            <a:chOff x="4259803" y="5913198"/>
            <a:chExt cx="1236495" cy="509236"/>
          </a:xfrm>
        </p:grpSpPr>
        <p:sp>
          <p:nvSpPr>
            <p:cNvPr id="19" name="Rounded Rectangle 18"/>
            <p:cNvSpPr/>
            <p:nvPr/>
          </p:nvSpPr>
          <p:spPr>
            <a:xfrm>
              <a:off x="4259803" y="5913198"/>
              <a:ext cx="1236495" cy="509236"/>
            </a:xfrm>
            <a:prstGeom prst="roundRect">
              <a:avLst/>
            </a:prstGeom>
            <a:solidFill>
              <a:srgbClr val="00A5D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0" name="Title 2"/>
            <p:cNvSpPr txBox="1">
              <a:spLocks/>
            </p:cNvSpPr>
            <p:nvPr/>
          </p:nvSpPr>
          <p:spPr>
            <a:xfrm>
              <a:off x="4277079" y="5963158"/>
              <a:ext cx="1208355"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a:solidFill>
                    <a:srgbClr val="FFFFFF"/>
                  </a:solidFill>
                  <a:latin typeface="Arial"/>
                  <a:ea typeface="Verdana" panose="020B0604030504040204" pitchFamily="34" charset="0"/>
                  <a:cs typeface="Arial"/>
                </a:rPr>
                <a:t>reptile</a:t>
              </a:r>
            </a:p>
          </p:txBody>
        </p:sp>
      </p:grpSp>
      <p:grpSp>
        <p:nvGrpSpPr>
          <p:cNvPr id="21" name="Group 20"/>
          <p:cNvGrpSpPr/>
          <p:nvPr/>
        </p:nvGrpSpPr>
        <p:grpSpPr>
          <a:xfrm>
            <a:off x="5359081" y="5913198"/>
            <a:ext cx="1574632" cy="509236"/>
            <a:chOff x="5613047" y="5905852"/>
            <a:chExt cx="1236495" cy="509236"/>
          </a:xfrm>
        </p:grpSpPr>
        <p:sp>
          <p:nvSpPr>
            <p:cNvPr id="22" name="Rounded Rectangle 21"/>
            <p:cNvSpPr/>
            <p:nvPr/>
          </p:nvSpPr>
          <p:spPr>
            <a:xfrm>
              <a:off x="5613047" y="5905852"/>
              <a:ext cx="1236495" cy="509236"/>
            </a:xfrm>
            <a:prstGeom prst="roundRect">
              <a:avLst/>
            </a:prstGeom>
            <a:solidFill>
              <a:srgbClr val="F5842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3" name="Title 2"/>
            <p:cNvSpPr txBox="1">
              <a:spLocks/>
            </p:cNvSpPr>
            <p:nvPr/>
          </p:nvSpPr>
          <p:spPr>
            <a:xfrm>
              <a:off x="5711285" y="5963158"/>
              <a:ext cx="1040019"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a:solidFill>
                    <a:srgbClr val="FFFFFF"/>
                  </a:solidFill>
                  <a:latin typeface="Arial"/>
                  <a:ea typeface="Verdana" panose="020B0604030504040204" pitchFamily="34" charset="0"/>
                  <a:cs typeface="Arial"/>
                </a:rPr>
                <a:t>bird</a:t>
              </a:r>
            </a:p>
          </p:txBody>
        </p:sp>
      </p:grpSp>
      <p:grpSp>
        <p:nvGrpSpPr>
          <p:cNvPr id="24" name="Group 23"/>
          <p:cNvGrpSpPr/>
          <p:nvPr/>
        </p:nvGrpSpPr>
        <p:grpSpPr>
          <a:xfrm>
            <a:off x="7082817" y="5905852"/>
            <a:ext cx="1574632" cy="509236"/>
            <a:chOff x="7257770" y="5905852"/>
            <a:chExt cx="1236495" cy="509236"/>
          </a:xfrm>
        </p:grpSpPr>
        <p:sp>
          <p:nvSpPr>
            <p:cNvPr id="25" name="Rounded Rectangle 24"/>
            <p:cNvSpPr/>
            <p:nvPr/>
          </p:nvSpPr>
          <p:spPr>
            <a:xfrm>
              <a:off x="7257770" y="5905852"/>
              <a:ext cx="1236495" cy="509236"/>
            </a:xfrm>
            <a:prstGeom prst="roundRect">
              <a:avLst/>
            </a:prstGeom>
            <a:solidFill>
              <a:srgbClr val="12BE8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6" name="Title 2"/>
            <p:cNvSpPr txBox="1">
              <a:spLocks/>
            </p:cNvSpPr>
            <p:nvPr/>
          </p:nvSpPr>
          <p:spPr>
            <a:xfrm>
              <a:off x="7297020" y="5963158"/>
              <a:ext cx="1157995"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a:solidFill>
                    <a:srgbClr val="FFFFFF"/>
                  </a:solidFill>
                  <a:latin typeface="Arial"/>
                  <a:ea typeface="Verdana" panose="020B0604030504040204" pitchFamily="34" charset="0"/>
                  <a:cs typeface="Arial"/>
                </a:rPr>
                <a:t>mammal</a:t>
              </a:r>
            </a:p>
          </p:txBody>
        </p:sp>
      </p:grpSp>
    </p:spTree>
    <p:extLst>
      <p:ext uri="{BB962C8B-B14F-4D97-AF65-F5344CB8AC3E}">
        <p14:creationId xmlns:p14="http://schemas.microsoft.com/office/powerpoint/2010/main" val="248057151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ctionaid_Logo.pn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grpSp>
        <p:nvGrpSpPr>
          <p:cNvPr id="7" name="Group 6"/>
          <p:cNvGrpSpPr/>
          <p:nvPr/>
        </p:nvGrpSpPr>
        <p:grpSpPr>
          <a:xfrm>
            <a:off x="1955528" y="1792287"/>
            <a:ext cx="5245700" cy="3077407"/>
            <a:chOff x="1955528" y="1851177"/>
            <a:chExt cx="5245700" cy="3077407"/>
          </a:xfrm>
        </p:grpSpPr>
        <p:sp>
          <p:nvSpPr>
            <p:cNvPr id="8" name="Rounded Rectangle 7"/>
            <p:cNvSpPr/>
            <p:nvPr/>
          </p:nvSpPr>
          <p:spPr>
            <a:xfrm>
              <a:off x="1955528" y="1851177"/>
              <a:ext cx="5245700" cy="3077407"/>
            </a:xfrm>
            <a:prstGeom prst="roundRect">
              <a:avLst/>
            </a:prstGeom>
            <a:solidFill>
              <a:srgbClr val="12BE8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9" name="Rectangle 8"/>
            <p:cNvSpPr/>
            <p:nvPr/>
          </p:nvSpPr>
          <p:spPr>
            <a:xfrm>
              <a:off x="2300924" y="2146519"/>
              <a:ext cx="4652446" cy="2657138"/>
            </a:xfrm>
            <a:prstGeom prst="rect">
              <a:avLst/>
            </a:prstGeom>
          </p:spPr>
          <p:txBody>
            <a:bodyPr wrap="square">
              <a:spAutoFit/>
            </a:bodyPr>
            <a:lstStyle/>
            <a:p>
              <a:pPr>
                <a:lnSpc>
                  <a:spcPct val="150000"/>
                </a:lnSpc>
              </a:pPr>
              <a:r>
                <a:rPr lang="en-GB" sz="2400" baseline="30000" dirty="0">
                  <a:solidFill>
                    <a:srgbClr val="FFFFFF"/>
                  </a:solidFill>
                  <a:latin typeface="Arial"/>
                  <a:cs typeface="Arial"/>
                </a:rPr>
                <a:t>Monkeys are mammals. This monkey is a spider monkey. It wraps its tail around trees like an extra arm. There are so many species of monkey in the Amazon that scientists keep discovering new ones.</a:t>
              </a:r>
            </a:p>
            <a:p>
              <a:pPr>
                <a:lnSpc>
                  <a:spcPct val="150000"/>
                </a:lnSpc>
              </a:pPr>
              <a:endParaRPr lang="en-GB" baseline="30000" dirty="0">
                <a:solidFill>
                  <a:srgbClr val="FFFFFF"/>
                </a:solidFill>
                <a:latin typeface="Arial"/>
                <a:cs typeface="Arial"/>
              </a:endParaRPr>
            </a:p>
            <a:p>
              <a:pPr>
                <a:lnSpc>
                  <a:spcPct val="150000"/>
                </a:lnSpc>
              </a:pPr>
              <a:r>
                <a:rPr lang="en-GB" sz="2400" baseline="30000" dirty="0">
                  <a:solidFill>
                    <a:srgbClr val="FFFFFF"/>
                  </a:solidFill>
                  <a:latin typeface="Arial"/>
                  <a:cs typeface="Arial"/>
                </a:rPr>
                <a:t>Which is longer, the monkey’s arm or its tail?</a:t>
              </a:r>
            </a:p>
          </p:txBody>
        </p:sp>
      </p:grpSp>
      <p:grpSp>
        <p:nvGrpSpPr>
          <p:cNvPr id="14" name="Group 13"/>
          <p:cNvGrpSpPr/>
          <p:nvPr/>
        </p:nvGrpSpPr>
        <p:grpSpPr>
          <a:xfrm>
            <a:off x="-613068" y="5913198"/>
            <a:ext cx="3564367" cy="509236"/>
            <a:chOff x="-613068" y="5913198"/>
            <a:chExt cx="3564367" cy="509236"/>
          </a:xfrm>
        </p:grpSpPr>
        <p:sp>
          <p:nvSpPr>
            <p:cNvPr id="15" name="Rounded Rectangle 14"/>
            <p:cNvSpPr/>
            <p:nvPr/>
          </p:nvSpPr>
          <p:spPr>
            <a:xfrm>
              <a:off x="-613068" y="5913198"/>
              <a:ext cx="3564367" cy="509236"/>
            </a:xfrm>
            <a:prstGeom prst="roundRect">
              <a:avLst/>
            </a:prstGeom>
            <a:solidFill>
              <a:srgbClr val="E6191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6" name="Title 2"/>
            <p:cNvSpPr txBox="1">
              <a:spLocks/>
            </p:cNvSpPr>
            <p:nvPr/>
          </p:nvSpPr>
          <p:spPr>
            <a:xfrm>
              <a:off x="415927" y="5963158"/>
              <a:ext cx="2535372" cy="328597"/>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r>
                <a:rPr lang="en-GB" sz="1800" b="1" dirty="0">
                  <a:solidFill>
                    <a:srgbClr val="FFFFFF"/>
                  </a:solidFill>
                  <a:latin typeface="Arial"/>
                  <a:ea typeface="Verdana" panose="020B0604030504040204" pitchFamily="34" charset="0"/>
                  <a:cs typeface="Arial"/>
                </a:rPr>
                <a:t>This monkey is a</a:t>
              </a:r>
              <a:r>
                <a:rPr lang="is-IS" sz="1800" b="1" dirty="0">
                  <a:solidFill>
                    <a:srgbClr val="FFFFFF"/>
                  </a:solidFill>
                  <a:latin typeface="Arial"/>
                  <a:ea typeface="Verdana" panose="020B0604030504040204" pitchFamily="34" charset="0"/>
                  <a:cs typeface="Arial"/>
                </a:rPr>
                <a:t>…?</a:t>
              </a:r>
              <a:endParaRPr lang="en-GB" sz="1800" b="1" dirty="0">
                <a:solidFill>
                  <a:srgbClr val="FFFFFF"/>
                </a:solidFill>
                <a:latin typeface="Arial"/>
                <a:ea typeface="Verdana" panose="020B0604030504040204" pitchFamily="34" charset="0"/>
                <a:cs typeface="Arial"/>
              </a:endParaRPr>
            </a:p>
          </p:txBody>
        </p:sp>
      </p:grpSp>
      <p:grpSp>
        <p:nvGrpSpPr>
          <p:cNvPr id="17" name="Group 16"/>
          <p:cNvGrpSpPr/>
          <p:nvPr/>
        </p:nvGrpSpPr>
        <p:grpSpPr>
          <a:xfrm>
            <a:off x="7082817" y="5905852"/>
            <a:ext cx="1574632" cy="509236"/>
            <a:chOff x="7257770" y="5905852"/>
            <a:chExt cx="1236495" cy="509236"/>
          </a:xfrm>
        </p:grpSpPr>
        <p:sp>
          <p:nvSpPr>
            <p:cNvPr id="18" name="Rounded Rectangle 17"/>
            <p:cNvSpPr/>
            <p:nvPr/>
          </p:nvSpPr>
          <p:spPr>
            <a:xfrm>
              <a:off x="7257770" y="5905852"/>
              <a:ext cx="1236495" cy="509236"/>
            </a:xfrm>
            <a:prstGeom prst="roundRect">
              <a:avLst/>
            </a:prstGeom>
            <a:solidFill>
              <a:srgbClr val="12BE8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9" name="Title 2"/>
            <p:cNvSpPr txBox="1">
              <a:spLocks/>
            </p:cNvSpPr>
            <p:nvPr/>
          </p:nvSpPr>
          <p:spPr>
            <a:xfrm>
              <a:off x="7297020" y="5963158"/>
              <a:ext cx="1157995"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a:solidFill>
                    <a:srgbClr val="FFFFFF"/>
                  </a:solidFill>
                  <a:latin typeface="Arial"/>
                  <a:ea typeface="Verdana" panose="020B0604030504040204" pitchFamily="34" charset="0"/>
                  <a:cs typeface="Arial"/>
                </a:rPr>
                <a:t>mammal</a:t>
              </a:r>
            </a:p>
          </p:txBody>
        </p:sp>
      </p:grpSp>
      <p:grpSp>
        <p:nvGrpSpPr>
          <p:cNvPr id="3" name="Group 2"/>
          <p:cNvGrpSpPr/>
          <p:nvPr/>
        </p:nvGrpSpPr>
        <p:grpSpPr>
          <a:xfrm>
            <a:off x="1571590" y="283228"/>
            <a:ext cx="6048786" cy="5991499"/>
            <a:chOff x="1469443" y="523239"/>
            <a:chExt cx="5776315" cy="5751488"/>
          </a:xfrm>
        </p:grpSpPr>
        <p:pic>
          <p:nvPicPr>
            <p:cNvPr id="23" name="Picture 22" descr="Screen Shot 2016-06-23 at 15.17.02.png"/>
            <p:cNvPicPr>
              <a:picLocks noChangeAspect="1"/>
            </p:cNvPicPr>
            <p:nvPr/>
          </p:nvPicPr>
          <p:blipFill rotWithShape="1">
            <a:blip r:embed="rId3">
              <a:extLst>
                <a:ext uri="{28A0092B-C50C-407E-A947-70E740481C1C}">
                  <a14:useLocalDpi xmlns:a14="http://schemas.microsoft.com/office/drawing/2010/main" val="0"/>
                </a:ext>
              </a:extLst>
            </a:blip>
            <a:srcRect l="17781" t="2616" r="17064"/>
            <a:stretch/>
          </p:blipFill>
          <p:spPr>
            <a:xfrm>
              <a:off x="1469443" y="523239"/>
              <a:ext cx="5776315" cy="5751488"/>
            </a:xfrm>
            <a:prstGeom prst="ellipse">
              <a:avLst/>
            </a:prstGeom>
            <a:ln w="63500" cap="rnd">
              <a:noFill/>
            </a:ln>
            <a:effectLst/>
            <a:scene3d>
              <a:camera prst="orthographicFront"/>
              <a:lightRig rig="contrasting" dir="t">
                <a:rot lat="0" lon="0" rev="3000000"/>
              </a:lightRig>
            </a:scene3d>
            <a:sp3d contourW="7620">
              <a:contourClr>
                <a:srgbClr val="333333"/>
              </a:contourClr>
            </a:sp3d>
          </p:spPr>
        </p:pic>
        <p:sp>
          <p:nvSpPr>
            <p:cNvPr id="22" name="TextBox 21"/>
            <p:cNvSpPr txBox="1"/>
            <p:nvPr/>
          </p:nvSpPr>
          <p:spPr>
            <a:xfrm>
              <a:off x="4623397" y="2332182"/>
              <a:ext cx="2622361" cy="2308324"/>
            </a:xfrm>
            <a:prstGeom prst="rect">
              <a:avLst/>
            </a:prstGeom>
            <a:solidFill>
              <a:srgbClr val="D9D9D9">
                <a:alpha val="17000"/>
              </a:srgbClr>
            </a:solidFill>
          </p:spPr>
          <p:txBody>
            <a:bodyPr wrap="square" rtlCol="0">
              <a:spAutoFit/>
            </a:bodyPr>
            <a:lstStyle/>
            <a:p>
              <a:r>
                <a:rPr lang="en-US" sz="2400" dirty="0">
                  <a:solidFill>
                    <a:schemeClr val="bg1"/>
                  </a:solidFill>
                </a:rPr>
                <a:t>Hi again! It looks like my tail is longer but it’s hard for me to tell because it’s behind me!</a:t>
              </a:r>
            </a:p>
          </p:txBody>
        </p:sp>
      </p:grpSp>
    </p:spTree>
    <p:extLst>
      <p:ext uri="{BB962C8B-B14F-4D97-AF65-F5344CB8AC3E}">
        <p14:creationId xmlns:p14="http://schemas.microsoft.com/office/powerpoint/2010/main" val="140487407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xmlns:p14="http://schemas.microsoft.com/office/powerpoint/2010/mai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5"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000" fill="hold"/>
                                        <p:tgtEl>
                                          <p:spTgt spid="3"/>
                                        </p:tgtEl>
                                        <p:attrNameLst>
                                          <p:attrName>ppt_w</p:attrName>
                                        </p:attrNameLst>
                                      </p:cBhvr>
                                      <p:tavLst>
                                        <p:tav tm="0">
                                          <p:val>
                                            <p:strVal val="#ppt_w*0.70"/>
                                          </p:val>
                                        </p:tav>
                                        <p:tav tm="100000">
                                          <p:val>
                                            <p:strVal val="#ppt_w"/>
                                          </p:val>
                                        </p:tav>
                                      </p:tavLst>
                                    </p:anim>
                                    <p:anim calcmode="lin" valueType="num">
                                      <p:cBhvr>
                                        <p:cTn id="12" dur="1000" fill="hold"/>
                                        <p:tgtEl>
                                          <p:spTgt spid="3"/>
                                        </p:tgtEl>
                                        <p:attrNameLst>
                                          <p:attrName>ppt_h</p:attrName>
                                        </p:attrNameLst>
                                      </p:cBhvr>
                                      <p:tavLst>
                                        <p:tav tm="0">
                                          <p:val>
                                            <p:strVal val="#ppt_h"/>
                                          </p:val>
                                        </p:tav>
                                        <p:tav tm="100000">
                                          <p:val>
                                            <p:strVal val="#ppt_h"/>
                                          </p:val>
                                        </p:tav>
                                      </p:tavLst>
                                    </p:anim>
                                    <p:animEffect transition="in" filter="fade">
                                      <p:cBhvr>
                                        <p:cTn id="13"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30073scr_f8b543a75b6ec01.jpg"/>
          <p:cNvPicPr>
            <a:picLocks noChangeAspect="1"/>
          </p:cNvPicPr>
          <p:nvPr/>
        </p:nvPicPr>
        <p:blipFill rotWithShape="1">
          <a:blip r:embed="rId3">
            <a:extLst>
              <a:ext uri="{28A0092B-C50C-407E-A947-70E740481C1C}">
                <a14:useLocalDpi xmlns:a14="http://schemas.microsoft.com/office/drawing/2010/main" val="0"/>
              </a:ext>
            </a:extLst>
          </a:blip>
          <a:srcRect l="11333"/>
          <a:stretch/>
        </p:blipFill>
        <p:spPr>
          <a:xfrm>
            <a:off x="0" y="0"/>
            <a:ext cx="9144000" cy="6858000"/>
          </a:xfrm>
          <a:prstGeom prst="rect">
            <a:avLst/>
          </a:prstGeom>
        </p:spPr>
      </p:pic>
      <p:pic>
        <p:nvPicPr>
          <p:cNvPr id="5" name="Picture 4"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grpSp>
        <p:nvGrpSpPr>
          <p:cNvPr id="6" name="Group 5"/>
          <p:cNvGrpSpPr/>
          <p:nvPr/>
        </p:nvGrpSpPr>
        <p:grpSpPr>
          <a:xfrm>
            <a:off x="-613067" y="5913198"/>
            <a:ext cx="4735284" cy="509236"/>
            <a:chOff x="-613067" y="5913198"/>
            <a:chExt cx="4735284" cy="509236"/>
          </a:xfrm>
        </p:grpSpPr>
        <p:sp>
          <p:nvSpPr>
            <p:cNvPr id="7" name="Rounded Rectangle 6"/>
            <p:cNvSpPr/>
            <p:nvPr/>
          </p:nvSpPr>
          <p:spPr>
            <a:xfrm>
              <a:off x="-613067" y="5913198"/>
              <a:ext cx="4735284" cy="509236"/>
            </a:xfrm>
            <a:prstGeom prst="roundRect">
              <a:avLst/>
            </a:prstGeom>
            <a:solidFill>
              <a:srgbClr val="E6191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8" name="Title 2"/>
            <p:cNvSpPr txBox="1">
              <a:spLocks/>
            </p:cNvSpPr>
            <p:nvPr/>
          </p:nvSpPr>
          <p:spPr>
            <a:xfrm>
              <a:off x="415926" y="5963158"/>
              <a:ext cx="3622673" cy="328597"/>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r>
                <a:rPr lang="en-GB" sz="1800" b="1" dirty="0">
                  <a:solidFill>
                    <a:srgbClr val="FFFFFF"/>
                  </a:solidFill>
                  <a:latin typeface="Arial"/>
                  <a:ea typeface="Verdana" panose="020B0604030504040204" pitchFamily="34" charset="0"/>
                  <a:cs typeface="Arial"/>
                </a:rPr>
                <a:t>The name of this animal is a</a:t>
              </a:r>
              <a:r>
                <a:rPr lang="is-IS" sz="1800" b="1" dirty="0">
                  <a:solidFill>
                    <a:srgbClr val="FFFFFF"/>
                  </a:solidFill>
                  <a:latin typeface="Arial"/>
                  <a:ea typeface="Verdana" panose="020B0604030504040204" pitchFamily="34" charset="0"/>
                  <a:cs typeface="Arial"/>
                </a:rPr>
                <a:t>…</a:t>
              </a:r>
              <a:r>
                <a:rPr lang="en-GB" sz="1800" b="1" dirty="0">
                  <a:solidFill>
                    <a:srgbClr val="FFFFFF"/>
                  </a:solidFill>
                  <a:latin typeface="Arial"/>
                  <a:ea typeface="Verdana" panose="020B0604030504040204" pitchFamily="34" charset="0"/>
                  <a:cs typeface="Arial"/>
                </a:rPr>
                <a:t>?</a:t>
              </a:r>
            </a:p>
          </p:txBody>
        </p:sp>
      </p:grpSp>
      <p:grpSp>
        <p:nvGrpSpPr>
          <p:cNvPr id="9" name="Group 8"/>
          <p:cNvGrpSpPr/>
          <p:nvPr/>
        </p:nvGrpSpPr>
        <p:grpSpPr>
          <a:xfrm>
            <a:off x="4402854" y="5913198"/>
            <a:ext cx="1346032" cy="509236"/>
            <a:chOff x="4259803" y="5913198"/>
            <a:chExt cx="1236495" cy="509236"/>
          </a:xfrm>
        </p:grpSpPr>
        <p:sp>
          <p:nvSpPr>
            <p:cNvPr id="10" name="Rounded Rectangle 9"/>
            <p:cNvSpPr/>
            <p:nvPr/>
          </p:nvSpPr>
          <p:spPr>
            <a:xfrm>
              <a:off x="4259803" y="5913198"/>
              <a:ext cx="1236495" cy="509236"/>
            </a:xfrm>
            <a:prstGeom prst="roundRect">
              <a:avLst/>
            </a:prstGeom>
            <a:solidFill>
              <a:srgbClr val="00A5D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1" name="Title 2"/>
            <p:cNvSpPr txBox="1">
              <a:spLocks/>
            </p:cNvSpPr>
            <p:nvPr/>
          </p:nvSpPr>
          <p:spPr>
            <a:xfrm>
              <a:off x="4368450" y="5963158"/>
              <a:ext cx="1019200"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a:solidFill>
                    <a:srgbClr val="FFFFFF"/>
                  </a:solidFill>
                  <a:latin typeface="Arial"/>
                  <a:ea typeface="Verdana" panose="020B0604030504040204" pitchFamily="34" charset="0"/>
                  <a:cs typeface="Arial"/>
                </a:rPr>
                <a:t>cow</a:t>
              </a:r>
            </a:p>
          </p:txBody>
        </p:sp>
      </p:grpSp>
      <p:grpSp>
        <p:nvGrpSpPr>
          <p:cNvPr id="12" name="Group 11"/>
          <p:cNvGrpSpPr/>
          <p:nvPr/>
        </p:nvGrpSpPr>
        <p:grpSpPr>
          <a:xfrm>
            <a:off x="5855089" y="5905852"/>
            <a:ext cx="1346032" cy="509236"/>
            <a:chOff x="5613047" y="5905852"/>
            <a:chExt cx="1236495" cy="509236"/>
          </a:xfrm>
        </p:grpSpPr>
        <p:sp>
          <p:nvSpPr>
            <p:cNvPr id="13" name="Rounded Rectangle 12"/>
            <p:cNvSpPr/>
            <p:nvPr/>
          </p:nvSpPr>
          <p:spPr>
            <a:xfrm>
              <a:off x="5613047" y="5905852"/>
              <a:ext cx="1236495" cy="509236"/>
            </a:xfrm>
            <a:prstGeom prst="roundRect">
              <a:avLst/>
            </a:prstGeom>
            <a:solidFill>
              <a:srgbClr val="F5842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4" name="Title 2"/>
            <p:cNvSpPr txBox="1">
              <a:spLocks/>
            </p:cNvSpPr>
            <p:nvPr/>
          </p:nvSpPr>
          <p:spPr>
            <a:xfrm>
              <a:off x="5711285" y="5963158"/>
              <a:ext cx="1040019"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a:solidFill>
                    <a:srgbClr val="FFFFFF"/>
                  </a:solidFill>
                  <a:latin typeface="Arial"/>
                  <a:ea typeface="Verdana" panose="020B0604030504040204" pitchFamily="34" charset="0"/>
                  <a:cs typeface="Arial"/>
                </a:rPr>
                <a:t>zebra</a:t>
              </a:r>
            </a:p>
          </p:txBody>
        </p:sp>
      </p:grpSp>
      <p:grpSp>
        <p:nvGrpSpPr>
          <p:cNvPr id="15" name="Group 14"/>
          <p:cNvGrpSpPr/>
          <p:nvPr/>
        </p:nvGrpSpPr>
        <p:grpSpPr>
          <a:xfrm>
            <a:off x="7307324" y="5905852"/>
            <a:ext cx="1346032" cy="509236"/>
            <a:chOff x="7257770" y="5905852"/>
            <a:chExt cx="1236495" cy="509236"/>
          </a:xfrm>
        </p:grpSpPr>
        <p:sp>
          <p:nvSpPr>
            <p:cNvPr id="16" name="Rounded Rectangle 15"/>
            <p:cNvSpPr/>
            <p:nvPr/>
          </p:nvSpPr>
          <p:spPr>
            <a:xfrm>
              <a:off x="7257770" y="5905852"/>
              <a:ext cx="1236495" cy="509236"/>
            </a:xfrm>
            <a:prstGeom prst="roundRect">
              <a:avLst/>
            </a:prstGeom>
            <a:solidFill>
              <a:srgbClr val="12BE8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7" name="Title 2"/>
            <p:cNvSpPr txBox="1">
              <a:spLocks/>
            </p:cNvSpPr>
            <p:nvPr/>
          </p:nvSpPr>
          <p:spPr>
            <a:xfrm>
              <a:off x="7297020" y="5963158"/>
              <a:ext cx="1157995"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a:solidFill>
                    <a:srgbClr val="FFFFFF"/>
                  </a:solidFill>
                  <a:latin typeface="Arial"/>
                  <a:ea typeface="Verdana" panose="020B0604030504040204" pitchFamily="34" charset="0"/>
                  <a:cs typeface="Arial"/>
                </a:rPr>
                <a:t>donkey</a:t>
              </a:r>
            </a:p>
          </p:txBody>
        </p:sp>
      </p:grpSp>
    </p:spTree>
    <p:extLst>
      <p:ext uri="{BB962C8B-B14F-4D97-AF65-F5344CB8AC3E}">
        <p14:creationId xmlns:p14="http://schemas.microsoft.com/office/powerpoint/2010/main" val="38545397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ctionaid_Logo.pn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sp>
        <p:nvSpPr>
          <p:cNvPr id="4" name="Rounded Rectangle 3"/>
          <p:cNvSpPr/>
          <p:nvPr/>
        </p:nvSpPr>
        <p:spPr>
          <a:xfrm>
            <a:off x="1955528" y="1792289"/>
            <a:ext cx="5245700" cy="3150496"/>
          </a:xfrm>
          <a:prstGeom prst="roundRect">
            <a:avLst/>
          </a:prstGeom>
          <a:solidFill>
            <a:srgbClr val="00A5D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nvGrpSpPr>
          <p:cNvPr id="12" name="Group 11"/>
          <p:cNvGrpSpPr/>
          <p:nvPr/>
        </p:nvGrpSpPr>
        <p:grpSpPr>
          <a:xfrm>
            <a:off x="-613067" y="5913198"/>
            <a:ext cx="4735284" cy="509236"/>
            <a:chOff x="-613067" y="5913198"/>
            <a:chExt cx="4735284" cy="509236"/>
          </a:xfrm>
        </p:grpSpPr>
        <p:sp>
          <p:nvSpPr>
            <p:cNvPr id="13" name="Rounded Rectangle 12"/>
            <p:cNvSpPr/>
            <p:nvPr/>
          </p:nvSpPr>
          <p:spPr>
            <a:xfrm>
              <a:off x="-613067" y="5913198"/>
              <a:ext cx="4735284" cy="509236"/>
            </a:xfrm>
            <a:prstGeom prst="roundRect">
              <a:avLst/>
            </a:prstGeom>
            <a:solidFill>
              <a:srgbClr val="E6191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4" name="Title 2"/>
            <p:cNvSpPr txBox="1">
              <a:spLocks/>
            </p:cNvSpPr>
            <p:nvPr/>
          </p:nvSpPr>
          <p:spPr>
            <a:xfrm>
              <a:off x="415926" y="5963158"/>
              <a:ext cx="3622673" cy="328597"/>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r>
                <a:rPr lang="en-GB" sz="1800" b="1" dirty="0">
                  <a:solidFill>
                    <a:srgbClr val="FFFFFF"/>
                  </a:solidFill>
                  <a:latin typeface="Arial"/>
                  <a:ea typeface="Verdana" panose="020B0604030504040204" pitchFamily="34" charset="0"/>
                  <a:cs typeface="Arial"/>
                </a:rPr>
                <a:t>The name of this animal is a</a:t>
              </a:r>
              <a:r>
                <a:rPr lang="is-IS" sz="1800" b="1" dirty="0">
                  <a:solidFill>
                    <a:srgbClr val="FFFFFF"/>
                  </a:solidFill>
                  <a:latin typeface="Arial"/>
                  <a:ea typeface="Verdana" panose="020B0604030504040204" pitchFamily="34" charset="0"/>
                  <a:cs typeface="Arial"/>
                </a:rPr>
                <a:t>…</a:t>
              </a:r>
              <a:r>
                <a:rPr lang="en-GB" sz="1800" b="1" dirty="0">
                  <a:solidFill>
                    <a:srgbClr val="FFFFFF"/>
                  </a:solidFill>
                  <a:latin typeface="Arial"/>
                  <a:ea typeface="Verdana" panose="020B0604030504040204" pitchFamily="34" charset="0"/>
                  <a:cs typeface="Arial"/>
                </a:rPr>
                <a:t>?</a:t>
              </a:r>
            </a:p>
          </p:txBody>
        </p:sp>
      </p:grpSp>
      <p:sp>
        <p:nvSpPr>
          <p:cNvPr id="18" name="Rectangle 17"/>
          <p:cNvSpPr/>
          <p:nvPr/>
        </p:nvSpPr>
        <p:spPr>
          <a:xfrm>
            <a:off x="2202397" y="2601851"/>
            <a:ext cx="4572000" cy="2423740"/>
          </a:xfrm>
          <a:prstGeom prst="rect">
            <a:avLst/>
          </a:prstGeom>
        </p:spPr>
        <p:txBody>
          <a:bodyPr>
            <a:spAutoFit/>
          </a:bodyPr>
          <a:lstStyle/>
          <a:p>
            <a:pPr>
              <a:lnSpc>
                <a:spcPct val="150000"/>
              </a:lnSpc>
            </a:pPr>
            <a:r>
              <a:rPr lang="en-GB" sz="2500" b="1" baseline="30000" dirty="0">
                <a:solidFill>
                  <a:srgbClr val="FFFFFF"/>
                </a:solidFill>
                <a:latin typeface="Arial"/>
                <a:cs typeface="Arial"/>
              </a:rPr>
              <a:t>These cows do live in the rainforest, but it’s not their natural home. </a:t>
            </a:r>
          </a:p>
          <a:p>
            <a:pPr>
              <a:lnSpc>
                <a:spcPct val="150000"/>
              </a:lnSpc>
            </a:pPr>
            <a:endParaRPr lang="en-GB" sz="1050" baseline="30000" dirty="0">
              <a:solidFill>
                <a:srgbClr val="FFFFFF"/>
              </a:solidFill>
              <a:latin typeface="Arial"/>
              <a:cs typeface="Arial"/>
            </a:endParaRPr>
          </a:p>
          <a:p>
            <a:pPr>
              <a:lnSpc>
                <a:spcPct val="150000"/>
              </a:lnSpc>
            </a:pPr>
            <a:r>
              <a:rPr lang="en-GB" sz="2400" baseline="30000" dirty="0">
                <a:solidFill>
                  <a:srgbClr val="FFFFFF"/>
                </a:solidFill>
                <a:latin typeface="Arial"/>
                <a:cs typeface="Arial"/>
              </a:rPr>
              <a:t>They were brought here to help farm the land by pulling ploughs, and provide milk and other dairy products.  </a:t>
            </a:r>
          </a:p>
          <a:p>
            <a:pPr>
              <a:lnSpc>
                <a:spcPct val="150000"/>
              </a:lnSpc>
            </a:pPr>
            <a:endParaRPr lang="en-GB" baseline="30000" dirty="0">
              <a:solidFill>
                <a:srgbClr val="FFFFFF"/>
              </a:solidFill>
              <a:latin typeface="Arial"/>
              <a:cs typeface="Arial"/>
            </a:endParaRPr>
          </a:p>
        </p:txBody>
      </p:sp>
      <p:sp>
        <p:nvSpPr>
          <p:cNvPr id="19" name="Rectangle 18"/>
          <p:cNvSpPr/>
          <p:nvPr/>
        </p:nvSpPr>
        <p:spPr>
          <a:xfrm>
            <a:off x="2202397" y="2096766"/>
            <a:ext cx="4797003" cy="636072"/>
          </a:xfrm>
          <a:prstGeom prst="rect">
            <a:avLst/>
          </a:prstGeom>
        </p:spPr>
        <p:txBody>
          <a:bodyPr wrap="square">
            <a:spAutoFit/>
          </a:bodyPr>
          <a:lstStyle/>
          <a:p>
            <a:pPr>
              <a:lnSpc>
                <a:spcPct val="150000"/>
              </a:lnSpc>
            </a:pPr>
            <a:r>
              <a:rPr lang="en-GB" sz="2400" baseline="30000" dirty="0">
                <a:solidFill>
                  <a:srgbClr val="FFFFFF"/>
                </a:solidFill>
                <a:latin typeface="Arial"/>
                <a:cs typeface="Arial"/>
              </a:rPr>
              <a:t>This one is a bit of a trick question</a:t>
            </a:r>
            <a:r>
              <a:rPr lang="is-IS" sz="2400" baseline="30000" dirty="0">
                <a:solidFill>
                  <a:srgbClr val="FFFFFF"/>
                </a:solidFill>
                <a:latin typeface="Arial"/>
                <a:cs typeface="Arial"/>
              </a:rPr>
              <a:t>…</a:t>
            </a:r>
            <a:endParaRPr lang="en-GB" sz="2400" baseline="30000" dirty="0">
              <a:solidFill>
                <a:srgbClr val="FFFFFF"/>
              </a:solidFill>
              <a:latin typeface="Arial"/>
              <a:cs typeface="Arial"/>
            </a:endParaRPr>
          </a:p>
          <a:p>
            <a:pPr>
              <a:lnSpc>
                <a:spcPct val="150000"/>
              </a:lnSpc>
            </a:pPr>
            <a:endParaRPr lang="en-GB" sz="1200" baseline="30000" dirty="0">
              <a:solidFill>
                <a:srgbClr val="FFFFFF"/>
              </a:solidFill>
              <a:latin typeface="Arial"/>
              <a:cs typeface="Arial"/>
            </a:endParaRPr>
          </a:p>
        </p:txBody>
      </p:sp>
      <p:grpSp>
        <p:nvGrpSpPr>
          <p:cNvPr id="20" name="Group 19"/>
          <p:cNvGrpSpPr/>
          <p:nvPr/>
        </p:nvGrpSpPr>
        <p:grpSpPr>
          <a:xfrm>
            <a:off x="4402854" y="5913198"/>
            <a:ext cx="1346032" cy="509236"/>
            <a:chOff x="4259803" y="5913198"/>
            <a:chExt cx="1236495" cy="509236"/>
          </a:xfrm>
        </p:grpSpPr>
        <p:sp>
          <p:nvSpPr>
            <p:cNvPr id="21" name="Rounded Rectangle 20"/>
            <p:cNvSpPr/>
            <p:nvPr/>
          </p:nvSpPr>
          <p:spPr>
            <a:xfrm>
              <a:off x="4259803" y="5913198"/>
              <a:ext cx="1236495" cy="509236"/>
            </a:xfrm>
            <a:prstGeom prst="roundRect">
              <a:avLst/>
            </a:prstGeom>
            <a:solidFill>
              <a:srgbClr val="00A5D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2" name="Title 2"/>
            <p:cNvSpPr txBox="1">
              <a:spLocks/>
            </p:cNvSpPr>
            <p:nvPr/>
          </p:nvSpPr>
          <p:spPr>
            <a:xfrm>
              <a:off x="4368450" y="5963158"/>
              <a:ext cx="1019200"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a:solidFill>
                    <a:srgbClr val="FFFFFF"/>
                  </a:solidFill>
                  <a:latin typeface="Arial"/>
                  <a:ea typeface="Verdana" panose="020B0604030504040204" pitchFamily="34" charset="0"/>
                  <a:cs typeface="Arial"/>
                </a:rPr>
                <a:t>cow</a:t>
              </a:r>
            </a:p>
          </p:txBody>
        </p:sp>
      </p:grpSp>
    </p:spTree>
    <p:extLst>
      <p:ext uri="{BB962C8B-B14F-4D97-AF65-F5344CB8AC3E}">
        <p14:creationId xmlns:p14="http://schemas.microsoft.com/office/powerpoint/2010/main" val="153948511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xmlns:p14="http://schemas.microsoft.com/office/powerpoint/2010/mai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roc.jpg"/>
          <p:cNvPicPr>
            <a:picLocks noChangeAspect="1"/>
          </p:cNvPicPr>
          <p:nvPr/>
        </p:nvPicPr>
        <p:blipFill rotWithShape="1">
          <a:blip r:embed="rId3">
            <a:extLst>
              <a:ext uri="{28A0092B-C50C-407E-A947-70E740481C1C}">
                <a14:useLocalDpi xmlns:a14="http://schemas.microsoft.com/office/drawing/2010/main" val="0"/>
              </a:ext>
            </a:extLst>
          </a:blip>
          <a:srcRect l="831" b="919"/>
          <a:stretch/>
        </p:blipFill>
        <p:spPr>
          <a:xfrm>
            <a:off x="0" y="0"/>
            <a:ext cx="9144000" cy="6858000"/>
          </a:xfrm>
          <a:prstGeom prst="rect">
            <a:avLst/>
          </a:prstGeom>
        </p:spPr>
      </p:pic>
      <p:pic>
        <p:nvPicPr>
          <p:cNvPr id="5" name="Picture 4"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grpSp>
        <p:nvGrpSpPr>
          <p:cNvPr id="6" name="Group 5"/>
          <p:cNvGrpSpPr/>
          <p:nvPr/>
        </p:nvGrpSpPr>
        <p:grpSpPr>
          <a:xfrm>
            <a:off x="-613068" y="5913198"/>
            <a:ext cx="3564367" cy="509236"/>
            <a:chOff x="-613068" y="5913198"/>
            <a:chExt cx="3564367" cy="509236"/>
          </a:xfrm>
        </p:grpSpPr>
        <p:sp>
          <p:nvSpPr>
            <p:cNvPr id="7" name="Rounded Rectangle 6"/>
            <p:cNvSpPr/>
            <p:nvPr/>
          </p:nvSpPr>
          <p:spPr>
            <a:xfrm>
              <a:off x="-613068" y="5913198"/>
              <a:ext cx="3564367" cy="509236"/>
            </a:xfrm>
            <a:prstGeom prst="roundRect">
              <a:avLst/>
            </a:prstGeom>
            <a:solidFill>
              <a:srgbClr val="E6191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8" name="Title 2"/>
            <p:cNvSpPr txBox="1">
              <a:spLocks/>
            </p:cNvSpPr>
            <p:nvPr/>
          </p:nvSpPr>
          <p:spPr>
            <a:xfrm>
              <a:off x="415927" y="5963158"/>
              <a:ext cx="2535372" cy="328597"/>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r>
                <a:rPr lang="en-GB" sz="1800" b="1" dirty="0">
                  <a:solidFill>
                    <a:srgbClr val="FFFFFF"/>
                  </a:solidFill>
                  <a:latin typeface="Arial"/>
                  <a:ea typeface="Verdana" panose="020B0604030504040204" pitchFamily="34" charset="0"/>
                  <a:cs typeface="Arial"/>
                </a:rPr>
                <a:t>This animal eats</a:t>
              </a:r>
              <a:r>
                <a:rPr lang="is-IS" sz="1800" b="1" dirty="0">
                  <a:solidFill>
                    <a:srgbClr val="FFFFFF"/>
                  </a:solidFill>
                  <a:latin typeface="Arial"/>
                  <a:ea typeface="Verdana" panose="020B0604030504040204" pitchFamily="34" charset="0"/>
                  <a:cs typeface="Arial"/>
                </a:rPr>
                <a:t>…?</a:t>
              </a:r>
              <a:endParaRPr lang="en-GB" sz="1800" b="1" dirty="0">
                <a:solidFill>
                  <a:srgbClr val="FFFFFF"/>
                </a:solidFill>
                <a:latin typeface="Arial"/>
                <a:ea typeface="Verdana" panose="020B0604030504040204" pitchFamily="34" charset="0"/>
                <a:cs typeface="Arial"/>
              </a:endParaRPr>
            </a:p>
          </p:txBody>
        </p:sp>
      </p:grpSp>
      <p:grpSp>
        <p:nvGrpSpPr>
          <p:cNvPr id="18" name="Group 17"/>
          <p:cNvGrpSpPr/>
          <p:nvPr/>
        </p:nvGrpSpPr>
        <p:grpSpPr>
          <a:xfrm>
            <a:off x="3416041" y="5905852"/>
            <a:ext cx="1572733" cy="509236"/>
            <a:chOff x="4259803" y="5913198"/>
            <a:chExt cx="1236495" cy="509236"/>
          </a:xfrm>
        </p:grpSpPr>
        <p:sp>
          <p:nvSpPr>
            <p:cNvPr id="19" name="Rounded Rectangle 18"/>
            <p:cNvSpPr/>
            <p:nvPr/>
          </p:nvSpPr>
          <p:spPr>
            <a:xfrm>
              <a:off x="4259803" y="5913198"/>
              <a:ext cx="1236495" cy="509236"/>
            </a:xfrm>
            <a:prstGeom prst="roundRect">
              <a:avLst/>
            </a:prstGeom>
            <a:solidFill>
              <a:srgbClr val="00A5D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0" name="Title 2"/>
            <p:cNvSpPr txBox="1">
              <a:spLocks/>
            </p:cNvSpPr>
            <p:nvPr/>
          </p:nvSpPr>
          <p:spPr>
            <a:xfrm>
              <a:off x="4277079" y="5963158"/>
              <a:ext cx="1208355"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a:solidFill>
                    <a:srgbClr val="FFFFFF"/>
                  </a:solidFill>
                  <a:latin typeface="Arial"/>
                  <a:ea typeface="Verdana" panose="020B0604030504040204" pitchFamily="34" charset="0"/>
                  <a:cs typeface="Arial"/>
                </a:rPr>
                <a:t>plants</a:t>
              </a:r>
            </a:p>
          </p:txBody>
        </p:sp>
      </p:grpSp>
      <p:grpSp>
        <p:nvGrpSpPr>
          <p:cNvPr id="21" name="Group 20"/>
          <p:cNvGrpSpPr/>
          <p:nvPr/>
        </p:nvGrpSpPr>
        <p:grpSpPr>
          <a:xfrm>
            <a:off x="5248331" y="5913198"/>
            <a:ext cx="1572733" cy="509236"/>
            <a:chOff x="4259803" y="5913198"/>
            <a:chExt cx="1236495" cy="509236"/>
          </a:xfrm>
        </p:grpSpPr>
        <p:sp>
          <p:nvSpPr>
            <p:cNvPr id="22" name="Rounded Rectangle 21"/>
            <p:cNvSpPr/>
            <p:nvPr/>
          </p:nvSpPr>
          <p:spPr>
            <a:xfrm>
              <a:off x="4259803" y="5913198"/>
              <a:ext cx="1236495" cy="509236"/>
            </a:xfrm>
            <a:prstGeom prst="roundRect">
              <a:avLst/>
            </a:prstGeom>
            <a:solidFill>
              <a:srgbClr val="F5842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3" name="Title 2"/>
            <p:cNvSpPr txBox="1">
              <a:spLocks/>
            </p:cNvSpPr>
            <p:nvPr/>
          </p:nvSpPr>
          <p:spPr>
            <a:xfrm>
              <a:off x="4277079" y="5963158"/>
              <a:ext cx="1208355"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a:solidFill>
                    <a:srgbClr val="FFFFFF"/>
                  </a:solidFill>
                  <a:latin typeface="Arial"/>
                  <a:ea typeface="Verdana" panose="020B0604030504040204" pitchFamily="34" charset="0"/>
                  <a:cs typeface="Arial"/>
                </a:rPr>
                <a:t>meat</a:t>
              </a:r>
            </a:p>
          </p:txBody>
        </p:sp>
      </p:grpSp>
      <p:grpSp>
        <p:nvGrpSpPr>
          <p:cNvPr id="24" name="Group 23"/>
          <p:cNvGrpSpPr/>
          <p:nvPr/>
        </p:nvGrpSpPr>
        <p:grpSpPr>
          <a:xfrm>
            <a:off x="7080622" y="5913198"/>
            <a:ext cx="1572733" cy="509236"/>
            <a:chOff x="4259803" y="5913198"/>
            <a:chExt cx="1236495" cy="509236"/>
          </a:xfrm>
        </p:grpSpPr>
        <p:sp>
          <p:nvSpPr>
            <p:cNvPr id="25" name="Rounded Rectangle 24"/>
            <p:cNvSpPr/>
            <p:nvPr/>
          </p:nvSpPr>
          <p:spPr>
            <a:xfrm>
              <a:off x="4259803" y="5913198"/>
              <a:ext cx="1236495" cy="509236"/>
            </a:xfrm>
            <a:prstGeom prst="roundRect">
              <a:avLst/>
            </a:prstGeom>
            <a:solidFill>
              <a:srgbClr val="12BE8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6" name="Title 2"/>
            <p:cNvSpPr txBox="1">
              <a:spLocks/>
            </p:cNvSpPr>
            <p:nvPr/>
          </p:nvSpPr>
          <p:spPr>
            <a:xfrm>
              <a:off x="4277079" y="5963158"/>
              <a:ext cx="1208355"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a:solidFill>
                    <a:srgbClr val="FFFFFF"/>
                  </a:solidFill>
                  <a:latin typeface="Arial"/>
                  <a:ea typeface="Verdana" panose="020B0604030504040204" pitchFamily="34" charset="0"/>
                  <a:cs typeface="Arial"/>
                </a:rPr>
                <a:t>chocolate</a:t>
              </a:r>
            </a:p>
          </p:txBody>
        </p:sp>
      </p:grpSp>
    </p:spTree>
    <p:extLst>
      <p:ext uri="{BB962C8B-B14F-4D97-AF65-F5344CB8AC3E}">
        <p14:creationId xmlns:p14="http://schemas.microsoft.com/office/powerpoint/2010/main" val="318608868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ctionaid_Logo.pn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grpSp>
        <p:nvGrpSpPr>
          <p:cNvPr id="3" name="Group 2"/>
          <p:cNvGrpSpPr/>
          <p:nvPr/>
        </p:nvGrpSpPr>
        <p:grpSpPr>
          <a:xfrm>
            <a:off x="-613068" y="5913198"/>
            <a:ext cx="3564367" cy="509236"/>
            <a:chOff x="-613068" y="5913198"/>
            <a:chExt cx="3564367" cy="509236"/>
          </a:xfrm>
        </p:grpSpPr>
        <p:sp>
          <p:nvSpPr>
            <p:cNvPr id="4" name="Rounded Rectangle 3"/>
            <p:cNvSpPr/>
            <p:nvPr/>
          </p:nvSpPr>
          <p:spPr>
            <a:xfrm>
              <a:off x="-613068" y="5913198"/>
              <a:ext cx="3564367" cy="509236"/>
            </a:xfrm>
            <a:prstGeom prst="roundRect">
              <a:avLst/>
            </a:prstGeom>
            <a:solidFill>
              <a:srgbClr val="E6191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5" name="Title 2"/>
            <p:cNvSpPr txBox="1">
              <a:spLocks/>
            </p:cNvSpPr>
            <p:nvPr/>
          </p:nvSpPr>
          <p:spPr>
            <a:xfrm>
              <a:off x="415927" y="5963158"/>
              <a:ext cx="2535372" cy="328597"/>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r>
                <a:rPr lang="en-GB" sz="1800" b="1" dirty="0">
                  <a:solidFill>
                    <a:srgbClr val="FFFFFF"/>
                  </a:solidFill>
                  <a:latin typeface="Arial"/>
                  <a:ea typeface="Verdana" panose="020B0604030504040204" pitchFamily="34" charset="0"/>
                  <a:cs typeface="Arial"/>
                </a:rPr>
                <a:t>This animal eats</a:t>
              </a:r>
              <a:r>
                <a:rPr lang="is-IS" sz="1800" b="1" dirty="0">
                  <a:solidFill>
                    <a:srgbClr val="FFFFFF"/>
                  </a:solidFill>
                  <a:latin typeface="Arial"/>
                  <a:ea typeface="Verdana" panose="020B0604030504040204" pitchFamily="34" charset="0"/>
                  <a:cs typeface="Arial"/>
                </a:rPr>
                <a:t>…?</a:t>
              </a:r>
              <a:endParaRPr lang="en-GB" sz="1800" b="1" dirty="0">
                <a:solidFill>
                  <a:srgbClr val="FFFFFF"/>
                </a:solidFill>
                <a:latin typeface="Arial"/>
                <a:ea typeface="Verdana" panose="020B0604030504040204" pitchFamily="34" charset="0"/>
                <a:cs typeface="Arial"/>
              </a:endParaRPr>
            </a:p>
          </p:txBody>
        </p:sp>
      </p:grpSp>
      <p:grpSp>
        <p:nvGrpSpPr>
          <p:cNvPr id="15" name="Group 14"/>
          <p:cNvGrpSpPr/>
          <p:nvPr/>
        </p:nvGrpSpPr>
        <p:grpSpPr>
          <a:xfrm>
            <a:off x="1955528" y="1792288"/>
            <a:ext cx="5245700" cy="3406316"/>
            <a:chOff x="1955528" y="1851178"/>
            <a:chExt cx="5245700" cy="3406316"/>
          </a:xfrm>
        </p:grpSpPr>
        <p:sp>
          <p:nvSpPr>
            <p:cNvPr id="16" name="Rounded Rectangle 15"/>
            <p:cNvSpPr/>
            <p:nvPr/>
          </p:nvSpPr>
          <p:spPr>
            <a:xfrm>
              <a:off x="1955528" y="1851178"/>
              <a:ext cx="5245700" cy="3406316"/>
            </a:xfrm>
            <a:prstGeom prst="roundRect">
              <a:avLst/>
            </a:prstGeom>
            <a:solidFill>
              <a:srgbClr val="F5842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7" name="Rectangle 16"/>
            <p:cNvSpPr/>
            <p:nvPr/>
          </p:nvSpPr>
          <p:spPr>
            <a:xfrm>
              <a:off x="2374020" y="2146519"/>
              <a:ext cx="4572000" cy="3026470"/>
            </a:xfrm>
            <a:prstGeom prst="rect">
              <a:avLst/>
            </a:prstGeom>
          </p:spPr>
          <p:txBody>
            <a:bodyPr>
              <a:spAutoFit/>
            </a:bodyPr>
            <a:lstStyle/>
            <a:p>
              <a:pPr>
                <a:lnSpc>
                  <a:spcPct val="150000"/>
                </a:lnSpc>
              </a:pPr>
              <a:r>
                <a:rPr lang="en-GB" sz="2400" baseline="30000" dirty="0">
                  <a:solidFill>
                    <a:srgbClr val="FFFFFF"/>
                  </a:solidFill>
                  <a:latin typeface="Arial"/>
                  <a:cs typeface="Arial"/>
                </a:rPr>
                <a:t>This is a caiman, a type of crocodile.  These animals are </a:t>
              </a:r>
              <a:r>
                <a:rPr lang="en-GB" sz="2400" baseline="30000" dirty="0" err="1">
                  <a:solidFill>
                    <a:srgbClr val="FFFFFF"/>
                  </a:solidFill>
                  <a:latin typeface="Arial"/>
                  <a:cs typeface="Arial"/>
                </a:rPr>
                <a:t>canivores</a:t>
              </a:r>
              <a:r>
                <a:rPr lang="en-GB" sz="2400" baseline="30000" dirty="0">
                  <a:solidFill>
                    <a:srgbClr val="FFFFFF"/>
                  </a:solidFill>
                  <a:latin typeface="Arial"/>
                  <a:cs typeface="Arial"/>
                </a:rPr>
                <a:t>, which means they eat meat. Caimans have scaly skin and are mostly nocturnal which means they are active at night. Some can grow to be around five metres long!</a:t>
              </a:r>
            </a:p>
            <a:p>
              <a:pPr>
                <a:lnSpc>
                  <a:spcPct val="150000"/>
                </a:lnSpc>
              </a:pPr>
              <a:endParaRPr lang="en-GB" baseline="30000" dirty="0">
                <a:solidFill>
                  <a:srgbClr val="FFFFFF"/>
                </a:solidFill>
                <a:latin typeface="Arial"/>
                <a:cs typeface="Arial"/>
              </a:endParaRPr>
            </a:p>
            <a:p>
              <a:pPr>
                <a:lnSpc>
                  <a:spcPct val="150000"/>
                </a:lnSpc>
              </a:pPr>
              <a:r>
                <a:rPr lang="en-GB" sz="2400" baseline="30000" dirty="0">
                  <a:solidFill>
                    <a:srgbClr val="FFFFFF"/>
                  </a:solidFill>
                  <a:latin typeface="Arial"/>
                  <a:cs typeface="Arial"/>
                </a:rPr>
                <a:t>How is this caiman’s tail different from the spider monkey’s tail?</a:t>
              </a:r>
            </a:p>
          </p:txBody>
        </p:sp>
      </p:grpSp>
      <p:grpSp>
        <p:nvGrpSpPr>
          <p:cNvPr id="12" name="Group 11"/>
          <p:cNvGrpSpPr/>
          <p:nvPr/>
        </p:nvGrpSpPr>
        <p:grpSpPr>
          <a:xfrm>
            <a:off x="5248331" y="5913198"/>
            <a:ext cx="1572733" cy="509236"/>
            <a:chOff x="4259803" y="5913198"/>
            <a:chExt cx="1236495" cy="509236"/>
          </a:xfrm>
        </p:grpSpPr>
        <p:sp>
          <p:nvSpPr>
            <p:cNvPr id="13" name="Rounded Rectangle 12"/>
            <p:cNvSpPr/>
            <p:nvPr/>
          </p:nvSpPr>
          <p:spPr>
            <a:xfrm>
              <a:off x="4259803" y="5913198"/>
              <a:ext cx="1236495" cy="509236"/>
            </a:xfrm>
            <a:prstGeom prst="roundRect">
              <a:avLst/>
            </a:prstGeom>
            <a:solidFill>
              <a:srgbClr val="F5842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4" name="Title 2"/>
            <p:cNvSpPr txBox="1">
              <a:spLocks/>
            </p:cNvSpPr>
            <p:nvPr/>
          </p:nvSpPr>
          <p:spPr>
            <a:xfrm>
              <a:off x="4277079" y="5963158"/>
              <a:ext cx="1208355"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a:solidFill>
                    <a:srgbClr val="FFFFFF"/>
                  </a:solidFill>
                  <a:latin typeface="Arial"/>
                  <a:ea typeface="Verdana" panose="020B0604030504040204" pitchFamily="34" charset="0"/>
                  <a:cs typeface="Arial"/>
                </a:rPr>
                <a:t>meat</a:t>
              </a:r>
            </a:p>
          </p:txBody>
        </p:sp>
      </p:grpSp>
    </p:spTree>
    <p:extLst>
      <p:ext uri="{BB962C8B-B14F-4D97-AF65-F5344CB8AC3E}">
        <p14:creationId xmlns:p14="http://schemas.microsoft.com/office/powerpoint/2010/main" val="153948511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xmlns:p14="http://schemas.microsoft.com/office/powerpoint/2010/mai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dragonfly.jpg"/>
          <p:cNvPicPr>
            <a:picLocks noChangeAspect="1"/>
          </p:cNvPicPr>
          <p:nvPr/>
        </p:nvPicPr>
        <p:blipFill rotWithShape="1">
          <a:blip r:embed="rId3">
            <a:extLst>
              <a:ext uri="{28A0092B-C50C-407E-A947-70E740481C1C}">
                <a14:useLocalDpi xmlns:a14="http://schemas.microsoft.com/office/drawing/2010/main" val="0"/>
              </a:ext>
            </a:extLst>
          </a:blip>
          <a:srcRect r="1619" b="707"/>
          <a:stretch/>
        </p:blipFill>
        <p:spPr>
          <a:xfrm>
            <a:off x="0" y="-1"/>
            <a:ext cx="9144000" cy="6858001"/>
          </a:xfrm>
          <a:prstGeom prst="rect">
            <a:avLst/>
          </a:prstGeom>
        </p:spPr>
      </p:pic>
      <p:pic>
        <p:nvPicPr>
          <p:cNvPr id="5" name="Picture 4"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grpSp>
        <p:nvGrpSpPr>
          <p:cNvPr id="6" name="Group 5"/>
          <p:cNvGrpSpPr/>
          <p:nvPr/>
        </p:nvGrpSpPr>
        <p:grpSpPr>
          <a:xfrm>
            <a:off x="-613067" y="5913198"/>
            <a:ext cx="4735284" cy="509236"/>
            <a:chOff x="-613067" y="5913198"/>
            <a:chExt cx="4735284" cy="509236"/>
          </a:xfrm>
        </p:grpSpPr>
        <p:sp>
          <p:nvSpPr>
            <p:cNvPr id="7" name="Rounded Rectangle 6"/>
            <p:cNvSpPr/>
            <p:nvPr/>
          </p:nvSpPr>
          <p:spPr>
            <a:xfrm>
              <a:off x="-613067" y="5913198"/>
              <a:ext cx="4735284" cy="509236"/>
            </a:xfrm>
            <a:prstGeom prst="roundRect">
              <a:avLst/>
            </a:prstGeom>
            <a:solidFill>
              <a:srgbClr val="E6191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8" name="Title 2"/>
            <p:cNvSpPr txBox="1">
              <a:spLocks/>
            </p:cNvSpPr>
            <p:nvPr/>
          </p:nvSpPr>
          <p:spPr>
            <a:xfrm>
              <a:off x="415926" y="5963158"/>
              <a:ext cx="3622673" cy="328597"/>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r>
                <a:rPr lang="en-GB" sz="1800" b="1" dirty="0">
                  <a:solidFill>
                    <a:srgbClr val="FFFFFF"/>
                  </a:solidFill>
                  <a:latin typeface="Arial"/>
                  <a:ea typeface="Verdana" panose="020B0604030504040204" pitchFamily="34" charset="0"/>
                  <a:cs typeface="Arial"/>
                </a:rPr>
                <a:t>This dragonfly is an insect</a:t>
              </a:r>
              <a:r>
                <a:rPr lang="is-IS" sz="1800" b="1" dirty="0">
                  <a:solidFill>
                    <a:srgbClr val="FFFFFF"/>
                  </a:solidFill>
                  <a:latin typeface="Arial"/>
                  <a:ea typeface="Verdana" panose="020B0604030504040204" pitchFamily="34" charset="0"/>
                  <a:cs typeface="Arial"/>
                </a:rPr>
                <a:t>...?</a:t>
              </a:r>
              <a:endParaRPr lang="en-GB" sz="1800" b="1" dirty="0">
                <a:solidFill>
                  <a:srgbClr val="FFFFFF"/>
                </a:solidFill>
                <a:latin typeface="Arial"/>
                <a:ea typeface="Verdana" panose="020B0604030504040204" pitchFamily="34" charset="0"/>
                <a:cs typeface="Arial"/>
              </a:endParaRPr>
            </a:p>
          </p:txBody>
        </p:sp>
      </p:grpSp>
      <p:grpSp>
        <p:nvGrpSpPr>
          <p:cNvPr id="9" name="Group 8"/>
          <p:cNvGrpSpPr/>
          <p:nvPr/>
        </p:nvGrpSpPr>
        <p:grpSpPr>
          <a:xfrm>
            <a:off x="5141048" y="5913198"/>
            <a:ext cx="1496160" cy="509236"/>
            <a:chOff x="4259803" y="5913198"/>
            <a:chExt cx="1236495" cy="509236"/>
          </a:xfrm>
        </p:grpSpPr>
        <p:sp>
          <p:nvSpPr>
            <p:cNvPr id="10" name="Rounded Rectangle 9"/>
            <p:cNvSpPr/>
            <p:nvPr/>
          </p:nvSpPr>
          <p:spPr>
            <a:xfrm>
              <a:off x="4259803" y="5913198"/>
              <a:ext cx="1236495" cy="509236"/>
            </a:xfrm>
            <a:prstGeom prst="roundRect">
              <a:avLst/>
            </a:prstGeom>
            <a:solidFill>
              <a:srgbClr val="00A5D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1" name="Title 2"/>
            <p:cNvSpPr txBox="1">
              <a:spLocks/>
            </p:cNvSpPr>
            <p:nvPr/>
          </p:nvSpPr>
          <p:spPr>
            <a:xfrm>
              <a:off x="4368450" y="5963158"/>
              <a:ext cx="1019200"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a:solidFill>
                    <a:srgbClr val="FFFFFF"/>
                  </a:solidFill>
                  <a:latin typeface="Arial"/>
                  <a:ea typeface="Verdana" panose="020B0604030504040204" pitchFamily="34" charset="0"/>
                  <a:cs typeface="Arial"/>
                </a:rPr>
                <a:t>true</a:t>
              </a:r>
            </a:p>
          </p:txBody>
        </p:sp>
      </p:grpSp>
      <p:grpSp>
        <p:nvGrpSpPr>
          <p:cNvPr id="12" name="Group 11"/>
          <p:cNvGrpSpPr/>
          <p:nvPr/>
        </p:nvGrpSpPr>
        <p:grpSpPr>
          <a:xfrm>
            <a:off x="6946020" y="5905852"/>
            <a:ext cx="1496160" cy="509236"/>
            <a:chOff x="5613047" y="5905852"/>
            <a:chExt cx="1236495" cy="509236"/>
          </a:xfrm>
        </p:grpSpPr>
        <p:sp>
          <p:nvSpPr>
            <p:cNvPr id="13" name="Rounded Rectangle 12"/>
            <p:cNvSpPr/>
            <p:nvPr/>
          </p:nvSpPr>
          <p:spPr>
            <a:xfrm>
              <a:off x="5613047" y="5905852"/>
              <a:ext cx="1236495" cy="509236"/>
            </a:xfrm>
            <a:prstGeom prst="roundRect">
              <a:avLst/>
            </a:prstGeom>
            <a:solidFill>
              <a:srgbClr val="F5842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4" name="Title 2"/>
            <p:cNvSpPr txBox="1">
              <a:spLocks/>
            </p:cNvSpPr>
            <p:nvPr/>
          </p:nvSpPr>
          <p:spPr>
            <a:xfrm>
              <a:off x="5711285" y="5963158"/>
              <a:ext cx="1040019"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a:solidFill>
                    <a:srgbClr val="FFFFFF"/>
                  </a:solidFill>
                  <a:latin typeface="Arial"/>
                  <a:ea typeface="Verdana" panose="020B0604030504040204" pitchFamily="34" charset="0"/>
                  <a:cs typeface="Arial"/>
                </a:rPr>
                <a:t>false</a:t>
              </a:r>
            </a:p>
          </p:txBody>
        </p:sp>
      </p:grpSp>
    </p:spTree>
    <p:extLst>
      <p:ext uri="{BB962C8B-B14F-4D97-AF65-F5344CB8AC3E}">
        <p14:creationId xmlns:p14="http://schemas.microsoft.com/office/powerpoint/2010/main" val="280233999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ctionaid_Logo.pn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grpSp>
        <p:nvGrpSpPr>
          <p:cNvPr id="12" name="Group 11"/>
          <p:cNvGrpSpPr/>
          <p:nvPr/>
        </p:nvGrpSpPr>
        <p:grpSpPr>
          <a:xfrm>
            <a:off x="-613067" y="5913198"/>
            <a:ext cx="4735284" cy="509236"/>
            <a:chOff x="-613067" y="5913198"/>
            <a:chExt cx="4735284" cy="509236"/>
          </a:xfrm>
        </p:grpSpPr>
        <p:sp>
          <p:nvSpPr>
            <p:cNvPr id="13" name="Rounded Rectangle 12"/>
            <p:cNvSpPr/>
            <p:nvPr/>
          </p:nvSpPr>
          <p:spPr>
            <a:xfrm>
              <a:off x="-613067" y="5913198"/>
              <a:ext cx="4735284" cy="509236"/>
            </a:xfrm>
            <a:prstGeom prst="roundRect">
              <a:avLst/>
            </a:prstGeom>
            <a:solidFill>
              <a:srgbClr val="E6191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4" name="Title 2"/>
            <p:cNvSpPr txBox="1">
              <a:spLocks/>
            </p:cNvSpPr>
            <p:nvPr/>
          </p:nvSpPr>
          <p:spPr>
            <a:xfrm>
              <a:off x="415926" y="5963158"/>
              <a:ext cx="3622673" cy="328597"/>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r>
                <a:rPr lang="en-GB" sz="1800" b="1" dirty="0">
                  <a:solidFill>
                    <a:srgbClr val="FFFFFF"/>
                  </a:solidFill>
                  <a:latin typeface="Arial"/>
                  <a:ea typeface="Verdana" panose="020B0604030504040204" pitchFamily="34" charset="0"/>
                  <a:cs typeface="Arial"/>
                </a:rPr>
                <a:t>This dragonfly is an insect</a:t>
              </a:r>
              <a:r>
                <a:rPr lang="is-IS" sz="1800" b="1" dirty="0">
                  <a:solidFill>
                    <a:srgbClr val="FFFFFF"/>
                  </a:solidFill>
                  <a:latin typeface="Arial"/>
                  <a:ea typeface="Verdana" panose="020B0604030504040204" pitchFamily="34" charset="0"/>
                  <a:cs typeface="Arial"/>
                </a:rPr>
                <a:t>...?</a:t>
              </a:r>
              <a:endParaRPr lang="en-GB" sz="1800" b="1" dirty="0">
                <a:solidFill>
                  <a:srgbClr val="FFFFFF"/>
                </a:solidFill>
                <a:latin typeface="Arial"/>
                <a:ea typeface="Verdana" panose="020B0604030504040204" pitchFamily="34" charset="0"/>
                <a:cs typeface="Arial"/>
              </a:endParaRPr>
            </a:p>
          </p:txBody>
        </p:sp>
      </p:grpSp>
      <p:grpSp>
        <p:nvGrpSpPr>
          <p:cNvPr id="18" name="Group 17"/>
          <p:cNvGrpSpPr/>
          <p:nvPr/>
        </p:nvGrpSpPr>
        <p:grpSpPr>
          <a:xfrm>
            <a:off x="1955528" y="1792289"/>
            <a:ext cx="5245700" cy="3040860"/>
            <a:chOff x="1955528" y="1851179"/>
            <a:chExt cx="5245700" cy="3040860"/>
          </a:xfrm>
        </p:grpSpPr>
        <p:sp>
          <p:nvSpPr>
            <p:cNvPr id="19" name="Rounded Rectangle 18"/>
            <p:cNvSpPr/>
            <p:nvPr/>
          </p:nvSpPr>
          <p:spPr>
            <a:xfrm>
              <a:off x="1955528" y="1851179"/>
              <a:ext cx="5245700" cy="3040860"/>
            </a:xfrm>
            <a:prstGeom prst="roundRect">
              <a:avLst/>
            </a:prstGeom>
            <a:solidFill>
              <a:srgbClr val="00A5D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0" name="Rectangle 19"/>
            <p:cNvSpPr/>
            <p:nvPr/>
          </p:nvSpPr>
          <p:spPr>
            <a:xfrm>
              <a:off x="2374020" y="2146519"/>
              <a:ext cx="4572000" cy="2657138"/>
            </a:xfrm>
            <a:prstGeom prst="rect">
              <a:avLst/>
            </a:prstGeom>
          </p:spPr>
          <p:txBody>
            <a:bodyPr>
              <a:spAutoFit/>
            </a:bodyPr>
            <a:lstStyle/>
            <a:p>
              <a:pPr>
                <a:lnSpc>
                  <a:spcPct val="150000"/>
                </a:lnSpc>
              </a:pPr>
              <a:r>
                <a:rPr lang="en-GB" sz="2400" baseline="30000" dirty="0">
                  <a:solidFill>
                    <a:srgbClr val="FFFFFF"/>
                  </a:solidFill>
                  <a:latin typeface="Arial"/>
                  <a:cs typeface="Arial"/>
                </a:rPr>
                <a:t>Dragonflies are insects. This dragonfly is a Flame-tailed </a:t>
              </a:r>
              <a:r>
                <a:rPr lang="en-GB" sz="2400" baseline="30000" dirty="0" err="1">
                  <a:solidFill>
                    <a:srgbClr val="FFFFFF"/>
                  </a:solidFill>
                  <a:latin typeface="Arial"/>
                  <a:cs typeface="Arial"/>
                </a:rPr>
                <a:t>Pondhawk</a:t>
              </a:r>
              <a:r>
                <a:rPr lang="en-GB" sz="2400" baseline="30000" dirty="0">
                  <a:solidFill>
                    <a:srgbClr val="FFFFFF"/>
                  </a:solidFill>
                  <a:latin typeface="Arial"/>
                  <a:cs typeface="Arial"/>
                </a:rPr>
                <a:t>. Over 90% of animals in the rainforest are insects. Dragonflies can fly backwards, change direction in mid-air and hover for over a minute.</a:t>
              </a:r>
            </a:p>
            <a:p>
              <a:pPr>
                <a:lnSpc>
                  <a:spcPct val="150000"/>
                </a:lnSpc>
              </a:pPr>
              <a:endParaRPr lang="en-GB" baseline="30000" dirty="0">
                <a:solidFill>
                  <a:srgbClr val="FFFFFF"/>
                </a:solidFill>
                <a:latin typeface="Arial"/>
                <a:cs typeface="Arial"/>
              </a:endParaRPr>
            </a:p>
            <a:p>
              <a:pPr>
                <a:lnSpc>
                  <a:spcPct val="150000"/>
                </a:lnSpc>
              </a:pPr>
              <a:r>
                <a:rPr lang="en-GB" sz="2400" baseline="30000" dirty="0">
                  <a:solidFill>
                    <a:srgbClr val="FFFFFF"/>
                  </a:solidFill>
                  <a:latin typeface="Arial"/>
                  <a:cs typeface="Arial"/>
                </a:rPr>
                <a:t>How many legs does an insect have?</a:t>
              </a:r>
            </a:p>
          </p:txBody>
        </p:sp>
      </p:grpSp>
      <p:grpSp>
        <p:nvGrpSpPr>
          <p:cNvPr id="21" name="Group 20"/>
          <p:cNvGrpSpPr/>
          <p:nvPr/>
        </p:nvGrpSpPr>
        <p:grpSpPr>
          <a:xfrm>
            <a:off x="5141048" y="5913198"/>
            <a:ext cx="1496160" cy="509236"/>
            <a:chOff x="4259803" y="5913198"/>
            <a:chExt cx="1236495" cy="509236"/>
          </a:xfrm>
        </p:grpSpPr>
        <p:sp>
          <p:nvSpPr>
            <p:cNvPr id="22" name="Rounded Rectangle 21"/>
            <p:cNvSpPr/>
            <p:nvPr/>
          </p:nvSpPr>
          <p:spPr>
            <a:xfrm>
              <a:off x="4259803" y="5913198"/>
              <a:ext cx="1236495" cy="509236"/>
            </a:xfrm>
            <a:prstGeom prst="roundRect">
              <a:avLst/>
            </a:prstGeom>
            <a:solidFill>
              <a:srgbClr val="00A5D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3" name="Title 2"/>
            <p:cNvSpPr txBox="1">
              <a:spLocks/>
            </p:cNvSpPr>
            <p:nvPr/>
          </p:nvSpPr>
          <p:spPr>
            <a:xfrm>
              <a:off x="4368450" y="5963158"/>
              <a:ext cx="1019200"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a:solidFill>
                    <a:srgbClr val="FFFFFF"/>
                  </a:solidFill>
                  <a:latin typeface="Arial"/>
                  <a:ea typeface="Verdana" panose="020B0604030504040204" pitchFamily="34" charset="0"/>
                  <a:cs typeface="Arial"/>
                </a:rPr>
                <a:t>true</a:t>
              </a:r>
            </a:p>
          </p:txBody>
        </p:sp>
      </p:grpSp>
    </p:spTree>
    <p:extLst>
      <p:ext uri="{BB962C8B-B14F-4D97-AF65-F5344CB8AC3E}">
        <p14:creationId xmlns:p14="http://schemas.microsoft.com/office/powerpoint/2010/main" val="387673528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xmlns:p14="http://schemas.microsoft.com/office/powerpoint/2010/mai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giraffe.jpg"/>
          <p:cNvPicPr>
            <a:picLocks noChangeAspect="1"/>
          </p:cNvPicPr>
          <p:nvPr/>
        </p:nvPicPr>
        <p:blipFill rotWithShape="1">
          <a:blip r:embed="rId3" cstate="screen">
            <a:extLst>
              <a:ext uri="{28A0092B-C50C-407E-A947-70E740481C1C}">
                <a14:useLocalDpi xmlns:a14="http://schemas.microsoft.com/office/drawing/2010/main" val="0"/>
              </a:ext>
            </a:extLst>
          </a:blip>
          <a:srcRect l="-958" r="-1"/>
          <a:stretch/>
        </p:blipFill>
        <p:spPr>
          <a:xfrm>
            <a:off x="-87581" y="0"/>
            <a:ext cx="9231581" cy="6858000"/>
          </a:xfrm>
          <a:prstGeom prst="rect">
            <a:avLst/>
          </a:prstGeom>
        </p:spPr>
      </p:pic>
      <p:pic>
        <p:nvPicPr>
          <p:cNvPr id="5" name="Picture 4"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grpSp>
        <p:nvGrpSpPr>
          <p:cNvPr id="6" name="Group 5"/>
          <p:cNvGrpSpPr/>
          <p:nvPr/>
        </p:nvGrpSpPr>
        <p:grpSpPr>
          <a:xfrm>
            <a:off x="-613068" y="5913198"/>
            <a:ext cx="3564367" cy="509236"/>
            <a:chOff x="-613068" y="5913198"/>
            <a:chExt cx="3564367" cy="509236"/>
          </a:xfrm>
        </p:grpSpPr>
        <p:sp>
          <p:nvSpPr>
            <p:cNvPr id="7" name="Rounded Rectangle 6"/>
            <p:cNvSpPr/>
            <p:nvPr/>
          </p:nvSpPr>
          <p:spPr>
            <a:xfrm>
              <a:off x="-613068" y="5913198"/>
              <a:ext cx="3564367" cy="509236"/>
            </a:xfrm>
            <a:prstGeom prst="roundRect">
              <a:avLst/>
            </a:prstGeom>
            <a:solidFill>
              <a:srgbClr val="E6191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8" name="Title 2"/>
            <p:cNvSpPr txBox="1">
              <a:spLocks/>
            </p:cNvSpPr>
            <p:nvPr/>
          </p:nvSpPr>
          <p:spPr>
            <a:xfrm>
              <a:off x="415927" y="5963158"/>
              <a:ext cx="2535372" cy="328597"/>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r>
                <a:rPr lang="en-GB" sz="1800" b="1" dirty="0">
                  <a:solidFill>
                    <a:srgbClr val="FFFFFF"/>
                  </a:solidFill>
                  <a:latin typeface="Arial"/>
                  <a:ea typeface="Verdana" panose="020B0604030504040204" pitchFamily="34" charset="0"/>
                  <a:cs typeface="Arial"/>
                </a:rPr>
                <a:t>This animal eats</a:t>
              </a:r>
              <a:r>
                <a:rPr lang="is-IS" sz="1800" b="1" dirty="0">
                  <a:solidFill>
                    <a:srgbClr val="FFFFFF"/>
                  </a:solidFill>
                  <a:latin typeface="Arial"/>
                  <a:ea typeface="Verdana" panose="020B0604030504040204" pitchFamily="34" charset="0"/>
                  <a:cs typeface="Arial"/>
                </a:rPr>
                <a:t>…?</a:t>
              </a:r>
              <a:endParaRPr lang="en-GB" sz="1800" b="1" dirty="0">
                <a:solidFill>
                  <a:srgbClr val="FFFFFF"/>
                </a:solidFill>
                <a:latin typeface="Arial"/>
                <a:ea typeface="Verdana" panose="020B0604030504040204" pitchFamily="34" charset="0"/>
                <a:cs typeface="Arial"/>
              </a:endParaRPr>
            </a:p>
          </p:txBody>
        </p:sp>
      </p:grpSp>
      <p:grpSp>
        <p:nvGrpSpPr>
          <p:cNvPr id="9" name="Group 8"/>
          <p:cNvGrpSpPr/>
          <p:nvPr/>
        </p:nvGrpSpPr>
        <p:grpSpPr>
          <a:xfrm>
            <a:off x="3525686" y="5905852"/>
            <a:ext cx="1463196" cy="509236"/>
            <a:chOff x="4259803" y="5913198"/>
            <a:chExt cx="1236495" cy="509236"/>
          </a:xfrm>
        </p:grpSpPr>
        <p:sp>
          <p:nvSpPr>
            <p:cNvPr id="10" name="Rounded Rectangle 9"/>
            <p:cNvSpPr/>
            <p:nvPr/>
          </p:nvSpPr>
          <p:spPr>
            <a:xfrm>
              <a:off x="4259803" y="5913198"/>
              <a:ext cx="1236495" cy="509236"/>
            </a:xfrm>
            <a:prstGeom prst="roundRect">
              <a:avLst/>
            </a:prstGeom>
            <a:solidFill>
              <a:srgbClr val="00A5D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1" name="Title 2"/>
            <p:cNvSpPr txBox="1">
              <a:spLocks/>
            </p:cNvSpPr>
            <p:nvPr/>
          </p:nvSpPr>
          <p:spPr>
            <a:xfrm>
              <a:off x="4277079" y="5963158"/>
              <a:ext cx="1208355"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a:solidFill>
                    <a:srgbClr val="FFFFFF"/>
                  </a:solidFill>
                  <a:latin typeface="Arial"/>
                  <a:ea typeface="Verdana" panose="020B0604030504040204" pitchFamily="34" charset="0"/>
                  <a:cs typeface="Arial"/>
                </a:rPr>
                <a:t>meat</a:t>
              </a:r>
            </a:p>
          </p:txBody>
        </p:sp>
      </p:grpSp>
      <p:grpSp>
        <p:nvGrpSpPr>
          <p:cNvPr id="12" name="Group 11"/>
          <p:cNvGrpSpPr/>
          <p:nvPr/>
        </p:nvGrpSpPr>
        <p:grpSpPr>
          <a:xfrm>
            <a:off x="5357976" y="5913198"/>
            <a:ext cx="1463196" cy="509236"/>
            <a:chOff x="4259803" y="5913198"/>
            <a:chExt cx="1236495" cy="509236"/>
          </a:xfrm>
        </p:grpSpPr>
        <p:sp>
          <p:nvSpPr>
            <p:cNvPr id="13" name="Rounded Rectangle 12"/>
            <p:cNvSpPr/>
            <p:nvPr/>
          </p:nvSpPr>
          <p:spPr>
            <a:xfrm>
              <a:off x="4259803" y="5913198"/>
              <a:ext cx="1236495" cy="509236"/>
            </a:xfrm>
            <a:prstGeom prst="roundRect">
              <a:avLst/>
            </a:prstGeom>
            <a:solidFill>
              <a:srgbClr val="F5842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4" name="Title 2"/>
            <p:cNvSpPr txBox="1">
              <a:spLocks/>
            </p:cNvSpPr>
            <p:nvPr/>
          </p:nvSpPr>
          <p:spPr>
            <a:xfrm>
              <a:off x="4277079" y="5963158"/>
              <a:ext cx="1208355"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a:solidFill>
                    <a:srgbClr val="FFFFFF"/>
                  </a:solidFill>
                  <a:latin typeface="Arial"/>
                  <a:ea typeface="Verdana" panose="020B0604030504040204" pitchFamily="34" charset="0"/>
                  <a:cs typeface="Arial"/>
                </a:rPr>
                <a:t>crisps</a:t>
              </a:r>
            </a:p>
          </p:txBody>
        </p:sp>
      </p:grpSp>
      <p:grpSp>
        <p:nvGrpSpPr>
          <p:cNvPr id="15" name="Group 14"/>
          <p:cNvGrpSpPr/>
          <p:nvPr/>
        </p:nvGrpSpPr>
        <p:grpSpPr>
          <a:xfrm>
            <a:off x="7190267" y="5913198"/>
            <a:ext cx="1463196" cy="509236"/>
            <a:chOff x="4259803" y="5913198"/>
            <a:chExt cx="1236495" cy="509236"/>
          </a:xfrm>
        </p:grpSpPr>
        <p:sp>
          <p:nvSpPr>
            <p:cNvPr id="16" name="Rounded Rectangle 15"/>
            <p:cNvSpPr/>
            <p:nvPr/>
          </p:nvSpPr>
          <p:spPr>
            <a:xfrm>
              <a:off x="4259803" y="5913198"/>
              <a:ext cx="1236495" cy="509236"/>
            </a:xfrm>
            <a:prstGeom prst="roundRect">
              <a:avLst/>
            </a:prstGeom>
            <a:solidFill>
              <a:srgbClr val="12BE8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7" name="Title 2"/>
            <p:cNvSpPr txBox="1">
              <a:spLocks/>
            </p:cNvSpPr>
            <p:nvPr/>
          </p:nvSpPr>
          <p:spPr>
            <a:xfrm>
              <a:off x="4277079" y="5963158"/>
              <a:ext cx="1208355"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a:solidFill>
                    <a:srgbClr val="FFFFFF"/>
                  </a:solidFill>
                  <a:latin typeface="Arial"/>
                  <a:ea typeface="Verdana" panose="020B0604030504040204" pitchFamily="34" charset="0"/>
                  <a:cs typeface="Arial"/>
                </a:rPr>
                <a:t>leaves</a:t>
              </a:r>
            </a:p>
          </p:txBody>
        </p:sp>
      </p:grpSp>
    </p:spTree>
    <p:extLst>
      <p:ext uri="{BB962C8B-B14F-4D97-AF65-F5344CB8AC3E}">
        <p14:creationId xmlns:p14="http://schemas.microsoft.com/office/powerpoint/2010/main" val="48990391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ctionaid_Logo.pn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sp>
        <p:nvSpPr>
          <p:cNvPr id="4" name="Rounded Rectangle 3"/>
          <p:cNvSpPr/>
          <p:nvPr/>
        </p:nvSpPr>
        <p:spPr>
          <a:xfrm>
            <a:off x="1965010" y="1792288"/>
            <a:ext cx="5245700" cy="2817805"/>
          </a:xfrm>
          <a:prstGeom prst="roundRect">
            <a:avLst/>
          </a:prstGeom>
          <a:solidFill>
            <a:srgbClr val="12BE8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5" name="Rectangle 4"/>
          <p:cNvSpPr/>
          <p:nvPr/>
        </p:nvSpPr>
        <p:spPr>
          <a:xfrm>
            <a:off x="2202397" y="2096766"/>
            <a:ext cx="4797003" cy="636072"/>
          </a:xfrm>
          <a:prstGeom prst="rect">
            <a:avLst/>
          </a:prstGeom>
        </p:spPr>
        <p:txBody>
          <a:bodyPr wrap="square">
            <a:spAutoFit/>
          </a:bodyPr>
          <a:lstStyle/>
          <a:p>
            <a:pPr>
              <a:lnSpc>
                <a:spcPct val="150000"/>
              </a:lnSpc>
            </a:pPr>
            <a:r>
              <a:rPr lang="en-GB" sz="2400" baseline="30000" dirty="0">
                <a:solidFill>
                  <a:srgbClr val="FFFFFF"/>
                </a:solidFill>
                <a:latin typeface="Arial"/>
                <a:cs typeface="Arial"/>
              </a:rPr>
              <a:t>Have you spotted it?</a:t>
            </a:r>
          </a:p>
          <a:p>
            <a:pPr>
              <a:lnSpc>
                <a:spcPct val="150000"/>
              </a:lnSpc>
            </a:pPr>
            <a:endParaRPr lang="en-GB" sz="1200" baseline="30000" dirty="0">
              <a:solidFill>
                <a:srgbClr val="FFFFFF"/>
              </a:solidFill>
              <a:latin typeface="Arial"/>
              <a:cs typeface="Arial"/>
            </a:endParaRPr>
          </a:p>
        </p:txBody>
      </p:sp>
      <p:grpSp>
        <p:nvGrpSpPr>
          <p:cNvPr id="6" name="Group 5"/>
          <p:cNvGrpSpPr/>
          <p:nvPr/>
        </p:nvGrpSpPr>
        <p:grpSpPr>
          <a:xfrm>
            <a:off x="-613068" y="5913198"/>
            <a:ext cx="3564367" cy="509236"/>
            <a:chOff x="-613068" y="5913198"/>
            <a:chExt cx="3564367" cy="509236"/>
          </a:xfrm>
        </p:grpSpPr>
        <p:sp>
          <p:nvSpPr>
            <p:cNvPr id="7" name="Rounded Rectangle 6"/>
            <p:cNvSpPr/>
            <p:nvPr/>
          </p:nvSpPr>
          <p:spPr>
            <a:xfrm>
              <a:off x="-613068" y="5913198"/>
              <a:ext cx="3564367" cy="509236"/>
            </a:xfrm>
            <a:prstGeom prst="roundRect">
              <a:avLst/>
            </a:prstGeom>
            <a:solidFill>
              <a:srgbClr val="E6191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8" name="Title 2"/>
            <p:cNvSpPr txBox="1">
              <a:spLocks/>
            </p:cNvSpPr>
            <p:nvPr/>
          </p:nvSpPr>
          <p:spPr>
            <a:xfrm>
              <a:off x="415927" y="5963158"/>
              <a:ext cx="2535372" cy="328597"/>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r>
                <a:rPr lang="en-GB" sz="1800" b="1" dirty="0">
                  <a:solidFill>
                    <a:srgbClr val="FFFFFF"/>
                  </a:solidFill>
                  <a:latin typeface="Arial"/>
                  <a:ea typeface="Verdana" panose="020B0604030504040204" pitchFamily="34" charset="0"/>
                  <a:cs typeface="Arial"/>
                </a:rPr>
                <a:t>This animal eats</a:t>
              </a:r>
              <a:r>
                <a:rPr lang="is-IS" sz="1800" b="1" dirty="0">
                  <a:solidFill>
                    <a:srgbClr val="FFFFFF"/>
                  </a:solidFill>
                  <a:latin typeface="Arial"/>
                  <a:ea typeface="Verdana" panose="020B0604030504040204" pitchFamily="34" charset="0"/>
                  <a:cs typeface="Arial"/>
                </a:rPr>
                <a:t>…?</a:t>
              </a:r>
              <a:endParaRPr lang="en-GB" sz="1800" b="1" dirty="0">
                <a:solidFill>
                  <a:srgbClr val="FFFFFF"/>
                </a:solidFill>
                <a:latin typeface="Arial"/>
                <a:ea typeface="Verdana" panose="020B0604030504040204" pitchFamily="34" charset="0"/>
                <a:cs typeface="Arial"/>
              </a:endParaRPr>
            </a:p>
          </p:txBody>
        </p:sp>
      </p:grpSp>
      <p:grpSp>
        <p:nvGrpSpPr>
          <p:cNvPr id="9" name="Group 8"/>
          <p:cNvGrpSpPr/>
          <p:nvPr/>
        </p:nvGrpSpPr>
        <p:grpSpPr>
          <a:xfrm>
            <a:off x="7190267" y="5913198"/>
            <a:ext cx="1463196" cy="509236"/>
            <a:chOff x="4259803" y="5913198"/>
            <a:chExt cx="1236495" cy="509236"/>
          </a:xfrm>
        </p:grpSpPr>
        <p:sp>
          <p:nvSpPr>
            <p:cNvPr id="10" name="Rounded Rectangle 9"/>
            <p:cNvSpPr/>
            <p:nvPr/>
          </p:nvSpPr>
          <p:spPr>
            <a:xfrm>
              <a:off x="4259803" y="5913198"/>
              <a:ext cx="1236495" cy="509236"/>
            </a:xfrm>
            <a:prstGeom prst="roundRect">
              <a:avLst/>
            </a:prstGeom>
            <a:solidFill>
              <a:srgbClr val="12BE8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1" name="Title 2"/>
            <p:cNvSpPr txBox="1">
              <a:spLocks/>
            </p:cNvSpPr>
            <p:nvPr/>
          </p:nvSpPr>
          <p:spPr>
            <a:xfrm>
              <a:off x="4277079" y="5963158"/>
              <a:ext cx="1208355"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a:solidFill>
                    <a:srgbClr val="FFFFFF"/>
                  </a:solidFill>
                  <a:latin typeface="Arial"/>
                  <a:ea typeface="Verdana" panose="020B0604030504040204" pitchFamily="34" charset="0"/>
                  <a:cs typeface="Arial"/>
                </a:rPr>
                <a:t>leaves</a:t>
              </a:r>
            </a:p>
          </p:txBody>
        </p:sp>
      </p:grpSp>
      <p:sp>
        <p:nvSpPr>
          <p:cNvPr id="12" name="Rectangle 11"/>
          <p:cNvSpPr/>
          <p:nvPr/>
        </p:nvSpPr>
        <p:spPr>
          <a:xfrm>
            <a:off x="2202397" y="2601851"/>
            <a:ext cx="4743624" cy="2008242"/>
          </a:xfrm>
          <a:prstGeom prst="rect">
            <a:avLst/>
          </a:prstGeom>
        </p:spPr>
        <p:txBody>
          <a:bodyPr wrap="square">
            <a:spAutoFit/>
          </a:bodyPr>
          <a:lstStyle/>
          <a:p>
            <a:pPr>
              <a:lnSpc>
                <a:spcPct val="150000"/>
              </a:lnSpc>
            </a:pPr>
            <a:r>
              <a:rPr lang="en-GB" sz="2500" b="1" baseline="30000" dirty="0">
                <a:solidFill>
                  <a:srgbClr val="FFFFFF"/>
                </a:solidFill>
                <a:latin typeface="Arial"/>
                <a:cs typeface="Arial"/>
              </a:rPr>
              <a:t>Giraffes don’t live in the Amazon rainforest! </a:t>
            </a:r>
          </a:p>
          <a:p>
            <a:pPr>
              <a:lnSpc>
                <a:spcPct val="150000"/>
              </a:lnSpc>
            </a:pPr>
            <a:endParaRPr lang="en-GB" sz="1050" baseline="30000" dirty="0">
              <a:solidFill>
                <a:srgbClr val="FFFFFF"/>
              </a:solidFill>
              <a:latin typeface="Arial"/>
              <a:cs typeface="Arial"/>
            </a:endParaRPr>
          </a:p>
          <a:p>
            <a:pPr>
              <a:lnSpc>
                <a:spcPct val="150000"/>
              </a:lnSpc>
            </a:pPr>
            <a:r>
              <a:rPr lang="en-GB" sz="2400" baseline="30000" dirty="0">
                <a:solidFill>
                  <a:srgbClr val="FFFFFF"/>
                </a:solidFill>
                <a:latin typeface="Arial"/>
                <a:cs typeface="Arial"/>
              </a:rPr>
              <a:t>They are the tallest animal in the world and might like eating leaves from the tall trees. However, giraffes live across the continent of Africa.</a:t>
            </a:r>
          </a:p>
          <a:p>
            <a:pPr>
              <a:lnSpc>
                <a:spcPct val="150000"/>
              </a:lnSpc>
            </a:pPr>
            <a:endParaRPr lang="en-GB" baseline="30000" dirty="0">
              <a:solidFill>
                <a:srgbClr val="FFFFFF"/>
              </a:solidFill>
              <a:latin typeface="Arial"/>
              <a:cs typeface="Arial"/>
            </a:endParaRPr>
          </a:p>
        </p:txBody>
      </p:sp>
    </p:spTree>
    <p:extLst>
      <p:ext uri="{BB962C8B-B14F-4D97-AF65-F5344CB8AC3E}">
        <p14:creationId xmlns:p14="http://schemas.microsoft.com/office/powerpoint/2010/main" val="387673528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xmlns:p14="http://schemas.microsoft.com/office/powerpoint/2010/mai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Screen Shot 2016-06-23 at 15.28.08.png"/>
          <p:cNvPicPr>
            <a:picLocks noChangeAspect="1"/>
          </p:cNvPicPr>
          <p:nvPr/>
        </p:nvPicPr>
        <p:blipFill rotWithShape="1">
          <a:blip r:embed="rId3">
            <a:extLst>
              <a:ext uri="{28A0092B-C50C-407E-A947-70E740481C1C}">
                <a14:useLocalDpi xmlns:a14="http://schemas.microsoft.com/office/drawing/2010/main" val="0"/>
              </a:ext>
            </a:extLst>
          </a:blip>
          <a:srcRect l="831" b="915"/>
          <a:stretch/>
        </p:blipFill>
        <p:spPr>
          <a:xfrm>
            <a:off x="0" y="0"/>
            <a:ext cx="9154948" cy="6858000"/>
          </a:xfrm>
          <a:prstGeom prst="rect">
            <a:avLst/>
          </a:prstGeom>
        </p:spPr>
      </p:pic>
      <p:pic>
        <p:nvPicPr>
          <p:cNvPr id="7" name="Picture 6"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grpSp>
        <p:nvGrpSpPr>
          <p:cNvPr id="8" name="Group 7"/>
          <p:cNvGrpSpPr/>
          <p:nvPr/>
        </p:nvGrpSpPr>
        <p:grpSpPr>
          <a:xfrm>
            <a:off x="-613067" y="5913198"/>
            <a:ext cx="3984674" cy="509236"/>
            <a:chOff x="-613067" y="5913198"/>
            <a:chExt cx="3984674" cy="509236"/>
          </a:xfrm>
        </p:grpSpPr>
        <p:sp>
          <p:nvSpPr>
            <p:cNvPr id="9" name="Rounded Rectangle 8"/>
            <p:cNvSpPr/>
            <p:nvPr/>
          </p:nvSpPr>
          <p:spPr>
            <a:xfrm>
              <a:off x="-613067" y="5913198"/>
              <a:ext cx="3984674" cy="509236"/>
            </a:xfrm>
            <a:prstGeom prst="roundRect">
              <a:avLst/>
            </a:prstGeom>
            <a:solidFill>
              <a:srgbClr val="E6191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0" name="Title 2"/>
            <p:cNvSpPr txBox="1">
              <a:spLocks/>
            </p:cNvSpPr>
            <p:nvPr/>
          </p:nvSpPr>
          <p:spPr>
            <a:xfrm>
              <a:off x="415926" y="5963158"/>
              <a:ext cx="2891721" cy="328597"/>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r>
                <a:rPr lang="en-GB" sz="1800" b="1" dirty="0">
                  <a:solidFill>
                    <a:srgbClr val="FFFFFF"/>
                  </a:solidFill>
                  <a:latin typeface="Arial"/>
                  <a:ea typeface="Verdana" panose="020B0604030504040204" pitchFamily="34" charset="0"/>
                  <a:cs typeface="Arial"/>
                </a:rPr>
                <a:t>The turtle has a hard</a:t>
              </a:r>
              <a:r>
                <a:rPr lang="is-IS" sz="1800" b="1" dirty="0">
                  <a:solidFill>
                    <a:srgbClr val="FFFFFF"/>
                  </a:solidFill>
                  <a:latin typeface="Arial"/>
                  <a:ea typeface="Verdana" panose="020B0604030504040204" pitchFamily="34" charset="0"/>
                  <a:cs typeface="Arial"/>
                </a:rPr>
                <a:t>…</a:t>
              </a:r>
              <a:r>
                <a:rPr lang="en-GB" sz="1800" b="1" dirty="0">
                  <a:solidFill>
                    <a:srgbClr val="FFFFFF"/>
                  </a:solidFill>
                  <a:latin typeface="Arial"/>
                  <a:ea typeface="Verdana" panose="020B0604030504040204" pitchFamily="34" charset="0"/>
                  <a:cs typeface="Arial"/>
                </a:rPr>
                <a:t>?</a:t>
              </a:r>
            </a:p>
          </p:txBody>
        </p:sp>
      </p:grpSp>
      <p:grpSp>
        <p:nvGrpSpPr>
          <p:cNvPr id="11" name="Group 10"/>
          <p:cNvGrpSpPr/>
          <p:nvPr/>
        </p:nvGrpSpPr>
        <p:grpSpPr>
          <a:xfrm>
            <a:off x="3770476" y="5905852"/>
            <a:ext cx="1496160" cy="509236"/>
            <a:chOff x="4259803" y="5913198"/>
            <a:chExt cx="1236495" cy="509236"/>
          </a:xfrm>
        </p:grpSpPr>
        <p:sp>
          <p:nvSpPr>
            <p:cNvPr id="12" name="Rounded Rectangle 11"/>
            <p:cNvSpPr/>
            <p:nvPr/>
          </p:nvSpPr>
          <p:spPr>
            <a:xfrm>
              <a:off x="4259803" y="5913198"/>
              <a:ext cx="1236495" cy="509236"/>
            </a:xfrm>
            <a:prstGeom prst="roundRect">
              <a:avLst/>
            </a:prstGeom>
            <a:solidFill>
              <a:srgbClr val="00A5D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itle 2"/>
            <p:cNvSpPr txBox="1">
              <a:spLocks/>
            </p:cNvSpPr>
            <p:nvPr/>
          </p:nvSpPr>
          <p:spPr>
            <a:xfrm>
              <a:off x="4368450" y="5963158"/>
              <a:ext cx="1019200"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a:solidFill>
                    <a:srgbClr val="FFFFFF"/>
                  </a:solidFill>
                  <a:latin typeface="Arial"/>
                  <a:ea typeface="Verdana" panose="020B0604030504040204" pitchFamily="34" charset="0"/>
                  <a:cs typeface="Arial"/>
                </a:rPr>
                <a:t>skin</a:t>
              </a:r>
            </a:p>
          </p:txBody>
        </p:sp>
      </p:grpSp>
      <p:grpSp>
        <p:nvGrpSpPr>
          <p:cNvPr id="14" name="Group 13"/>
          <p:cNvGrpSpPr/>
          <p:nvPr/>
        </p:nvGrpSpPr>
        <p:grpSpPr>
          <a:xfrm>
            <a:off x="5421116" y="5913198"/>
            <a:ext cx="1496160" cy="509236"/>
            <a:chOff x="5613047" y="5905852"/>
            <a:chExt cx="1236495" cy="509236"/>
          </a:xfrm>
        </p:grpSpPr>
        <p:sp>
          <p:nvSpPr>
            <p:cNvPr id="15" name="Rounded Rectangle 14"/>
            <p:cNvSpPr/>
            <p:nvPr/>
          </p:nvSpPr>
          <p:spPr>
            <a:xfrm>
              <a:off x="5613047" y="5905852"/>
              <a:ext cx="1236495" cy="509236"/>
            </a:xfrm>
            <a:prstGeom prst="roundRect">
              <a:avLst/>
            </a:prstGeom>
            <a:solidFill>
              <a:srgbClr val="F5842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6" name="Title 2"/>
            <p:cNvSpPr txBox="1">
              <a:spLocks/>
            </p:cNvSpPr>
            <p:nvPr/>
          </p:nvSpPr>
          <p:spPr>
            <a:xfrm>
              <a:off x="5711285" y="5963158"/>
              <a:ext cx="1040019"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a:solidFill>
                    <a:srgbClr val="FFFFFF"/>
                  </a:solidFill>
                  <a:latin typeface="Arial"/>
                  <a:ea typeface="Verdana" panose="020B0604030504040204" pitchFamily="34" charset="0"/>
                  <a:cs typeface="Arial"/>
                </a:rPr>
                <a:t>shell</a:t>
              </a:r>
            </a:p>
          </p:txBody>
        </p:sp>
      </p:grpSp>
      <p:grpSp>
        <p:nvGrpSpPr>
          <p:cNvPr id="17" name="Group 16"/>
          <p:cNvGrpSpPr/>
          <p:nvPr/>
        </p:nvGrpSpPr>
        <p:grpSpPr>
          <a:xfrm>
            <a:off x="7071757" y="5905852"/>
            <a:ext cx="1496160" cy="509236"/>
            <a:chOff x="7257770" y="5905852"/>
            <a:chExt cx="1236495" cy="509236"/>
          </a:xfrm>
        </p:grpSpPr>
        <p:sp>
          <p:nvSpPr>
            <p:cNvPr id="18" name="Rounded Rectangle 17"/>
            <p:cNvSpPr/>
            <p:nvPr/>
          </p:nvSpPr>
          <p:spPr>
            <a:xfrm>
              <a:off x="7257770" y="5905852"/>
              <a:ext cx="1236495" cy="509236"/>
            </a:xfrm>
            <a:prstGeom prst="roundRect">
              <a:avLst/>
            </a:prstGeom>
            <a:solidFill>
              <a:srgbClr val="12BE8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9" name="Title 2"/>
            <p:cNvSpPr txBox="1">
              <a:spLocks/>
            </p:cNvSpPr>
            <p:nvPr/>
          </p:nvSpPr>
          <p:spPr>
            <a:xfrm>
              <a:off x="7297020" y="5963158"/>
              <a:ext cx="1157995"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a:solidFill>
                    <a:srgbClr val="FFFFFF"/>
                  </a:solidFill>
                  <a:latin typeface="Arial"/>
                  <a:ea typeface="Verdana" panose="020B0604030504040204" pitchFamily="34" charset="0"/>
                  <a:cs typeface="Arial"/>
                </a:rPr>
                <a:t>hat</a:t>
              </a:r>
            </a:p>
          </p:txBody>
        </p:sp>
      </p:grpSp>
    </p:spTree>
    <p:extLst>
      <p:ext uri="{BB962C8B-B14F-4D97-AF65-F5344CB8AC3E}">
        <p14:creationId xmlns:p14="http://schemas.microsoft.com/office/powerpoint/2010/main" val="170345478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ctionaid_Logo.pn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grpSp>
        <p:nvGrpSpPr>
          <p:cNvPr id="3" name="Group 2"/>
          <p:cNvGrpSpPr/>
          <p:nvPr/>
        </p:nvGrpSpPr>
        <p:grpSpPr>
          <a:xfrm>
            <a:off x="-613067" y="5913198"/>
            <a:ext cx="3984674" cy="509236"/>
            <a:chOff x="-613067" y="5913198"/>
            <a:chExt cx="3984674" cy="509236"/>
          </a:xfrm>
        </p:grpSpPr>
        <p:sp>
          <p:nvSpPr>
            <p:cNvPr id="4" name="Rounded Rectangle 3"/>
            <p:cNvSpPr/>
            <p:nvPr/>
          </p:nvSpPr>
          <p:spPr>
            <a:xfrm>
              <a:off x="-613067" y="5913198"/>
              <a:ext cx="3984674" cy="509236"/>
            </a:xfrm>
            <a:prstGeom prst="roundRect">
              <a:avLst/>
            </a:prstGeom>
            <a:solidFill>
              <a:srgbClr val="E6191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5" name="Title 2"/>
            <p:cNvSpPr txBox="1">
              <a:spLocks/>
            </p:cNvSpPr>
            <p:nvPr/>
          </p:nvSpPr>
          <p:spPr>
            <a:xfrm>
              <a:off x="415926" y="5963158"/>
              <a:ext cx="2891721" cy="328597"/>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r>
                <a:rPr lang="en-GB" sz="1800" b="1" dirty="0">
                  <a:solidFill>
                    <a:srgbClr val="FFFFFF"/>
                  </a:solidFill>
                  <a:latin typeface="Arial"/>
                  <a:ea typeface="Verdana" panose="020B0604030504040204" pitchFamily="34" charset="0"/>
                  <a:cs typeface="Arial"/>
                </a:rPr>
                <a:t>The turtle has a hard</a:t>
              </a:r>
              <a:r>
                <a:rPr lang="is-IS" sz="1800" b="1" dirty="0">
                  <a:solidFill>
                    <a:srgbClr val="FFFFFF"/>
                  </a:solidFill>
                  <a:latin typeface="Arial"/>
                  <a:ea typeface="Verdana" panose="020B0604030504040204" pitchFamily="34" charset="0"/>
                  <a:cs typeface="Arial"/>
                </a:rPr>
                <a:t>…</a:t>
              </a:r>
              <a:r>
                <a:rPr lang="en-GB" sz="1800" b="1" dirty="0">
                  <a:solidFill>
                    <a:srgbClr val="FFFFFF"/>
                  </a:solidFill>
                  <a:latin typeface="Arial"/>
                  <a:ea typeface="Verdana" panose="020B0604030504040204" pitchFamily="34" charset="0"/>
                  <a:cs typeface="Arial"/>
                </a:rPr>
                <a:t>?</a:t>
              </a:r>
            </a:p>
          </p:txBody>
        </p:sp>
      </p:grpSp>
      <p:grpSp>
        <p:nvGrpSpPr>
          <p:cNvPr id="9" name="Group 8"/>
          <p:cNvGrpSpPr/>
          <p:nvPr/>
        </p:nvGrpSpPr>
        <p:grpSpPr>
          <a:xfrm>
            <a:off x="1955528" y="1792288"/>
            <a:ext cx="5245700" cy="2693678"/>
            <a:chOff x="1955528" y="1851178"/>
            <a:chExt cx="5245700" cy="2693678"/>
          </a:xfrm>
        </p:grpSpPr>
        <p:sp>
          <p:nvSpPr>
            <p:cNvPr id="10" name="Rounded Rectangle 9"/>
            <p:cNvSpPr/>
            <p:nvPr/>
          </p:nvSpPr>
          <p:spPr>
            <a:xfrm>
              <a:off x="1955528" y="1851178"/>
              <a:ext cx="5245700" cy="2693678"/>
            </a:xfrm>
            <a:prstGeom prst="roundRect">
              <a:avLst/>
            </a:prstGeom>
            <a:solidFill>
              <a:srgbClr val="F5842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1" name="Rectangle 10"/>
            <p:cNvSpPr/>
            <p:nvPr/>
          </p:nvSpPr>
          <p:spPr>
            <a:xfrm>
              <a:off x="2374020" y="2146519"/>
              <a:ext cx="4572000" cy="2195473"/>
            </a:xfrm>
            <a:prstGeom prst="rect">
              <a:avLst/>
            </a:prstGeom>
          </p:spPr>
          <p:txBody>
            <a:bodyPr>
              <a:spAutoFit/>
            </a:bodyPr>
            <a:lstStyle/>
            <a:p>
              <a:pPr>
                <a:lnSpc>
                  <a:spcPct val="150000"/>
                </a:lnSpc>
              </a:pPr>
              <a:r>
                <a:rPr lang="en-GB" sz="2400" baseline="30000" dirty="0">
                  <a:solidFill>
                    <a:srgbClr val="FFFFFF"/>
                  </a:solidFill>
                  <a:latin typeface="Arial"/>
                  <a:cs typeface="Arial"/>
                </a:rPr>
                <a:t>Turtles have hard shells to protect them from predators. The Giant Amazon River Turtle can have a shell longer than 70cm and can weigh as much as 100kg, more than most humans!</a:t>
              </a:r>
            </a:p>
            <a:p>
              <a:pPr>
                <a:lnSpc>
                  <a:spcPct val="150000"/>
                </a:lnSpc>
              </a:pPr>
              <a:endParaRPr lang="en-GB" baseline="30000" dirty="0">
                <a:solidFill>
                  <a:srgbClr val="FFFFFF"/>
                </a:solidFill>
                <a:latin typeface="Arial"/>
                <a:cs typeface="Arial"/>
              </a:endParaRPr>
            </a:p>
            <a:p>
              <a:pPr>
                <a:lnSpc>
                  <a:spcPct val="150000"/>
                </a:lnSpc>
              </a:pPr>
              <a:r>
                <a:rPr lang="en-GB" sz="2400" baseline="30000" dirty="0">
                  <a:solidFill>
                    <a:srgbClr val="FFFFFF"/>
                  </a:solidFill>
                  <a:latin typeface="Arial"/>
                  <a:cs typeface="Arial"/>
                </a:rPr>
                <a:t>What do you notice about the turtle’s feet?</a:t>
              </a:r>
            </a:p>
          </p:txBody>
        </p:sp>
      </p:grpSp>
      <p:grpSp>
        <p:nvGrpSpPr>
          <p:cNvPr id="12" name="Group 11"/>
          <p:cNvGrpSpPr/>
          <p:nvPr/>
        </p:nvGrpSpPr>
        <p:grpSpPr>
          <a:xfrm>
            <a:off x="5421116" y="5913198"/>
            <a:ext cx="1496160" cy="509236"/>
            <a:chOff x="5613047" y="5905852"/>
            <a:chExt cx="1236495" cy="509236"/>
          </a:xfrm>
        </p:grpSpPr>
        <p:sp>
          <p:nvSpPr>
            <p:cNvPr id="13" name="Rounded Rectangle 12"/>
            <p:cNvSpPr/>
            <p:nvPr/>
          </p:nvSpPr>
          <p:spPr>
            <a:xfrm>
              <a:off x="5613047" y="5905852"/>
              <a:ext cx="1236495" cy="509236"/>
            </a:xfrm>
            <a:prstGeom prst="roundRect">
              <a:avLst/>
            </a:prstGeom>
            <a:solidFill>
              <a:srgbClr val="F5842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4" name="Title 2"/>
            <p:cNvSpPr txBox="1">
              <a:spLocks/>
            </p:cNvSpPr>
            <p:nvPr/>
          </p:nvSpPr>
          <p:spPr>
            <a:xfrm>
              <a:off x="5711285" y="5963158"/>
              <a:ext cx="1040019" cy="31156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a:solidFill>
                    <a:srgbClr val="FFFFFF"/>
                  </a:solidFill>
                  <a:latin typeface="Arial"/>
                  <a:ea typeface="Verdana" panose="020B0604030504040204" pitchFamily="34" charset="0"/>
                  <a:cs typeface="Arial"/>
                </a:rPr>
                <a:t>shell</a:t>
              </a:r>
            </a:p>
          </p:txBody>
        </p:sp>
      </p:grpSp>
    </p:spTree>
    <p:extLst>
      <p:ext uri="{BB962C8B-B14F-4D97-AF65-F5344CB8AC3E}">
        <p14:creationId xmlns:p14="http://schemas.microsoft.com/office/powerpoint/2010/main" val="387673528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xmlns:p14="http://schemas.microsoft.com/office/powerpoint/2010/mai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tapir.jpg"/>
          <p:cNvPicPr>
            <a:picLocks noChangeAspect="1"/>
          </p:cNvPicPr>
          <p:nvPr/>
        </p:nvPicPr>
        <p:blipFill rotWithShape="1">
          <a:blip r:embed="rId3">
            <a:extLst>
              <a:ext uri="{28A0092B-C50C-407E-A947-70E740481C1C}">
                <a14:useLocalDpi xmlns:a14="http://schemas.microsoft.com/office/drawing/2010/main" val="0"/>
              </a:ext>
            </a:extLst>
          </a:blip>
          <a:srcRect l="8154" r="3389"/>
          <a:stretch/>
        </p:blipFill>
        <p:spPr>
          <a:xfrm>
            <a:off x="0" y="0"/>
            <a:ext cx="9144000" cy="6887220"/>
          </a:xfrm>
          <a:prstGeom prst="rect">
            <a:avLst/>
          </a:prstGeom>
        </p:spPr>
      </p:pic>
      <p:pic>
        <p:nvPicPr>
          <p:cNvPr id="5" name="Picture 4"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grpSp>
        <p:nvGrpSpPr>
          <p:cNvPr id="6" name="Group 5"/>
          <p:cNvGrpSpPr/>
          <p:nvPr/>
        </p:nvGrpSpPr>
        <p:grpSpPr>
          <a:xfrm>
            <a:off x="-613067" y="5776158"/>
            <a:ext cx="3345074" cy="767002"/>
            <a:chOff x="-613067" y="5913198"/>
            <a:chExt cx="3345074" cy="767002"/>
          </a:xfrm>
        </p:grpSpPr>
        <p:sp>
          <p:nvSpPr>
            <p:cNvPr id="7" name="Rounded Rectangle 6"/>
            <p:cNvSpPr/>
            <p:nvPr/>
          </p:nvSpPr>
          <p:spPr>
            <a:xfrm>
              <a:off x="-613067" y="5913198"/>
              <a:ext cx="3244565" cy="767002"/>
            </a:xfrm>
            <a:prstGeom prst="roundRect">
              <a:avLst/>
            </a:prstGeom>
            <a:solidFill>
              <a:srgbClr val="E6191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8" name="Title 2"/>
            <p:cNvSpPr txBox="1">
              <a:spLocks/>
            </p:cNvSpPr>
            <p:nvPr/>
          </p:nvSpPr>
          <p:spPr>
            <a:xfrm>
              <a:off x="415927" y="5963158"/>
              <a:ext cx="2316080" cy="64244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r>
                <a:rPr lang="en-GB" sz="1800" b="1" dirty="0">
                  <a:solidFill>
                    <a:srgbClr val="FFFFFF"/>
                  </a:solidFill>
                  <a:latin typeface="Arial"/>
                  <a:ea typeface="Verdana" panose="020B0604030504040204" pitchFamily="34" charset="0"/>
                  <a:cs typeface="Arial"/>
                </a:rPr>
                <a:t>A tapir uses its long snout to</a:t>
              </a:r>
              <a:r>
                <a:rPr lang="is-IS" sz="1800" b="1" dirty="0">
                  <a:solidFill>
                    <a:srgbClr val="FFFFFF"/>
                  </a:solidFill>
                  <a:latin typeface="Arial"/>
                  <a:ea typeface="Verdana" panose="020B0604030504040204" pitchFamily="34" charset="0"/>
                  <a:cs typeface="Arial"/>
                </a:rPr>
                <a:t>…</a:t>
              </a:r>
              <a:r>
                <a:rPr lang="en-GB" sz="1800" b="1" dirty="0">
                  <a:solidFill>
                    <a:srgbClr val="FFFFFF"/>
                  </a:solidFill>
                  <a:latin typeface="Arial"/>
                  <a:ea typeface="Verdana" panose="020B0604030504040204" pitchFamily="34" charset="0"/>
                  <a:cs typeface="Arial"/>
                </a:rPr>
                <a:t>?</a:t>
              </a:r>
            </a:p>
          </p:txBody>
        </p:sp>
      </p:grpSp>
      <p:grpSp>
        <p:nvGrpSpPr>
          <p:cNvPr id="9" name="Group 8"/>
          <p:cNvGrpSpPr/>
          <p:nvPr/>
        </p:nvGrpSpPr>
        <p:grpSpPr>
          <a:xfrm>
            <a:off x="2837348" y="5776157"/>
            <a:ext cx="1843273" cy="765415"/>
            <a:chOff x="4249826" y="5913197"/>
            <a:chExt cx="1675703" cy="765415"/>
          </a:xfrm>
        </p:grpSpPr>
        <p:sp>
          <p:nvSpPr>
            <p:cNvPr id="10" name="Rounded Rectangle 9"/>
            <p:cNvSpPr/>
            <p:nvPr/>
          </p:nvSpPr>
          <p:spPr>
            <a:xfrm>
              <a:off x="4259803" y="5913197"/>
              <a:ext cx="1665726" cy="765415"/>
            </a:xfrm>
            <a:prstGeom prst="roundRect">
              <a:avLst/>
            </a:prstGeom>
            <a:solidFill>
              <a:srgbClr val="00A5D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1" name="Title 2"/>
            <p:cNvSpPr txBox="1">
              <a:spLocks/>
            </p:cNvSpPr>
            <p:nvPr/>
          </p:nvSpPr>
          <p:spPr>
            <a:xfrm>
              <a:off x="4249826" y="5963158"/>
              <a:ext cx="1675703" cy="64244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a:solidFill>
                    <a:srgbClr val="FFFFFF"/>
                  </a:solidFill>
                  <a:latin typeface="Arial"/>
                  <a:ea typeface="Verdana" panose="020B0604030504040204" pitchFamily="34" charset="0"/>
                  <a:cs typeface="Arial"/>
                </a:rPr>
                <a:t>Smell animal scents</a:t>
              </a:r>
            </a:p>
          </p:txBody>
        </p:sp>
      </p:grpSp>
      <p:grpSp>
        <p:nvGrpSpPr>
          <p:cNvPr id="24" name="Group 23"/>
          <p:cNvGrpSpPr/>
          <p:nvPr/>
        </p:nvGrpSpPr>
        <p:grpSpPr>
          <a:xfrm>
            <a:off x="4830457" y="5777745"/>
            <a:ext cx="1832299" cy="765415"/>
            <a:chOff x="4254815" y="5913197"/>
            <a:chExt cx="1665726" cy="765415"/>
          </a:xfrm>
        </p:grpSpPr>
        <p:sp>
          <p:nvSpPr>
            <p:cNvPr id="25" name="Rounded Rectangle 24"/>
            <p:cNvSpPr/>
            <p:nvPr/>
          </p:nvSpPr>
          <p:spPr>
            <a:xfrm>
              <a:off x="4254815" y="5913197"/>
              <a:ext cx="1665726" cy="765415"/>
            </a:xfrm>
            <a:prstGeom prst="roundRect">
              <a:avLst/>
            </a:prstGeom>
            <a:solidFill>
              <a:srgbClr val="F5842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6" name="Title 2"/>
            <p:cNvSpPr txBox="1">
              <a:spLocks/>
            </p:cNvSpPr>
            <p:nvPr/>
          </p:nvSpPr>
          <p:spPr>
            <a:xfrm>
              <a:off x="4508185" y="5963158"/>
              <a:ext cx="1158986" cy="64244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a:solidFill>
                    <a:srgbClr val="FFFFFF"/>
                  </a:solidFill>
                  <a:latin typeface="Arial"/>
                  <a:ea typeface="Verdana" panose="020B0604030504040204" pitchFamily="34" charset="0"/>
                  <a:cs typeface="Arial"/>
                </a:rPr>
                <a:t>Clean itself</a:t>
              </a:r>
            </a:p>
          </p:txBody>
        </p:sp>
      </p:grpSp>
      <p:grpSp>
        <p:nvGrpSpPr>
          <p:cNvPr id="27" name="Group 26"/>
          <p:cNvGrpSpPr/>
          <p:nvPr/>
        </p:nvGrpSpPr>
        <p:grpSpPr>
          <a:xfrm>
            <a:off x="6823567" y="5777745"/>
            <a:ext cx="1843273" cy="765415"/>
            <a:chOff x="4249826" y="5913197"/>
            <a:chExt cx="1675703" cy="765415"/>
          </a:xfrm>
        </p:grpSpPr>
        <p:sp>
          <p:nvSpPr>
            <p:cNvPr id="28" name="Rounded Rectangle 27"/>
            <p:cNvSpPr/>
            <p:nvPr/>
          </p:nvSpPr>
          <p:spPr>
            <a:xfrm>
              <a:off x="4259803" y="5913197"/>
              <a:ext cx="1665726" cy="765415"/>
            </a:xfrm>
            <a:prstGeom prst="roundRect">
              <a:avLst/>
            </a:prstGeom>
            <a:solidFill>
              <a:srgbClr val="12BE8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9" name="Title 2"/>
            <p:cNvSpPr txBox="1">
              <a:spLocks/>
            </p:cNvSpPr>
            <p:nvPr/>
          </p:nvSpPr>
          <p:spPr>
            <a:xfrm>
              <a:off x="4249826" y="5963158"/>
              <a:ext cx="1675703" cy="64244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a:solidFill>
                    <a:srgbClr val="FFFFFF"/>
                  </a:solidFill>
                  <a:latin typeface="Arial"/>
                  <a:ea typeface="Verdana" panose="020B0604030504040204" pitchFamily="34" charset="0"/>
                  <a:cs typeface="Arial"/>
                </a:rPr>
                <a:t>Pluck fruit from trees</a:t>
              </a:r>
            </a:p>
          </p:txBody>
        </p:sp>
      </p:grpSp>
    </p:spTree>
    <p:extLst>
      <p:ext uri="{BB962C8B-B14F-4D97-AF65-F5344CB8AC3E}">
        <p14:creationId xmlns:p14="http://schemas.microsoft.com/office/powerpoint/2010/main" val="325534727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ctionaid_Logo.pn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grpSp>
        <p:nvGrpSpPr>
          <p:cNvPr id="6" name="Group 5"/>
          <p:cNvGrpSpPr/>
          <p:nvPr/>
        </p:nvGrpSpPr>
        <p:grpSpPr>
          <a:xfrm>
            <a:off x="-613067" y="5776158"/>
            <a:ext cx="3345074" cy="767002"/>
            <a:chOff x="-613067" y="5913198"/>
            <a:chExt cx="3345074" cy="767002"/>
          </a:xfrm>
        </p:grpSpPr>
        <p:sp>
          <p:nvSpPr>
            <p:cNvPr id="7" name="Rounded Rectangle 6"/>
            <p:cNvSpPr/>
            <p:nvPr/>
          </p:nvSpPr>
          <p:spPr>
            <a:xfrm>
              <a:off x="-613067" y="5913198"/>
              <a:ext cx="3244565" cy="767002"/>
            </a:xfrm>
            <a:prstGeom prst="roundRect">
              <a:avLst/>
            </a:prstGeom>
            <a:solidFill>
              <a:srgbClr val="E6191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8" name="Title 2"/>
            <p:cNvSpPr txBox="1">
              <a:spLocks/>
            </p:cNvSpPr>
            <p:nvPr/>
          </p:nvSpPr>
          <p:spPr>
            <a:xfrm>
              <a:off x="415927" y="5963158"/>
              <a:ext cx="2316080" cy="64244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r>
                <a:rPr lang="en-GB" sz="1800" b="1" dirty="0">
                  <a:solidFill>
                    <a:srgbClr val="FFFFFF"/>
                  </a:solidFill>
                  <a:latin typeface="Arial"/>
                  <a:ea typeface="Verdana" panose="020B0604030504040204" pitchFamily="34" charset="0"/>
                  <a:cs typeface="Arial"/>
                </a:rPr>
                <a:t>A tapir uses it’s long snout to</a:t>
              </a:r>
              <a:r>
                <a:rPr lang="is-IS" sz="1800" b="1" dirty="0">
                  <a:solidFill>
                    <a:srgbClr val="FFFFFF"/>
                  </a:solidFill>
                  <a:latin typeface="Arial"/>
                  <a:ea typeface="Verdana" panose="020B0604030504040204" pitchFamily="34" charset="0"/>
                  <a:cs typeface="Arial"/>
                </a:rPr>
                <a:t>…</a:t>
              </a:r>
              <a:r>
                <a:rPr lang="en-GB" sz="1800" b="1" dirty="0">
                  <a:solidFill>
                    <a:srgbClr val="FFFFFF"/>
                  </a:solidFill>
                  <a:latin typeface="Arial"/>
                  <a:ea typeface="Verdana" panose="020B0604030504040204" pitchFamily="34" charset="0"/>
                  <a:cs typeface="Arial"/>
                </a:rPr>
                <a:t>?</a:t>
              </a:r>
            </a:p>
          </p:txBody>
        </p:sp>
      </p:grpSp>
      <p:grpSp>
        <p:nvGrpSpPr>
          <p:cNvPr id="12" name="Group 11"/>
          <p:cNvGrpSpPr/>
          <p:nvPr/>
        </p:nvGrpSpPr>
        <p:grpSpPr>
          <a:xfrm>
            <a:off x="1955528" y="1792288"/>
            <a:ext cx="5245700" cy="3132224"/>
            <a:chOff x="1955528" y="1851178"/>
            <a:chExt cx="5245700" cy="3132224"/>
          </a:xfrm>
        </p:grpSpPr>
        <p:sp>
          <p:nvSpPr>
            <p:cNvPr id="13" name="Rounded Rectangle 12"/>
            <p:cNvSpPr/>
            <p:nvPr/>
          </p:nvSpPr>
          <p:spPr>
            <a:xfrm>
              <a:off x="1955528" y="1851178"/>
              <a:ext cx="5245700" cy="3132224"/>
            </a:xfrm>
            <a:prstGeom prst="roundRect">
              <a:avLst/>
            </a:prstGeom>
            <a:solidFill>
              <a:srgbClr val="12BE8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4" name="Rectangle 13"/>
            <p:cNvSpPr/>
            <p:nvPr/>
          </p:nvSpPr>
          <p:spPr>
            <a:xfrm>
              <a:off x="2374020" y="2146519"/>
              <a:ext cx="4572000" cy="2657138"/>
            </a:xfrm>
            <a:prstGeom prst="rect">
              <a:avLst/>
            </a:prstGeom>
          </p:spPr>
          <p:txBody>
            <a:bodyPr>
              <a:spAutoFit/>
            </a:bodyPr>
            <a:lstStyle/>
            <a:p>
              <a:pPr>
                <a:lnSpc>
                  <a:spcPct val="150000"/>
                </a:lnSpc>
              </a:pPr>
              <a:r>
                <a:rPr lang="en-GB" sz="2400" baseline="30000" dirty="0">
                  <a:solidFill>
                    <a:srgbClr val="FFFFFF"/>
                  </a:solidFill>
                  <a:latin typeface="Arial"/>
                  <a:cs typeface="Arial"/>
                </a:rPr>
                <a:t>Tapirs are herbivores, meaning they eat plants and fruit. They use their long snout to pluck fruit from trees. They are related to horses and rhinoceroses. Tapirs enjoy water and like to swim and wallow in mud.</a:t>
              </a:r>
            </a:p>
            <a:p>
              <a:pPr>
                <a:lnSpc>
                  <a:spcPct val="150000"/>
                </a:lnSpc>
              </a:pPr>
              <a:endParaRPr lang="en-GB" baseline="30000" dirty="0">
                <a:solidFill>
                  <a:srgbClr val="FFFFFF"/>
                </a:solidFill>
                <a:latin typeface="Arial"/>
                <a:cs typeface="Arial"/>
              </a:endParaRPr>
            </a:p>
            <a:p>
              <a:pPr>
                <a:lnSpc>
                  <a:spcPct val="150000"/>
                </a:lnSpc>
              </a:pPr>
              <a:r>
                <a:rPr lang="en-GB" sz="2400" baseline="30000" dirty="0">
                  <a:solidFill>
                    <a:srgbClr val="FFFFFF"/>
                  </a:solidFill>
                  <a:latin typeface="Arial"/>
                  <a:cs typeface="Arial"/>
                </a:rPr>
                <a:t>Does this tapir remind you of any other animals?</a:t>
              </a:r>
            </a:p>
          </p:txBody>
        </p:sp>
      </p:grpSp>
      <p:grpSp>
        <p:nvGrpSpPr>
          <p:cNvPr id="15" name="Group 14"/>
          <p:cNvGrpSpPr/>
          <p:nvPr/>
        </p:nvGrpSpPr>
        <p:grpSpPr>
          <a:xfrm>
            <a:off x="6823567" y="5777745"/>
            <a:ext cx="1843273" cy="765415"/>
            <a:chOff x="4249826" y="5913197"/>
            <a:chExt cx="1675703" cy="765415"/>
          </a:xfrm>
        </p:grpSpPr>
        <p:sp>
          <p:nvSpPr>
            <p:cNvPr id="16" name="Rounded Rectangle 15"/>
            <p:cNvSpPr/>
            <p:nvPr/>
          </p:nvSpPr>
          <p:spPr>
            <a:xfrm>
              <a:off x="4259803" y="5913197"/>
              <a:ext cx="1665726" cy="765415"/>
            </a:xfrm>
            <a:prstGeom prst="roundRect">
              <a:avLst/>
            </a:prstGeom>
            <a:solidFill>
              <a:srgbClr val="12BE8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7" name="Title 2"/>
            <p:cNvSpPr txBox="1">
              <a:spLocks/>
            </p:cNvSpPr>
            <p:nvPr/>
          </p:nvSpPr>
          <p:spPr>
            <a:xfrm>
              <a:off x="4249826" y="5963158"/>
              <a:ext cx="1675703" cy="642449"/>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pPr algn="ctr"/>
              <a:r>
                <a:rPr lang="en-GB" sz="1800" b="1" dirty="0">
                  <a:solidFill>
                    <a:srgbClr val="FFFFFF"/>
                  </a:solidFill>
                  <a:latin typeface="Arial"/>
                  <a:ea typeface="Verdana" panose="020B0604030504040204" pitchFamily="34" charset="0"/>
                  <a:cs typeface="Arial"/>
                </a:rPr>
                <a:t>Pluck fruit from trees</a:t>
              </a:r>
            </a:p>
          </p:txBody>
        </p:sp>
      </p:grpSp>
    </p:spTree>
    <p:extLst>
      <p:ext uri="{BB962C8B-B14F-4D97-AF65-F5344CB8AC3E}">
        <p14:creationId xmlns:p14="http://schemas.microsoft.com/office/powerpoint/2010/main" val="387673528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xmlns:p14="http://schemas.microsoft.com/office/powerpoint/2010/mai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ctionaid_Logo.pn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grpSp>
        <p:nvGrpSpPr>
          <p:cNvPr id="12" name="Group 11"/>
          <p:cNvGrpSpPr/>
          <p:nvPr/>
        </p:nvGrpSpPr>
        <p:grpSpPr>
          <a:xfrm>
            <a:off x="1955528" y="1915130"/>
            <a:ext cx="5245700" cy="3927104"/>
            <a:chOff x="1955528" y="1851178"/>
            <a:chExt cx="5245700" cy="3927104"/>
          </a:xfrm>
        </p:grpSpPr>
        <p:sp>
          <p:nvSpPr>
            <p:cNvPr id="13" name="Rounded Rectangle 12"/>
            <p:cNvSpPr/>
            <p:nvPr/>
          </p:nvSpPr>
          <p:spPr>
            <a:xfrm>
              <a:off x="1955528" y="1851178"/>
              <a:ext cx="5245700" cy="3557566"/>
            </a:xfrm>
            <a:prstGeom prst="roundRect">
              <a:avLst/>
            </a:prstGeom>
            <a:solidFill>
              <a:srgbClr val="E6191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4" name="Rectangle 13"/>
            <p:cNvSpPr/>
            <p:nvPr/>
          </p:nvSpPr>
          <p:spPr>
            <a:xfrm>
              <a:off x="2374020" y="2146519"/>
              <a:ext cx="4572000" cy="3631763"/>
            </a:xfrm>
            <a:prstGeom prst="rect">
              <a:avLst/>
            </a:prstGeom>
          </p:spPr>
          <p:txBody>
            <a:bodyPr>
              <a:spAutoFit/>
            </a:bodyPr>
            <a:lstStyle/>
            <a:p>
              <a:pPr algn="ctr">
                <a:lnSpc>
                  <a:spcPct val="150000"/>
                </a:lnSpc>
              </a:pPr>
              <a:r>
                <a:rPr lang="en-GB" sz="6000" baseline="30000" dirty="0">
                  <a:solidFill>
                    <a:srgbClr val="FFFFFF"/>
                  </a:solidFill>
                  <a:latin typeface="Arial"/>
                  <a:cs typeface="Arial"/>
                </a:rPr>
                <a:t>Well done!</a:t>
              </a:r>
            </a:p>
            <a:p>
              <a:pPr>
                <a:lnSpc>
                  <a:spcPct val="150000"/>
                </a:lnSpc>
              </a:pPr>
              <a:endParaRPr lang="en-GB" sz="1600" baseline="30000" dirty="0">
                <a:solidFill>
                  <a:srgbClr val="FFFFFF"/>
                </a:solidFill>
                <a:latin typeface="Arial"/>
                <a:cs typeface="Arial"/>
              </a:endParaRPr>
            </a:p>
            <a:p>
              <a:pPr>
                <a:lnSpc>
                  <a:spcPct val="150000"/>
                </a:lnSpc>
              </a:pPr>
              <a:r>
                <a:rPr lang="en-GB" sz="3600" baseline="30000" dirty="0">
                  <a:solidFill>
                    <a:srgbClr val="FFFFFF"/>
                  </a:solidFill>
                  <a:latin typeface="Arial"/>
                  <a:cs typeface="Arial"/>
                </a:rPr>
                <a:t>You’ve completed the Animals of the Rainforest Quiz.</a:t>
              </a:r>
            </a:p>
            <a:p>
              <a:pPr>
                <a:lnSpc>
                  <a:spcPct val="150000"/>
                </a:lnSpc>
              </a:pPr>
              <a:endParaRPr lang="en-GB" sz="1600" baseline="30000" dirty="0">
                <a:solidFill>
                  <a:srgbClr val="FFFFFF"/>
                </a:solidFill>
                <a:latin typeface="Arial"/>
                <a:cs typeface="Arial"/>
              </a:endParaRPr>
            </a:p>
            <a:p>
              <a:pPr>
                <a:lnSpc>
                  <a:spcPct val="150000"/>
                </a:lnSpc>
              </a:pPr>
              <a:r>
                <a:rPr lang="en-GB" sz="2400" baseline="30000" dirty="0">
                  <a:solidFill>
                    <a:srgbClr val="FFFFFF"/>
                  </a:solidFill>
                  <a:latin typeface="Arial"/>
                  <a:cs typeface="Arial"/>
                </a:rPr>
                <a:t>Which was your favourite animal?</a:t>
              </a:r>
            </a:p>
            <a:p>
              <a:pPr>
                <a:lnSpc>
                  <a:spcPct val="150000"/>
                </a:lnSpc>
              </a:pPr>
              <a:endParaRPr lang="en-GB" sz="3600" baseline="30000" dirty="0">
                <a:solidFill>
                  <a:srgbClr val="FFFFFF"/>
                </a:solidFill>
                <a:latin typeface="Arial"/>
                <a:cs typeface="Arial"/>
              </a:endParaRPr>
            </a:p>
          </p:txBody>
        </p:sp>
      </p:grpSp>
    </p:spTree>
    <p:extLst>
      <p:ext uri="{BB962C8B-B14F-4D97-AF65-F5344CB8AC3E}">
        <p14:creationId xmlns:p14="http://schemas.microsoft.com/office/powerpoint/2010/main" val="147110416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xmlns:p14="http://schemas.microsoft.com/office/powerpoint/2010/main" spd="slow">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Custom 19">
      <a:dk1>
        <a:srgbClr val="000000"/>
      </a:dk1>
      <a:lt1>
        <a:sysClr val="window" lastClr="FFFFFF"/>
      </a:lt1>
      <a:dk2>
        <a:srgbClr val="EE3124"/>
      </a:dk2>
      <a:lt2>
        <a:srgbClr val="FFFFFF"/>
      </a:lt2>
      <a:accent1>
        <a:srgbClr val="000000"/>
      </a:accent1>
      <a:accent2>
        <a:srgbClr val="FFFFFF"/>
      </a:accent2>
      <a:accent3>
        <a:srgbClr val="EE3124"/>
      </a:accent3>
      <a:accent4>
        <a:srgbClr val="FFFFFF"/>
      </a:accent4>
      <a:accent5>
        <a:srgbClr val="000000"/>
      </a:accent5>
      <a:accent6>
        <a:srgbClr val="EE3124"/>
      </a:accent6>
      <a:hlink>
        <a:srgbClr val="EE3124"/>
      </a:hlink>
      <a:folHlink>
        <a:srgbClr val="EE3124"/>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tx2"/>
        </a:solidFill>
        <a:ln>
          <a:noFill/>
        </a:ln>
        <a:effectLst/>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03ED44379085843A6CA3E39666D8B33" ma:contentTypeVersion="0" ma:contentTypeDescription="Create a new document." ma:contentTypeScope="" ma:versionID="3522da45bd597ffee065395a0a2fdb6f">
  <xsd:schema xmlns:xsd="http://www.w3.org/2001/XMLSchema" xmlns:xs="http://www.w3.org/2001/XMLSchema" xmlns:p="http://schemas.microsoft.com/office/2006/metadata/properties" targetNamespace="http://schemas.microsoft.com/office/2006/metadata/properties" ma:root="true" ma:fieldsID="d476e8e88a7ff487aa0f9596b7fbedd8">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C71CE5E-A865-4950-8E5C-3767F884C2ED}">
  <ds:schemaRefs>
    <ds:schemaRef ds:uri="http://schemas.microsoft.com/office/2006/metadata/contentType"/>
    <ds:schemaRef ds:uri="http://schemas.microsoft.com/office/2006/metadata/properties/metaAttributes"/>
    <ds:schemaRef ds:uri="http://www.w3.org/2000/xmln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2.xml><?xml version="1.0" encoding="utf-8"?>
<ds:datastoreItem xmlns:ds="http://schemas.openxmlformats.org/officeDocument/2006/customXml" ds:itemID="{87D2A1B0-FF3E-4009-940D-AED0EB70AA20}">
  <ds:schemaRefs>
    <ds:schemaRef ds:uri="http://schemas.microsoft.com/sharepoint/v3/contenttype/forms"/>
  </ds:schemaRefs>
</ds:datastoreItem>
</file>

<file path=customXml/itemProps3.xml><?xml version="1.0" encoding="utf-8"?>
<ds:datastoreItem xmlns:ds="http://schemas.openxmlformats.org/officeDocument/2006/customXml" ds:itemID="{7B6F2769-7194-4217-93D3-3AF3A4742282}">
  <ds:schemaRefs>
    <ds:schemaRef ds:uri="http://schemas.microsoft.com/office/2006/documentManagement/types"/>
    <ds:schemaRef ds:uri="http://purl.org/dc/terms/"/>
    <ds:schemaRef ds:uri="http://purl.org/dc/elements/1.1/"/>
    <ds:schemaRef ds:uri="http://www.w3.org/XML/1998/namespace"/>
    <ds:schemaRef ds:uri="http://schemas.microsoft.com/office/infopath/2007/PartnerControls"/>
    <ds:schemaRef ds:uri="http://purl.org/dc/dcmitype/"/>
    <ds:schemaRef ds:uri="http://schemas.openxmlformats.org/package/2006/metadata/core-propertie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
  <TotalTime>3149</TotalTime>
  <Words>766</Words>
  <Application>Microsoft Office PowerPoint</Application>
  <PresentationFormat>On-screen Show (4:3)</PresentationFormat>
  <Paragraphs>123</Paragraphs>
  <Slides>23</Slides>
  <Notes>12</Notes>
  <HiddenSlides>0</HiddenSlides>
  <MMClips>0</MMClips>
  <ScaleCrop>false</ScaleCrop>
  <HeadingPairs>
    <vt:vector size="4" baseType="variant">
      <vt:variant>
        <vt:lpstr>Theme</vt:lpstr>
      </vt:variant>
      <vt:variant>
        <vt:i4>2</vt:i4>
      </vt:variant>
      <vt:variant>
        <vt:lpstr>Slide Titles</vt:lpstr>
      </vt:variant>
      <vt:variant>
        <vt:i4>23</vt:i4>
      </vt:variant>
    </vt:vector>
  </HeadingPairs>
  <TitlesOfParts>
    <vt:vector size="25" baseType="lpstr">
      <vt:lpstr>Office Theme</vt:lpstr>
      <vt:lpstr>Custom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FileNewTemplate</dc:title>
  <dc:creator>Diana</dc:creator>
  <cp:lastModifiedBy>Fiona Day</cp:lastModifiedBy>
  <cp:revision>218</cp:revision>
  <cp:lastPrinted>2016-05-16T15:34:33Z</cp:lastPrinted>
  <dcterms:created xsi:type="dcterms:W3CDTF">2010-04-12T23:12:02Z</dcterms:created>
  <dcterms:modified xsi:type="dcterms:W3CDTF">2020-04-23T17:34:26Z</dcterms:modified>
  <cp:contentStatus>Draft</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0x010100103ED44379085843A6CA3E39666D8B33</vt:lpwstr>
  </property>
</Properties>
</file>