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85D066E-B11B-4496-92E3-80F736F1A40D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Division SATs Questions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2625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 1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32" t="33669" r="9033" b="19556"/>
          <a:stretch/>
        </p:blipFill>
        <p:spPr bwMode="auto">
          <a:xfrm>
            <a:off x="827584" y="1052735"/>
            <a:ext cx="7128792" cy="3675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07730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34" t="32257" r="9395" b="9880"/>
          <a:stretch/>
        </p:blipFill>
        <p:spPr bwMode="auto">
          <a:xfrm>
            <a:off x="827584" y="908720"/>
            <a:ext cx="6872748" cy="4232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22015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55" t="32460" r="6975" b="47178"/>
          <a:stretch/>
        </p:blipFill>
        <p:spPr bwMode="auto">
          <a:xfrm>
            <a:off x="612058" y="1052736"/>
            <a:ext cx="7152968" cy="148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9203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49" t="32661" r="9516" b="47984"/>
          <a:stretch/>
        </p:blipFill>
        <p:spPr bwMode="auto">
          <a:xfrm>
            <a:off x="611560" y="973392"/>
            <a:ext cx="8135279" cy="1735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80377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 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86" t="33468" r="8548" b="11089"/>
          <a:stretch/>
        </p:blipFill>
        <p:spPr bwMode="auto">
          <a:xfrm>
            <a:off x="611560" y="908720"/>
            <a:ext cx="6799007" cy="4055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79870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 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31855" r="23064" b="28226"/>
          <a:stretch/>
        </p:blipFill>
        <p:spPr bwMode="auto">
          <a:xfrm>
            <a:off x="683567" y="1124744"/>
            <a:ext cx="6361795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902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 7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92" t="32258" r="21371" b="25577"/>
          <a:stretch/>
        </p:blipFill>
        <p:spPr bwMode="auto">
          <a:xfrm>
            <a:off x="755576" y="1196752"/>
            <a:ext cx="6606578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04560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 8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90" t="31452" r="29234" b="34274"/>
          <a:stretch/>
        </p:blipFill>
        <p:spPr bwMode="auto">
          <a:xfrm>
            <a:off x="899591" y="1068400"/>
            <a:ext cx="5768263" cy="3440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734175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1452</TotalTime>
  <Words>19</Words>
  <Application>Microsoft Office PowerPoint</Application>
  <PresentationFormat>On-screen Show (4:3)</PresentationFormat>
  <Paragraphs>10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Franklin Gothic Book</vt:lpstr>
      <vt:lpstr>Franklin Gothic Medium</vt:lpstr>
      <vt:lpstr>Wingdings</vt:lpstr>
      <vt:lpstr>Angles</vt:lpstr>
      <vt:lpstr>Division SATs Questions</vt:lpstr>
      <vt:lpstr>Question 1</vt:lpstr>
      <vt:lpstr>Question 2</vt:lpstr>
      <vt:lpstr>Question 3</vt:lpstr>
      <vt:lpstr>Question 4</vt:lpstr>
      <vt:lpstr>Question 5</vt:lpstr>
      <vt:lpstr>Question 6</vt:lpstr>
      <vt:lpstr>Question 7</vt:lpstr>
      <vt:lpstr>Question 8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Subtraction SATs Questions</dc:title>
  <dc:creator>Ms Anders</dc:creator>
  <cp:lastModifiedBy>melanie</cp:lastModifiedBy>
  <cp:revision>5</cp:revision>
  <dcterms:created xsi:type="dcterms:W3CDTF">2015-02-26T08:40:08Z</dcterms:created>
  <dcterms:modified xsi:type="dcterms:W3CDTF">2022-07-23T19:09:13Z</dcterms:modified>
</cp:coreProperties>
</file>