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84" r:id="rId4"/>
  </p:sldMasterIdLst>
  <p:notesMasterIdLst>
    <p:notesMasterId r:id="rId18"/>
  </p:notesMasterIdLst>
  <p:sldIdLst>
    <p:sldId id="256" r:id="rId5"/>
    <p:sldId id="257" r:id="rId6"/>
    <p:sldId id="258" r:id="rId7"/>
    <p:sldId id="259" r:id="rId8"/>
    <p:sldId id="300" r:id="rId9"/>
    <p:sldId id="301" r:id="rId10"/>
    <p:sldId id="302" r:id="rId11"/>
    <p:sldId id="303" r:id="rId12"/>
    <p:sldId id="304" r:id="rId13"/>
    <p:sldId id="291" r:id="rId14"/>
    <p:sldId id="305" r:id="rId15"/>
    <p:sldId id="306" r:id="rId16"/>
    <p:sldId id="269" r:id="rId17"/>
  </p:sldIdLst>
  <p:sldSz cx="12192000" cy="6858000"/>
  <p:notesSz cx="6858000" cy="9144000"/>
  <p:embeddedFontLst>
    <p:embeddedFont>
      <p:font typeface="Calibri" panose="020F0502020204030204" pitchFamily="34" charset="0"/>
      <p:regular r:id="rId19"/>
      <p:bold r:id="rId20"/>
      <p:italic r:id="rId21"/>
      <p:boldItalic r:id="rId22"/>
    </p:embeddedFont>
    <p:embeddedFont>
      <p:font typeface="Calibri Light" panose="020F0302020204030204" pitchFamily="34" charset="0"/>
      <p:regular r:id="rId23"/>
      <p:italic r:id="rId24"/>
    </p:embeddedFont>
    <p:embeddedFont>
      <p:font typeface="Nunito" panose="00000500000000000000" pitchFamily="2" charset="0"/>
      <p:regular r:id="rId25"/>
      <p:bold r:id="rId26"/>
      <p:italic r:id="rId27"/>
      <p:boldItalic r:id="rId28"/>
    </p:embeddedFont>
    <p:embeddedFont>
      <p:font typeface="Palanquin" panose="020B0004020203020204" pitchFamily="34" charset="0"/>
      <p:regular r:id="rId29"/>
      <p:bold r:id="rId30"/>
    </p:embeddedFont>
    <p:embeddedFont>
      <p:font typeface="Palanquin Dark SemiBold" panose="020B0704020203020204" pitchFamily="34" charset="0"/>
      <p:bold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24AA"/>
    <a:srgbClr val="CC79E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CEFEEE2-02CD-40C4-A9CA-B3771BA08F2C}" v="7" dt="2021-07-28T11:00:56.59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2256" autoAdjust="0"/>
  </p:normalViewPr>
  <p:slideViewPr>
    <p:cSldViewPr snapToGrid="0">
      <p:cViewPr varScale="1">
        <p:scale>
          <a:sx n="90" d="100"/>
          <a:sy n="90" d="100"/>
        </p:scale>
        <p:origin x="125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notesMaster" Target="notesMasters/notesMaster1.xml"/><Relationship Id="rId26" Type="http://schemas.openxmlformats.org/officeDocument/2006/relationships/font" Target="fonts/font8.fntdata"/><Relationship Id="rId21" Type="http://schemas.openxmlformats.org/officeDocument/2006/relationships/font" Target="fonts/font3.fntdata"/><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7.fntdata"/><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6.fntdata"/><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5.fntdata"/><Relationship Id="rId28" Type="http://schemas.openxmlformats.org/officeDocument/2006/relationships/font" Target="fonts/font10.fntdata"/><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font" Target="fonts/font1.fntdata"/><Relationship Id="rId31" Type="http://schemas.openxmlformats.org/officeDocument/2006/relationships/font" Target="fonts/font1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ban Squires" userId="ea5e56ce-a135-43b6-93e7-ad198f021451" providerId="ADAL" clId="{9624A7D9-1C98-438C-B6C7-C9205405350D}"/>
    <pc:docChg chg="custSel modSld">
      <pc:chgData name="Alban Squires" userId="ea5e56ce-a135-43b6-93e7-ad198f021451" providerId="ADAL" clId="{9624A7D9-1C98-438C-B6C7-C9205405350D}" dt="2021-07-05T15:45:21.181" v="19" actId="1076"/>
      <pc:docMkLst>
        <pc:docMk/>
      </pc:docMkLst>
      <pc:sldChg chg="addSp delSp modSp mod">
        <pc:chgData name="Alban Squires" userId="ea5e56ce-a135-43b6-93e7-ad198f021451" providerId="ADAL" clId="{9624A7D9-1C98-438C-B6C7-C9205405350D}" dt="2021-07-05T15:45:21.181" v="19" actId="1076"/>
        <pc:sldMkLst>
          <pc:docMk/>
          <pc:sldMk cId="319841267" sldId="304"/>
        </pc:sldMkLst>
        <pc:spChg chg="add mod">
          <ac:chgData name="Alban Squires" userId="ea5e56ce-a135-43b6-93e7-ad198f021451" providerId="ADAL" clId="{9624A7D9-1C98-438C-B6C7-C9205405350D}" dt="2021-07-05T15:45:21.181" v="19" actId="1076"/>
          <ac:spMkLst>
            <pc:docMk/>
            <pc:sldMk cId="319841267" sldId="304"/>
            <ac:spMk id="10" creationId="{95E290AE-7082-4535-B60F-11D009F749FE}"/>
          </ac:spMkLst>
        </pc:spChg>
        <pc:picChg chg="add mod modCrop">
          <ac:chgData name="Alban Squires" userId="ea5e56ce-a135-43b6-93e7-ad198f021451" providerId="ADAL" clId="{9624A7D9-1C98-438C-B6C7-C9205405350D}" dt="2021-07-05T15:45:08.467" v="16" actId="1076"/>
          <ac:picMkLst>
            <pc:docMk/>
            <pc:sldMk cId="319841267" sldId="304"/>
            <ac:picMk id="7" creationId="{2C159E83-867E-4C66-A2ED-66F939AB961B}"/>
          </ac:picMkLst>
        </pc:picChg>
        <pc:picChg chg="add mod">
          <ac:chgData name="Alban Squires" userId="ea5e56ce-a135-43b6-93e7-ad198f021451" providerId="ADAL" clId="{9624A7D9-1C98-438C-B6C7-C9205405350D}" dt="2021-07-05T15:45:01.769" v="14" actId="1076"/>
          <ac:picMkLst>
            <pc:docMk/>
            <pc:sldMk cId="319841267" sldId="304"/>
            <ac:picMk id="9" creationId="{01D17614-8DEB-4BE0-B4A4-0C0A963D9B0B}"/>
          </ac:picMkLst>
        </pc:picChg>
        <pc:picChg chg="del mod">
          <ac:chgData name="Alban Squires" userId="ea5e56ce-a135-43b6-93e7-ad198f021451" providerId="ADAL" clId="{9624A7D9-1C98-438C-B6C7-C9205405350D}" dt="2021-07-05T15:44:49.278" v="7" actId="478"/>
          <ac:picMkLst>
            <pc:docMk/>
            <pc:sldMk cId="319841267" sldId="304"/>
            <ac:picMk id="24" creationId="{7D9DE27E-1181-4781-A98B-4041A954BDE4}"/>
          </ac:picMkLst>
        </pc:picChg>
      </pc:sldChg>
    </pc:docChg>
  </pc:docChgLst>
  <pc:docChgLst>
    <pc:chgData name="Rebecca Summer" userId="fb5c2836-fb10-433a-9b94-1447f06d1cbf" providerId="ADAL" clId="{8D80DCD4-AEC4-4295-B2E9-D0F588264525}"/>
    <pc:docChg chg="custSel modSld">
      <pc:chgData name="Rebecca Summer" userId="fb5c2836-fb10-433a-9b94-1447f06d1cbf" providerId="ADAL" clId="{8D80DCD4-AEC4-4295-B2E9-D0F588264525}" dt="2021-07-05T11:45:30.577" v="686" actId="20577"/>
      <pc:docMkLst>
        <pc:docMk/>
      </pc:docMkLst>
      <pc:sldChg chg="delSp modSp mod delAnim">
        <pc:chgData name="Rebecca Summer" userId="fb5c2836-fb10-433a-9b94-1447f06d1cbf" providerId="ADAL" clId="{8D80DCD4-AEC4-4295-B2E9-D0F588264525}" dt="2021-07-05T11:12:45.686" v="28" actId="1076"/>
        <pc:sldMkLst>
          <pc:docMk/>
          <pc:sldMk cId="2631787978" sldId="259"/>
        </pc:sldMkLst>
        <pc:spChg chg="mod">
          <ac:chgData name="Rebecca Summer" userId="fb5c2836-fb10-433a-9b94-1447f06d1cbf" providerId="ADAL" clId="{8D80DCD4-AEC4-4295-B2E9-D0F588264525}" dt="2021-07-05T11:09:18.439" v="1" actId="14100"/>
          <ac:spMkLst>
            <pc:docMk/>
            <pc:sldMk cId="2631787978" sldId="259"/>
            <ac:spMk id="2" creationId="{236B04E1-0535-4D08-97CE-B5DBA22C90C9}"/>
          </ac:spMkLst>
        </pc:spChg>
        <pc:spChg chg="mod">
          <ac:chgData name="Rebecca Summer" userId="fb5c2836-fb10-433a-9b94-1447f06d1cbf" providerId="ADAL" clId="{8D80DCD4-AEC4-4295-B2E9-D0F588264525}" dt="2021-07-05T11:11:55.102" v="19" actId="207"/>
          <ac:spMkLst>
            <pc:docMk/>
            <pc:sldMk cId="2631787978" sldId="259"/>
            <ac:spMk id="25" creationId="{E21D2011-BF8D-495F-9FDD-2D74D427F354}"/>
          </ac:spMkLst>
        </pc:spChg>
        <pc:spChg chg="mod">
          <ac:chgData name="Rebecca Summer" userId="fb5c2836-fb10-433a-9b94-1447f06d1cbf" providerId="ADAL" clId="{8D80DCD4-AEC4-4295-B2E9-D0F588264525}" dt="2021-07-05T11:12:42.063" v="27" actId="1076"/>
          <ac:spMkLst>
            <pc:docMk/>
            <pc:sldMk cId="2631787978" sldId="259"/>
            <ac:spMk id="28" creationId="{100AD2C0-CFA7-45F1-B564-DABB6E6E7B2B}"/>
          </ac:spMkLst>
        </pc:spChg>
        <pc:spChg chg="mod">
          <ac:chgData name="Rebecca Summer" userId="fb5c2836-fb10-433a-9b94-1447f06d1cbf" providerId="ADAL" clId="{8D80DCD4-AEC4-4295-B2E9-D0F588264525}" dt="2021-07-05T11:12:45.686" v="28" actId="1076"/>
          <ac:spMkLst>
            <pc:docMk/>
            <pc:sldMk cId="2631787978" sldId="259"/>
            <ac:spMk id="32" creationId="{977A3E71-AD67-4AF2-B17B-803BF610E31A}"/>
          </ac:spMkLst>
        </pc:spChg>
        <pc:spChg chg="del">
          <ac:chgData name="Rebecca Summer" userId="fb5c2836-fb10-433a-9b94-1447f06d1cbf" providerId="ADAL" clId="{8D80DCD4-AEC4-4295-B2E9-D0F588264525}" dt="2021-07-05T11:11:02.545" v="10" actId="478"/>
          <ac:spMkLst>
            <pc:docMk/>
            <pc:sldMk cId="2631787978" sldId="259"/>
            <ac:spMk id="35" creationId="{0E44B530-0039-454F-87EE-4C505326B7B9}"/>
          </ac:spMkLst>
        </pc:spChg>
        <pc:spChg chg="mod">
          <ac:chgData name="Rebecca Summer" userId="fb5c2836-fb10-433a-9b94-1447f06d1cbf" providerId="ADAL" clId="{8D80DCD4-AEC4-4295-B2E9-D0F588264525}" dt="2021-07-05T11:10:35.440" v="9" actId="14100"/>
          <ac:spMkLst>
            <pc:docMk/>
            <pc:sldMk cId="2631787978" sldId="259"/>
            <ac:spMk id="37" creationId="{5A18EB5E-65B0-4483-A715-823CDD714B3C}"/>
          </ac:spMkLst>
        </pc:spChg>
        <pc:spChg chg="mod">
          <ac:chgData name="Rebecca Summer" userId="fb5c2836-fb10-433a-9b94-1447f06d1cbf" providerId="ADAL" clId="{8D80DCD4-AEC4-4295-B2E9-D0F588264525}" dt="2021-07-05T11:10:16.023" v="8" actId="14100"/>
          <ac:spMkLst>
            <pc:docMk/>
            <pc:sldMk cId="2631787978" sldId="259"/>
            <ac:spMk id="38" creationId="{F63D5B1F-7ABC-4335-9898-F3788892526F}"/>
          </ac:spMkLst>
        </pc:spChg>
        <pc:spChg chg="mod">
          <ac:chgData name="Rebecca Summer" userId="fb5c2836-fb10-433a-9b94-1447f06d1cbf" providerId="ADAL" clId="{8D80DCD4-AEC4-4295-B2E9-D0F588264525}" dt="2021-07-05T11:09:56.441" v="6" actId="14100"/>
          <ac:spMkLst>
            <pc:docMk/>
            <pc:sldMk cId="2631787978" sldId="259"/>
            <ac:spMk id="39" creationId="{5EEE3B11-D55C-4EAE-A1C0-968F78E69CF7}"/>
          </ac:spMkLst>
        </pc:spChg>
        <pc:spChg chg="mod">
          <ac:chgData name="Rebecca Summer" userId="fb5c2836-fb10-433a-9b94-1447f06d1cbf" providerId="ADAL" clId="{8D80DCD4-AEC4-4295-B2E9-D0F588264525}" dt="2021-07-05T11:11:51.840" v="18" actId="207"/>
          <ac:spMkLst>
            <pc:docMk/>
            <pc:sldMk cId="2631787978" sldId="259"/>
            <ac:spMk id="40" creationId="{26DFDC88-50D9-490D-B29C-C296E0E432DB}"/>
          </ac:spMkLst>
        </pc:spChg>
        <pc:spChg chg="mod">
          <ac:chgData name="Rebecca Summer" userId="fb5c2836-fb10-433a-9b94-1447f06d1cbf" providerId="ADAL" clId="{8D80DCD4-AEC4-4295-B2E9-D0F588264525}" dt="2021-07-05T11:11:46.142" v="16" actId="207"/>
          <ac:spMkLst>
            <pc:docMk/>
            <pc:sldMk cId="2631787978" sldId="259"/>
            <ac:spMk id="41" creationId="{FE658F97-A707-4824-BE60-6A6CD511D22B}"/>
          </ac:spMkLst>
        </pc:spChg>
        <pc:spChg chg="mod">
          <ac:chgData name="Rebecca Summer" userId="fb5c2836-fb10-433a-9b94-1447f06d1cbf" providerId="ADAL" clId="{8D80DCD4-AEC4-4295-B2E9-D0F588264525}" dt="2021-07-05T11:11:49.640" v="17" actId="207"/>
          <ac:spMkLst>
            <pc:docMk/>
            <pc:sldMk cId="2631787978" sldId="259"/>
            <ac:spMk id="42" creationId="{39FC77A3-6D4F-49C0-A2F9-C88958BE3F58}"/>
          </ac:spMkLst>
        </pc:spChg>
        <pc:picChg chg="mod">
          <ac:chgData name="Rebecca Summer" userId="fb5c2836-fb10-433a-9b94-1447f06d1cbf" providerId="ADAL" clId="{8D80DCD4-AEC4-4295-B2E9-D0F588264525}" dt="2021-07-05T11:09:53.142" v="5" actId="1076"/>
          <ac:picMkLst>
            <pc:docMk/>
            <pc:sldMk cId="2631787978" sldId="259"/>
            <ac:picMk id="16" creationId="{5AA66857-7F50-4706-AC6F-67FE00686952}"/>
          </ac:picMkLst>
        </pc:picChg>
      </pc:sldChg>
      <pc:sldChg chg="modSp mod">
        <pc:chgData name="Rebecca Summer" userId="fb5c2836-fb10-433a-9b94-1447f06d1cbf" providerId="ADAL" clId="{8D80DCD4-AEC4-4295-B2E9-D0F588264525}" dt="2021-07-05T11:42:06.319" v="577" actId="6549"/>
        <pc:sldMkLst>
          <pc:docMk/>
          <pc:sldMk cId="3574427042" sldId="291"/>
        </pc:sldMkLst>
        <pc:spChg chg="mod">
          <ac:chgData name="Rebecca Summer" userId="fb5c2836-fb10-433a-9b94-1447f06d1cbf" providerId="ADAL" clId="{8D80DCD4-AEC4-4295-B2E9-D0F588264525}" dt="2021-07-05T11:40:54.229" v="568" actId="14100"/>
          <ac:spMkLst>
            <pc:docMk/>
            <pc:sldMk cId="3574427042" sldId="291"/>
            <ac:spMk id="2" creationId="{236B04E1-0535-4D08-97CE-B5DBA22C90C9}"/>
          </ac:spMkLst>
        </pc:spChg>
        <pc:spChg chg="mod">
          <ac:chgData name="Rebecca Summer" userId="fb5c2836-fb10-433a-9b94-1447f06d1cbf" providerId="ADAL" clId="{8D80DCD4-AEC4-4295-B2E9-D0F588264525}" dt="2021-07-05T11:40:47.121" v="567" actId="1038"/>
          <ac:spMkLst>
            <pc:docMk/>
            <pc:sldMk cId="3574427042" sldId="291"/>
            <ac:spMk id="17" creationId="{DD30C2D8-4424-4211-BC04-B11D58B97623}"/>
          </ac:spMkLst>
        </pc:spChg>
        <pc:spChg chg="mod">
          <ac:chgData name="Rebecca Summer" userId="fb5c2836-fb10-433a-9b94-1447f06d1cbf" providerId="ADAL" clId="{8D80DCD4-AEC4-4295-B2E9-D0F588264525}" dt="2021-07-05T11:41:54.865" v="574" actId="20577"/>
          <ac:spMkLst>
            <pc:docMk/>
            <pc:sldMk cId="3574427042" sldId="291"/>
            <ac:spMk id="24" creationId="{EAF2B9A3-4123-41CB-89FA-B537B43D59E9}"/>
          </ac:spMkLst>
        </pc:spChg>
        <pc:spChg chg="mod">
          <ac:chgData name="Rebecca Summer" userId="fb5c2836-fb10-433a-9b94-1447f06d1cbf" providerId="ADAL" clId="{8D80DCD4-AEC4-4295-B2E9-D0F588264525}" dt="2021-07-05T11:41:56.472" v="575" actId="20577"/>
          <ac:spMkLst>
            <pc:docMk/>
            <pc:sldMk cId="3574427042" sldId="291"/>
            <ac:spMk id="25" creationId="{D3B4814A-A6EA-4862-AF6E-CDC2718C9C39}"/>
          </ac:spMkLst>
        </pc:spChg>
        <pc:spChg chg="mod">
          <ac:chgData name="Rebecca Summer" userId="fb5c2836-fb10-433a-9b94-1447f06d1cbf" providerId="ADAL" clId="{8D80DCD4-AEC4-4295-B2E9-D0F588264525}" dt="2021-07-05T11:42:06.319" v="577" actId="6549"/>
          <ac:spMkLst>
            <pc:docMk/>
            <pc:sldMk cId="3574427042" sldId="291"/>
            <ac:spMk id="28" creationId="{349D3B0C-1B14-4D37-8999-C3617BED4C79}"/>
          </ac:spMkLst>
        </pc:spChg>
        <pc:spChg chg="mod">
          <ac:chgData name="Rebecca Summer" userId="fb5c2836-fb10-433a-9b94-1447f06d1cbf" providerId="ADAL" clId="{8D80DCD4-AEC4-4295-B2E9-D0F588264525}" dt="2021-07-05T11:41:48.071" v="573" actId="1582"/>
          <ac:spMkLst>
            <pc:docMk/>
            <pc:sldMk cId="3574427042" sldId="291"/>
            <ac:spMk id="39" creationId="{34A2BAF8-A14D-4813-B409-838A0436C006}"/>
          </ac:spMkLst>
        </pc:spChg>
        <pc:picChg chg="mod">
          <ac:chgData name="Rebecca Summer" userId="fb5c2836-fb10-433a-9b94-1447f06d1cbf" providerId="ADAL" clId="{8D80DCD4-AEC4-4295-B2E9-D0F588264525}" dt="2021-07-05T11:41:34.789" v="571" actId="1076"/>
          <ac:picMkLst>
            <pc:docMk/>
            <pc:sldMk cId="3574427042" sldId="291"/>
            <ac:picMk id="7" creationId="{16863668-AF42-4272-9BEC-71C3EF897C07}"/>
          </ac:picMkLst>
        </pc:picChg>
      </pc:sldChg>
      <pc:sldChg chg="modSp mod">
        <pc:chgData name="Rebecca Summer" userId="fb5c2836-fb10-433a-9b94-1447f06d1cbf" providerId="ADAL" clId="{8D80DCD4-AEC4-4295-B2E9-D0F588264525}" dt="2021-07-05T11:15:11.728" v="67" actId="20577"/>
        <pc:sldMkLst>
          <pc:docMk/>
          <pc:sldMk cId="3680250086" sldId="300"/>
        </pc:sldMkLst>
        <pc:spChg chg="mod">
          <ac:chgData name="Rebecca Summer" userId="fb5c2836-fb10-433a-9b94-1447f06d1cbf" providerId="ADAL" clId="{8D80DCD4-AEC4-4295-B2E9-D0F588264525}" dt="2021-07-05T11:13:23.119" v="30" actId="1076"/>
          <ac:spMkLst>
            <pc:docMk/>
            <pc:sldMk cId="3680250086" sldId="300"/>
            <ac:spMk id="2" creationId="{236B04E1-0535-4D08-97CE-B5DBA22C90C9}"/>
          </ac:spMkLst>
        </pc:spChg>
        <pc:spChg chg="mod">
          <ac:chgData name="Rebecca Summer" userId="fb5c2836-fb10-433a-9b94-1447f06d1cbf" providerId="ADAL" clId="{8D80DCD4-AEC4-4295-B2E9-D0F588264525}" dt="2021-07-05T11:15:11.728" v="67" actId="20577"/>
          <ac:spMkLst>
            <pc:docMk/>
            <pc:sldMk cId="3680250086" sldId="300"/>
            <ac:spMk id="6" creationId="{E62588E9-EA66-421A-9377-37D8CFDB7762}"/>
          </ac:spMkLst>
        </pc:spChg>
        <pc:spChg chg="mod">
          <ac:chgData name="Rebecca Summer" userId="fb5c2836-fb10-433a-9b94-1447f06d1cbf" providerId="ADAL" clId="{8D80DCD4-AEC4-4295-B2E9-D0F588264525}" dt="2021-07-05T11:14:25.542" v="61" actId="20577"/>
          <ac:spMkLst>
            <pc:docMk/>
            <pc:sldMk cId="3680250086" sldId="300"/>
            <ac:spMk id="24" creationId="{846DC976-FDE7-4654-B3B6-A25D14BDE7F4}"/>
          </ac:spMkLst>
        </pc:spChg>
        <pc:spChg chg="mod">
          <ac:chgData name="Rebecca Summer" userId="fb5c2836-fb10-433a-9b94-1447f06d1cbf" providerId="ADAL" clId="{8D80DCD4-AEC4-4295-B2E9-D0F588264525}" dt="2021-07-05T11:14:50.304" v="64" actId="14100"/>
          <ac:spMkLst>
            <pc:docMk/>
            <pc:sldMk cId="3680250086" sldId="300"/>
            <ac:spMk id="26" creationId="{F8ABC604-3461-4468-A106-11D94BA8596B}"/>
          </ac:spMkLst>
        </pc:spChg>
        <pc:spChg chg="mod">
          <ac:chgData name="Rebecca Summer" userId="fb5c2836-fb10-433a-9b94-1447f06d1cbf" providerId="ADAL" clId="{8D80DCD4-AEC4-4295-B2E9-D0F588264525}" dt="2021-07-05T11:14:20.039" v="60" actId="14100"/>
          <ac:spMkLst>
            <pc:docMk/>
            <pc:sldMk cId="3680250086" sldId="300"/>
            <ac:spMk id="28" creationId="{100AD2C0-CFA7-45F1-B564-DABB6E6E7B2B}"/>
          </ac:spMkLst>
        </pc:spChg>
        <pc:spChg chg="mod">
          <ac:chgData name="Rebecca Summer" userId="fb5c2836-fb10-433a-9b94-1447f06d1cbf" providerId="ADAL" clId="{8D80DCD4-AEC4-4295-B2E9-D0F588264525}" dt="2021-07-05T11:14:02.446" v="57" actId="1076"/>
          <ac:spMkLst>
            <pc:docMk/>
            <pc:sldMk cId="3680250086" sldId="300"/>
            <ac:spMk id="32" creationId="{977A3E71-AD67-4AF2-B17B-803BF610E31A}"/>
          </ac:spMkLst>
        </pc:spChg>
        <pc:spChg chg="mod">
          <ac:chgData name="Rebecca Summer" userId="fb5c2836-fb10-433a-9b94-1447f06d1cbf" providerId="ADAL" clId="{8D80DCD4-AEC4-4295-B2E9-D0F588264525}" dt="2021-07-05T11:15:01.156" v="65" actId="1582"/>
          <ac:spMkLst>
            <pc:docMk/>
            <pc:sldMk cId="3680250086" sldId="300"/>
            <ac:spMk id="36" creationId="{DCE0BFE0-95A2-4AF5-841E-F1173BA7DEDC}"/>
          </ac:spMkLst>
        </pc:spChg>
        <pc:spChg chg="mod">
          <ac:chgData name="Rebecca Summer" userId="fb5c2836-fb10-433a-9b94-1447f06d1cbf" providerId="ADAL" clId="{8D80DCD4-AEC4-4295-B2E9-D0F588264525}" dt="2021-07-05T11:15:05.331" v="66" actId="1582"/>
          <ac:spMkLst>
            <pc:docMk/>
            <pc:sldMk cId="3680250086" sldId="300"/>
            <ac:spMk id="43" creationId="{BF6A42D0-BCC9-4925-814C-69DDB1F0CBB9}"/>
          </ac:spMkLst>
        </pc:spChg>
        <pc:picChg chg="mod">
          <ac:chgData name="Rebecca Summer" userId="fb5c2836-fb10-433a-9b94-1447f06d1cbf" providerId="ADAL" clId="{8D80DCD4-AEC4-4295-B2E9-D0F588264525}" dt="2021-07-05T11:13:49.628" v="56" actId="1037"/>
          <ac:picMkLst>
            <pc:docMk/>
            <pc:sldMk cId="3680250086" sldId="300"/>
            <ac:picMk id="7" creationId="{F60A61D2-2BD4-4360-A857-685739EBA08D}"/>
          </ac:picMkLst>
        </pc:picChg>
        <pc:picChg chg="mod">
          <ac:chgData name="Rebecca Summer" userId="fb5c2836-fb10-433a-9b94-1447f06d1cbf" providerId="ADAL" clId="{8D80DCD4-AEC4-4295-B2E9-D0F588264525}" dt="2021-07-05T11:13:49.628" v="56" actId="1037"/>
          <ac:picMkLst>
            <pc:docMk/>
            <pc:sldMk cId="3680250086" sldId="300"/>
            <ac:picMk id="29" creationId="{0C1C5D9B-27E5-4A6F-94FE-C10717D621A7}"/>
          </ac:picMkLst>
        </pc:picChg>
        <pc:picChg chg="mod">
          <ac:chgData name="Rebecca Summer" userId="fb5c2836-fb10-433a-9b94-1447f06d1cbf" providerId="ADAL" clId="{8D80DCD4-AEC4-4295-B2E9-D0F588264525}" dt="2021-07-05T11:13:49.628" v="56" actId="1037"/>
          <ac:picMkLst>
            <pc:docMk/>
            <pc:sldMk cId="3680250086" sldId="300"/>
            <ac:picMk id="31" creationId="{037997CA-FEF9-4DBC-9829-6AE12B76C5E6}"/>
          </ac:picMkLst>
        </pc:picChg>
      </pc:sldChg>
      <pc:sldChg chg="modSp mod">
        <pc:chgData name="Rebecca Summer" userId="fb5c2836-fb10-433a-9b94-1447f06d1cbf" providerId="ADAL" clId="{8D80DCD4-AEC4-4295-B2E9-D0F588264525}" dt="2021-07-05T11:19:51.070" v="212" actId="20577"/>
        <pc:sldMkLst>
          <pc:docMk/>
          <pc:sldMk cId="842899816" sldId="301"/>
        </pc:sldMkLst>
        <pc:spChg chg="mod">
          <ac:chgData name="Rebecca Summer" userId="fb5c2836-fb10-433a-9b94-1447f06d1cbf" providerId="ADAL" clId="{8D80DCD4-AEC4-4295-B2E9-D0F588264525}" dt="2021-07-05T11:16:37.158" v="68" actId="1076"/>
          <ac:spMkLst>
            <pc:docMk/>
            <pc:sldMk cId="842899816" sldId="301"/>
            <ac:spMk id="2" creationId="{236B04E1-0535-4D08-97CE-B5DBA22C90C9}"/>
          </ac:spMkLst>
        </pc:spChg>
        <pc:spChg chg="mod">
          <ac:chgData name="Rebecca Summer" userId="fb5c2836-fb10-433a-9b94-1447f06d1cbf" providerId="ADAL" clId="{8D80DCD4-AEC4-4295-B2E9-D0F588264525}" dt="2021-07-05T11:19:39.438" v="187" actId="1038"/>
          <ac:spMkLst>
            <pc:docMk/>
            <pc:sldMk cId="842899816" sldId="301"/>
            <ac:spMk id="9" creationId="{CDCDD4A9-51D9-4B42-A7BA-B3CB83A30AA3}"/>
          </ac:spMkLst>
        </pc:spChg>
        <pc:spChg chg="mod">
          <ac:chgData name="Rebecca Summer" userId="fb5c2836-fb10-433a-9b94-1447f06d1cbf" providerId="ADAL" clId="{8D80DCD4-AEC4-4295-B2E9-D0F588264525}" dt="2021-07-05T11:18:41.982" v="124" actId="20577"/>
          <ac:spMkLst>
            <pc:docMk/>
            <pc:sldMk cId="842899816" sldId="301"/>
            <ac:spMk id="19" creationId="{819604F7-F526-49E4-97BE-0C9887C200D3}"/>
          </ac:spMkLst>
        </pc:spChg>
        <pc:spChg chg="mod">
          <ac:chgData name="Rebecca Summer" userId="fb5c2836-fb10-433a-9b94-1447f06d1cbf" providerId="ADAL" clId="{8D80DCD4-AEC4-4295-B2E9-D0F588264525}" dt="2021-07-05T11:19:09.070" v="128" actId="1076"/>
          <ac:spMkLst>
            <pc:docMk/>
            <pc:sldMk cId="842899816" sldId="301"/>
            <ac:spMk id="22" creationId="{EEF36358-7DBA-4823-99C4-05098E2408AE}"/>
          </ac:spMkLst>
        </pc:spChg>
        <pc:spChg chg="mod">
          <ac:chgData name="Rebecca Summer" userId="fb5c2836-fb10-433a-9b94-1447f06d1cbf" providerId="ADAL" clId="{8D80DCD4-AEC4-4295-B2E9-D0F588264525}" dt="2021-07-05T11:19:46.012" v="209" actId="1038"/>
          <ac:spMkLst>
            <pc:docMk/>
            <pc:sldMk cId="842899816" sldId="301"/>
            <ac:spMk id="25" creationId="{AFCB3248-68A5-4453-8E9D-0BFE7408D30D}"/>
          </ac:spMkLst>
        </pc:spChg>
        <pc:spChg chg="mod">
          <ac:chgData name="Rebecca Summer" userId="fb5c2836-fb10-433a-9b94-1447f06d1cbf" providerId="ADAL" clId="{8D80DCD4-AEC4-4295-B2E9-D0F588264525}" dt="2021-07-05T11:19:51.070" v="212" actId="20577"/>
          <ac:spMkLst>
            <pc:docMk/>
            <pc:sldMk cId="842899816" sldId="301"/>
            <ac:spMk id="28" creationId="{100AD2C0-CFA7-45F1-B564-DABB6E6E7B2B}"/>
          </ac:spMkLst>
        </pc:spChg>
        <pc:spChg chg="mod">
          <ac:chgData name="Rebecca Summer" userId="fb5c2836-fb10-433a-9b94-1447f06d1cbf" providerId="ADAL" clId="{8D80DCD4-AEC4-4295-B2E9-D0F588264525}" dt="2021-07-05T11:16:53.907" v="70" actId="12"/>
          <ac:spMkLst>
            <pc:docMk/>
            <pc:sldMk cId="842899816" sldId="301"/>
            <ac:spMk id="32" creationId="{977A3E71-AD67-4AF2-B17B-803BF610E31A}"/>
          </ac:spMkLst>
        </pc:spChg>
        <pc:spChg chg="mod ord">
          <ac:chgData name="Rebecca Summer" userId="fb5c2836-fb10-433a-9b94-1447f06d1cbf" providerId="ADAL" clId="{8D80DCD4-AEC4-4295-B2E9-D0F588264525}" dt="2021-07-05T11:19:19.856" v="130" actId="167"/>
          <ac:spMkLst>
            <pc:docMk/>
            <pc:sldMk cId="842899816" sldId="301"/>
            <ac:spMk id="33" creationId="{2AC3E820-052D-45B3-B767-295403D05C01}"/>
          </ac:spMkLst>
        </pc:spChg>
        <pc:spChg chg="mod">
          <ac:chgData name="Rebecca Summer" userId="fb5c2836-fb10-433a-9b94-1447f06d1cbf" providerId="ADAL" clId="{8D80DCD4-AEC4-4295-B2E9-D0F588264525}" dt="2021-07-05T11:18:35.716" v="122" actId="20577"/>
          <ac:spMkLst>
            <pc:docMk/>
            <pc:sldMk cId="842899816" sldId="301"/>
            <ac:spMk id="36" creationId="{7B2F6B92-C980-44C3-AE56-CF57F065FC68}"/>
          </ac:spMkLst>
        </pc:spChg>
        <pc:picChg chg="mod">
          <ac:chgData name="Rebecca Summer" userId="fb5c2836-fb10-433a-9b94-1447f06d1cbf" providerId="ADAL" clId="{8D80DCD4-AEC4-4295-B2E9-D0F588264525}" dt="2021-07-05T11:19:02.222" v="126" actId="1076"/>
          <ac:picMkLst>
            <pc:docMk/>
            <pc:sldMk cId="842899816" sldId="301"/>
            <ac:picMk id="8" creationId="{671C2032-120B-4E18-9297-056099644AF5}"/>
          </ac:picMkLst>
        </pc:picChg>
        <pc:picChg chg="mod">
          <ac:chgData name="Rebecca Summer" userId="fb5c2836-fb10-433a-9b94-1447f06d1cbf" providerId="ADAL" clId="{8D80DCD4-AEC4-4295-B2E9-D0F588264525}" dt="2021-07-05T11:19:25.795" v="165" actId="1035"/>
          <ac:picMkLst>
            <pc:docMk/>
            <pc:sldMk cId="842899816" sldId="301"/>
            <ac:picMk id="12" creationId="{0AC87181-AFAF-4C93-9437-35C65A3A2C08}"/>
          </ac:picMkLst>
        </pc:picChg>
        <pc:picChg chg="mod">
          <ac:chgData name="Rebecca Summer" userId="fb5c2836-fb10-433a-9b94-1447f06d1cbf" providerId="ADAL" clId="{8D80DCD4-AEC4-4295-B2E9-D0F588264525}" dt="2021-07-05T11:18:58.070" v="125" actId="1076"/>
          <ac:picMkLst>
            <pc:docMk/>
            <pc:sldMk cId="842899816" sldId="301"/>
            <ac:picMk id="15" creationId="{94C3B1E9-0B38-4A8D-A543-9BB68BF98CEA}"/>
          </ac:picMkLst>
        </pc:picChg>
      </pc:sldChg>
      <pc:sldChg chg="modSp mod">
        <pc:chgData name="Rebecca Summer" userId="fb5c2836-fb10-433a-9b94-1447f06d1cbf" providerId="ADAL" clId="{8D80DCD4-AEC4-4295-B2E9-D0F588264525}" dt="2021-07-05T11:25:13.911" v="279" actId="1038"/>
        <pc:sldMkLst>
          <pc:docMk/>
          <pc:sldMk cId="1622377774" sldId="302"/>
        </pc:sldMkLst>
        <pc:spChg chg="mod">
          <ac:chgData name="Rebecca Summer" userId="fb5c2836-fb10-433a-9b94-1447f06d1cbf" providerId="ADAL" clId="{8D80DCD4-AEC4-4295-B2E9-D0F588264525}" dt="2021-07-05T11:20:58.750" v="239" actId="14100"/>
          <ac:spMkLst>
            <pc:docMk/>
            <pc:sldMk cId="1622377774" sldId="302"/>
            <ac:spMk id="2" creationId="{236B04E1-0535-4D08-97CE-B5DBA22C90C9}"/>
          </ac:spMkLst>
        </pc:spChg>
        <pc:spChg chg="mod">
          <ac:chgData name="Rebecca Summer" userId="fb5c2836-fb10-433a-9b94-1447f06d1cbf" providerId="ADAL" clId="{8D80DCD4-AEC4-4295-B2E9-D0F588264525}" dt="2021-07-05T11:25:13.911" v="279" actId="1038"/>
          <ac:spMkLst>
            <pc:docMk/>
            <pc:sldMk cId="1622377774" sldId="302"/>
            <ac:spMk id="20" creationId="{DED52856-3369-4387-B1D0-78DBF53885B2}"/>
          </ac:spMkLst>
        </pc:spChg>
        <pc:spChg chg="mod">
          <ac:chgData name="Rebecca Summer" userId="fb5c2836-fb10-433a-9b94-1447f06d1cbf" providerId="ADAL" clId="{8D80DCD4-AEC4-4295-B2E9-D0F588264525}" dt="2021-07-05T11:22:39.815" v="254" actId="14861"/>
          <ac:spMkLst>
            <pc:docMk/>
            <pc:sldMk cId="1622377774" sldId="302"/>
            <ac:spMk id="21" creationId="{AAA73898-0376-4B69-9935-28FA57A6959A}"/>
          </ac:spMkLst>
        </pc:spChg>
        <pc:spChg chg="mod">
          <ac:chgData name="Rebecca Summer" userId="fb5c2836-fb10-433a-9b94-1447f06d1cbf" providerId="ADAL" clId="{8D80DCD4-AEC4-4295-B2E9-D0F588264525}" dt="2021-07-05T11:23:23.119" v="263" actId="14100"/>
          <ac:spMkLst>
            <pc:docMk/>
            <pc:sldMk cId="1622377774" sldId="302"/>
            <ac:spMk id="24" creationId="{A923329B-AD3C-485E-B8CA-00E3A4B9FE03}"/>
          </ac:spMkLst>
        </pc:spChg>
        <pc:spChg chg="mod">
          <ac:chgData name="Rebecca Summer" userId="fb5c2836-fb10-433a-9b94-1447f06d1cbf" providerId="ADAL" clId="{8D80DCD4-AEC4-4295-B2E9-D0F588264525}" dt="2021-07-05T11:21:50.071" v="247" actId="179"/>
          <ac:spMkLst>
            <pc:docMk/>
            <pc:sldMk cId="1622377774" sldId="302"/>
            <ac:spMk id="28" creationId="{100AD2C0-CFA7-45F1-B564-DABB6E6E7B2B}"/>
          </ac:spMkLst>
        </pc:spChg>
        <pc:spChg chg="mod">
          <ac:chgData name="Rebecca Summer" userId="fb5c2836-fb10-433a-9b94-1447f06d1cbf" providerId="ADAL" clId="{8D80DCD4-AEC4-4295-B2E9-D0F588264525}" dt="2021-07-05T11:20:52.419" v="238" actId="1036"/>
          <ac:spMkLst>
            <pc:docMk/>
            <pc:sldMk cId="1622377774" sldId="302"/>
            <ac:spMk id="29" creationId="{9481C02C-4B19-471F-9702-B495B57E8CA9}"/>
          </ac:spMkLst>
        </pc:spChg>
        <pc:spChg chg="mod">
          <ac:chgData name="Rebecca Summer" userId="fb5c2836-fb10-433a-9b94-1447f06d1cbf" providerId="ADAL" clId="{8D80DCD4-AEC4-4295-B2E9-D0F588264525}" dt="2021-07-05T11:23:36.327" v="267" actId="14100"/>
          <ac:spMkLst>
            <pc:docMk/>
            <pc:sldMk cId="1622377774" sldId="302"/>
            <ac:spMk id="30" creationId="{1439F924-C769-4126-8879-1F3FCFFE0397}"/>
          </ac:spMkLst>
        </pc:spChg>
        <pc:spChg chg="mod">
          <ac:chgData name="Rebecca Summer" userId="fb5c2836-fb10-433a-9b94-1447f06d1cbf" providerId="ADAL" clId="{8D80DCD4-AEC4-4295-B2E9-D0F588264525}" dt="2021-07-05T11:21:44.639" v="246" actId="14100"/>
          <ac:spMkLst>
            <pc:docMk/>
            <pc:sldMk cId="1622377774" sldId="302"/>
            <ac:spMk id="32" creationId="{977A3E71-AD67-4AF2-B17B-803BF610E31A}"/>
          </ac:spMkLst>
        </pc:spChg>
        <pc:spChg chg="mod">
          <ac:chgData name="Rebecca Summer" userId="fb5c2836-fb10-433a-9b94-1447f06d1cbf" providerId="ADAL" clId="{8D80DCD4-AEC4-4295-B2E9-D0F588264525}" dt="2021-07-05T11:24:02.093" v="270" actId="14861"/>
          <ac:spMkLst>
            <pc:docMk/>
            <pc:sldMk cId="1622377774" sldId="302"/>
            <ac:spMk id="34" creationId="{85B762CC-C15C-4B1F-B050-C47184F004F3}"/>
          </ac:spMkLst>
        </pc:spChg>
        <pc:picChg chg="mod">
          <ac:chgData name="Rebecca Summer" userId="fb5c2836-fb10-433a-9b94-1447f06d1cbf" providerId="ADAL" clId="{8D80DCD4-AEC4-4295-B2E9-D0F588264525}" dt="2021-07-05T11:23:41.487" v="268" actId="1440"/>
          <ac:picMkLst>
            <pc:docMk/>
            <pc:sldMk cId="1622377774" sldId="302"/>
            <ac:picMk id="14" creationId="{64C60EED-F104-47C5-A444-4F10B88A68A9}"/>
          </ac:picMkLst>
        </pc:picChg>
        <pc:picChg chg="mod">
          <ac:chgData name="Rebecca Summer" userId="fb5c2836-fb10-433a-9b94-1447f06d1cbf" providerId="ADAL" clId="{8D80DCD4-AEC4-4295-B2E9-D0F588264525}" dt="2021-07-05T11:21:01.342" v="240" actId="1076"/>
          <ac:picMkLst>
            <pc:docMk/>
            <pc:sldMk cId="1622377774" sldId="302"/>
            <ac:picMk id="15" creationId="{94C3B1E9-0B38-4A8D-A543-9BB68BF98CEA}"/>
          </ac:picMkLst>
        </pc:picChg>
        <pc:picChg chg="mod">
          <ac:chgData name="Rebecca Summer" userId="fb5c2836-fb10-433a-9b94-1447f06d1cbf" providerId="ADAL" clId="{8D80DCD4-AEC4-4295-B2E9-D0F588264525}" dt="2021-07-05T11:22:18.762" v="251"/>
          <ac:picMkLst>
            <pc:docMk/>
            <pc:sldMk cId="1622377774" sldId="302"/>
            <ac:picMk id="23" creationId="{6CB3E688-C59F-4AF6-8F44-126B2E4EDF93}"/>
          </ac:picMkLst>
        </pc:picChg>
        <pc:picChg chg="mod">
          <ac:chgData name="Rebecca Summer" userId="fb5c2836-fb10-433a-9b94-1447f06d1cbf" providerId="ADAL" clId="{8D80DCD4-AEC4-4295-B2E9-D0F588264525}" dt="2021-07-05T11:23:28.478" v="264" actId="1076"/>
          <ac:picMkLst>
            <pc:docMk/>
            <pc:sldMk cId="1622377774" sldId="302"/>
            <ac:picMk id="26" creationId="{FA1224A7-B0D1-4E84-ABAB-B44722AB2F12}"/>
          </ac:picMkLst>
        </pc:picChg>
      </pc:sldChg>
      <pc:sldChg chg="addSp delSp modSp mod delAnim modAnim">
        <pc:chgData name="Rebecca Summer" userId="fb5c2836-fb10-433a-9b94-1447f06d1cbf" providerId="ADAL" clId="{8D80DCD4-AEC4-4295-B2E9-D0F588264525}" dt="2021-07-05T11:33:55.934" v="475" actId="14861"/>
        <pc:sldMkLst>
          <pc:docMk/>
          <pc:sldMk cId="1893191635" sldId="303"/>
        </pc:sldMkLst>
        <pc:spChg chg="mod">
          <ac:chgData name="Rebecca Summer" userId="fb5c2836-fb10-433a-9b94-1447f06d1cbf" providerId="ADAL" clId="{8D80DCD4-AEC4-4295-B2E9-D0F588264525}" dt="2021-07-05T11:26:07.524" v="301" actId="1038"/>
          <ac:spMkLst>
            <pc:docMk/>
            <pc:sldMk cId="1893191635" sldId="303"/>
            <ac:spMk id="2" creationId="{236B04E1-0535-4D08-97CE-B5DBA22C90C9}"/>
          </ac:spMkLst>
        </pc:spChg>
        <pc:spChg chg="add mod">
          <ac:chgData name="Rebecca Summer" userId="fb5c2836-fb10-433a-9b94-1447f06d1cbf" providerId="ADAL" clId="{8D80DCD4-AEC4-4295-B2E9-D0F588264525}" dt="2021-07-05T11:33:55.934" v="475" actId="14861"/>
          <ac:spMkLst>
            <pc:docMk/>
            <pc:sldMk cId="1893191635" sldId="303"/>
            <ac:spMk id="7" creationId="{FF842431-7898-433B-A657-48057F5C34B0}"/>
          </ac:spMkLst>
        </pc:spChg>
        <pc:spChg chg="del mod">
          <ac:chgData name="Rebecca Summer" userId="fb5c2836-fb10-433a-9b94-1447f06d1cbf" providerId="ADAL" clId="{8D80DCD4-AEC4-4295-B2E9-D0F588264525}" dt="2021-07-05T11:30:49.574" v="442" actId="478"/>
          <ac:spMkLst>
            <pc:docMk/>
            <pc:sldMk cId="1893191635" sldId="303"/>
            <ac:spMk id="18" creationId="{62FE5BF1-953B-475E-8D95-5DDC479F3525}"/>
          </ac:spMkLst>
        </pc:spChg>
        <pc:spChg chg="mod">
          <ac:chgData name="Rebecca Summer" userId="fb5c2836-fb10-433a-9b94-1447f06d1cbf" providerId="ADAL" clId="{8D80DCD4-AEC4-4295-B2E9-D0F588264525}" dt="2021-07-05T11:26:07.524" v="301" actId="1038"/>
          <ac:spMkLst>
            <pc:docMk/>
            <pc:sldMk cId="1893191635" sldId="303"/>
            <ac:spMk id="20" creationId="{DED52856-3369-4387-B1D0-78DBF53885B2}"/>
          </ac:spMkLst>
        </pc:spChg>
        <pc:spChg chg="mod">
          <ac:chgData name="Rebecca Summer" userId="fb5c2836-fb10-433a-9b94-1447f06d1cbf" providerId="ADAL" clId="{8D80DCD4-AEC4-4295-B2E9-D0F588264525}" dt="2021-07-05T11:27:23.823" v="312" actId="14100"/>
          <ac:spMkLst>
            <pc:docMk/>
            <pc:sldMk cId="1893191635" sldId="303"/>
            <ac:spMk id="21" creationId="{AAA73898-0376-4B69-9935-28FA57A6959A}"/>
          </ac:spMkLst>
        </pc:spChg>
        <pc:spChg chg="mod">
          <ac:chgData name="Rebecca Summer" userId="fb5c2836-fb10-433a-9b94-1447f06d1cbf" providerId="ADAL" clId="{8D80DCD4-AEC4-4295-B2E9-D0F588264525}" dt="2021-07-05T11:27:03.983" v="308" actId="14100"/>
          <ac:spMkLst>
            <pc:docMk/>
            <pc:sldMk cId="1893191635" sldId="303"/>
            <ac:spMk id="22" creationId="{B7DF9FB4-F1A5-41A7-9120-E4EC53D3F4AD}"/>
          </ac:spMkLst>
        </pc:spChg>
        <pc:spChg chg="mod">
          <ac:chgData name="Rebecca Summer" userId="fb5c2836-fb10-433a-9b94-1447f06d1cbf" providerId="ADAL" clId="{8D80DCD4-AEC4-4295-B2E9-D0F588264525}" dt="2021-07-05T11:26:07.524" v="301" actId="1038"/>
          <ac:spMkLst>
            <pc:docMk/>
            <pc:sldMk cId="1893191635" sldId="303"/>
            <ac:spMk id="25" creationId="{BE960CCF-7D27-4807-B02B-77592CF2DF42}"/>
          </ac:spMkLst>
        </pc:spChg>
        <pc:spChg chg="mod">
          <ac:chgData name="Rebecca Summer" userId="fb5c2836-fb10-433a-9b94-1447f06d1cbf" providerId="ADAL" clId="{8D80DCD4-AEC4-4295-B2E9-D0F588264525}" dt="2021-07-05T11:28:34.023" v="341" actId="20577"/>
          <ac:spMkLst>
            <pc:docMk/>
            <pc:sldMk cId="1893191635" sldId="303"/>
            <ac:spMk id="27" creationId="{BD6901D7-64D3-44F1-BDBE-49B2180E9333}"/>
          </ac:spMkLst>
        </pc:spChg>
        <pc:spChg chg="mod">
          <ac:chgData name="Rebecca Summer" userId="fb5c2836-fb10-433a-9b94-1447f06d1cbf" providerId="ADAL" clId="{8D80DCD4-AEC4-4295-B2E9-D0F588264525}" dt="2021-07-05T11:26:07.524" v="301" actId="1038"/>
          <ac:spMkLst>
            <pc:docMk/>
            <pc:sldMk cId="1893191635" sldId="303"/>
            <ac:spMk id="29" creationId="{9481C02C-4B19-471F-9702-B495B57E8CA9}"/>
          </ac:spMkLst>
        </pc:spChg>
        <pc:spChg chg="mod">
          <ac:chgData name="Rebecca Summer" userId="fb5c2836-fb10-433a-9b94-1447f06d1cbf" providerId="ADAL" clId="{8D80DCD4-AEC4-4295-B2E9-D0F588264525}" dt="2021-07-05T11:26:48.623" v="305" actId="20577"/>
          <ac:spMkLst>
            <pc:docMk/>
            <pc:sldMk cId="1893191635" sldId="303"/>
            <ac:spMk id="30" creationId="{1439F924-C769-4126-8879-1F3FCFFE0397}"/>
          </ac:spMkLst>
        </pc:spChg>
        <pc:spChg chg="mod">
          <ac:chgData name="Rebecca Summer" userId="fb5c2836-fb10-433a-9b94-1447f06d1cbf" providerId="ADAL" clId="{8D80DCD4-AEC4-4295-B2E9-D0F588264525}" dt="2021-07-05T11:31:16.965" v="445" actId="1076"/>
          <ac:spMkLst>
            <pc:docMk/>
            <pc:sldMk cId="1893191635" sldId="303"/>
            <ac:spMk id="32" creationId="{977A3E71-AD67-4AF2-B17B-803BF610E31A}"/>
          </ac:spMkLst>
        </pc:spChg>
        <pc:spChg chg="del mod">
          <ac:chgData name="Rebecca Summer" userId="fb5c2836-fb10-433a-9b94-1447f06d1cbf" providerId="ADAL" clId="{8D80DCD4-AEC4-4295-B2E9-D0F588264525}" dt="2021-07-05T11:28:13.793" v="325" actId="478"/>
          <ac:spMkLst>
            <pc:docMk/>
            <pc:sldMk cId="1893191635" sldId="303"/>
            <ac:spMk id="35" creationId="{8319C678-71E5-4EFB-A385-FB5220D24865}"/>
          </ac:spMkLst>
        </pc:spChg>
        <pc:spChg chg="mod">
          <ac:chgData name="Rebecca Summer" userId="fb5c2836-fb10-433a-9b94-1447f06d1cbf" providerId="ADAL" clId="{8D80DCD4-AEC4-4295-B2E9-D0F588264525}" dt="2021-07-05T11:32:00.802" v="451" actId="164"/>
          <ac:spMkLst>
            <pc:docMk/>
            <pc:sldMk cId="1893191635" sldId="303"/>
            <ac:spMk id="36" creationId="{6351847D-F0B7-46AB-B455-D1E94BD61344}"/>
          </ac:spMkLst>
        </pc:spChg>
        <pc:spChg chg="mod">
          <ac:chgData name="Rebecca Summer" userId="fb5c2836-fb10-433a-9b94-1447f06d1cbf" providerId="ADAL" clId="{8D80DCD4-AEC4-4295-B2E9-D0F588264525}" dt="2021-07-05T11:31:03.455" v="443" actId="14100"/>
          <ac:spMkLst>
            <pc:docMk/>
            <pc:sldMk cId="1893191635" sldId="303"/>
            <ac:spMk id="37" creationId="{435650DC-E70A-4520-BEB0-075E1502AAC6}"/>
          </ac:spMkLst>
        </pc:spChg>
        <pc:grpChg chg="add mod">
          <ac:chgData name="Rebecca Summer" userId="fb5c2836-fb10-433a-9b94-1447f06d1cbf" providerId="ADAL" clId="{8D80DCD4-AEC4-4295-B2E9-D0F588264525}" dt="2021-07-05T11:32:00.802" v="451" actId="164"/>
          <ac:grpSpMkLst>
            <pc:docMk/>
            <pc:sldMk cId="1893191635" sldId="303"/>
            <ac:grpSpMk id="3" creationId="{B04DE65A-91D5-4E79-AA59-A82D0051E66F}"/>
          </ac:grpSpMkLst>
        </pc:grpChg>
        <pc:picChg chg="mod">
          <ac:chgData name="Rebecca Summer" userId="fb5c2836-fb10-433a-9b94-1447f06d1cbf" providerId="ADAL" clId="{8D80DCD4-AEC4-4295-B2E9-D0F588264525}" dt="2021-07-05T11:26:07.524" v="301" actId="1038"/>
          <ac:picMkLst>
            <pc:docMk/>
            <pc:sldMk cId="1893191635" sldId="303"/>
            <ac:picMk id="9" creationId="{0AA6D97A-221A-47CB-B061-776A3ECF9B06}"/>
          </ac:picMkLst>
        </pc:picChg>
        <pc:picChg chg="mod">
          <ac:chgData name="Rebecca Summer" userId="fb5c2836-fb10-433a-9b94-1447f06d1cbf" providerId="ADAL" clId="{8D80DCD4-AEC4-4295-B2E9-D0F588264525}" dt="2021-07-05T11:26:07.524" v="301" actId="1038"/>
          <ac:picMkLst>
            <pc:docMk/>
            <pc:sldMk cId="1893191635" sldId="303"/>
            <ac:picMk id="11" creationId="{CE448EA5-D56A-4612-8798-E7582DF54B9F}"/>
          </ac:picMkLst>
        </pc:picChg>
        <pc:picChg chg="mod modCrop">
          <ac:chgData name="Rebecca Summer" userId="fb5c2836-fb10-433a-9b94-1447f06d1cbf" providerId="ADAL" clId="{8D80DCD4-AEC4-4295-B2E9-D0F588264525}" dt="2021-07-05T11:32:00.802" v="451" actId="164"/>
          <ac:picMkLst>
            <pc:docMk/>
            <pc:sldMk cId="1893191635" sldId="303"/>
            <ac:picMk id="13" creationId="{EB3BFCA0-ECF7-4E37-9E82-2F223616354C}"/>
          </ac:picMkLst>
        </pc:picChg>
        <pc:picChg chg="mod">
          <ac:chgData name="Rebecca Summer" userId="fb5c2836-fb10-433a-9b94-1447f06d1cbf" providerId="ADAL" clId="{8D80DCD4-AEC4-4295-B2E9-D0F588264525}" dt="2021-07-05T11:31:06.422" v="444" actId="14100"/>
          <ac:picMkLst>
            <pc:docMk/>
            <pc:sldMk cId="1893191635" sldId="303"/>
            <ac:picMk id="17" creationId="{EDA88CDD-7310-4E40-95F3-595CC521CDFA}"/>
          </ac:picMkLst>
        </pc:picChg>
        <pc:picChg chg="add mod">
          <ac:chgData name="Rebecca Summer" userId="fb5c2836-fb10-433a-9b94-1447f06d1cbf" providerId="ADAL" clId="{8D80DCD4-AEC4-4295-B2E9-D0F588264525}" dt="2021-07-05T11:32:00.802" v="451" actId="164"/>
          <ac:picMkLst>
            <pc:docMk/>
            <pc:sldMk cId="1893191635" sldId="303"/>
            <ac:picMk id="24" creationId="{826E3DFC-73CD-4838-BA6D-B32E493BF2A9}"/>
          </ac:picMkLst>
        </pc:picChg>
        <pc:picChg chg="mod">
          <ac:chgData name="Rebecca Summer" userId="fb5c2836-fb10-433a-9b94-1447f06d1cbf" providerId="ADAL" clId="{8D80DCD4-AEC4-4295-B2E9-D0F588264525}" dt="2021-07-05T11:27:55.846" v="317" actId="14100"/>
          <ac:picMkLst>
            <pc:docMk/>
            <pc:sldMk cId="1893191635" sldId="303"/>
            <ac:picMk id="31" creationId="{C521F971-5AD7-4055-8A87-2FFE63DF97FC}"/>
          </ac:picMkLst>
        </pc:picChg>
        <pc:picChg chg="mod">
          <ac:chgData name="Rebecca Summer" userId="fb5c2836-fb10-433a-9b94-1447f06d1cbf" providerId="ADAL" clId="{8D80DCD4-AEC4-4295-B2E9-D0F588264525}" dt="2021-07-05T11:28:18.422" v="326" actId="1076"/>
          <ac:picMkLst>
            <pc:docMk/>
            <pc:sldMk cId="1893191635" sldId="303"/>
            <ac:picMk id="33" creationId="{3343DE93-21C5-4516-A730-64F7A5CA14A5}"/>
          </ac:picMkLst>
        </pc:picChg>
      </pc:sldChg>
      <pc:sldChg chg="modSp mod">
        <pc:chgData name="Rebecca Summer" userId="fb5c2836-fb10-433a-9b94-1447f06d1cbf" providerId="ADAL" clId="{8D80DCD4-AEC4-4295-B2E9-D0F588264525}" dt="2021-07-05T11:36:29.165" v="529" actId="1076"/>
        <pc:sldMkLst>
          <pc:docMk/>
          <pc:sldMk cId="319841267" sldId="304"/>
        </pc:sldMkLst>
        <pc:spChg chg="mod">
          <ac:chgData name="Rebecca Summer" userId="fb5c2836-fb10-433a-9b94-1447f06d1cbf" providerId="ADAL" clId="{8D80DCD4-AEC4-4295-B2E9-D0F588264525}" dt="2021-07-05T11:35:52.997" v="522" actId="14100"/>
          <ac:spMkLst>
            <pc:docMk/>
            <pc:sldMk cId="319841267" sldId="304"/>
            <ac:spMk id="2" creationId="{236B04E1-0535-4D08-97CE-B5DBA22C90C9}"/>
          </ac:spMkLst>
        </pc:spChg>
        <pc:spChg chg="mod">
          <ac:chgData name="Rebecca Summer" userId="fb5c2836-fb10-433a-9b94-1447f06d1cbf" providerId="ADAL" clId="{8D80DCD4-AEC4-4295-B2E9-D0F588264525}" dt="2021-07-05T11:35:45.001" v="521" actId="1038"/>
          <ac:spMkLst>
            <pc:docMk/>
            <pc:sldMk cId="319841267" sldId="304"/>
            <ac:spMk id="29" creationId="{9481C02C-4B19-471F-9702-B495B57E8CA9}"/>
          </ac:spMkLst>
        </pc:spChg>
        <pc:spChg chg="mod">
          <ac:chgData name="Rebecca Summer" userId="fb5c2836-fb10-433a-9b94-1447f06d1cbf" providerId="ADAL" clId="{8D80DCD4-AEC4-4295-B2E9-D0F588264525}" dt="2021-07-05T11:36:21.274" v="526" actId="20577"/>
          <ac:spMkLst>
            <pc:docMk/>
            <pc:sldMk cId="319841267" sldId="304"/>
            <ac:spMk id="30" creationId="{1439F924-C769-4126-8879-1F3FCFFE0397}"/>
          </ac:spMkLst>
        </pc:spChg>
        <pc:spChg chg="mod">
          <ac:chgData name="Rebecca Summer" userId="fb5c2836-fb10-433a-9b94-1447f06d1cbf" providerId="ADAL" clId="{8D80DCD4-AEC4-4295-B2E9-D0F588264525}" dt="2021-07-05T11:36:29.165" v="529" actId="1076"/>
          <ac:spMkLst>
            <pc:docMk/>
            <pc:sldMk cId="319841267" sldId="304"/>
            <ac:spMk id="32" creationId="{977A3E71-AD67-4AF2-B17B-803BF610E31A}"/>
          </ac:spMkLst>
        </pc:spChg>
        <pc:picChg chg="mod modCrop">
          <ac:chgData name="Rebecca Summer" userId="fb5c2836-fb10-433a-9b94-1447f06d1cbf" providerId="ADAL" clId="{8D80DCD4-AEC4-4295-B2E9-D0F588264525}" dt="2021-07-05T11:36:17.973" v="525" actId="1076"/>
          <ac:picMkLst>
            <pc:docMk/>
            <pc:sldMk cId="319841267" sldId="304"/>
            <ac:picMk id="23" creationId="{C44B2681-D6C2-4051-8F7E-F8DC9F050B64}"/>
          </ac:picMkLst>
        </pc:picChg>
        <pc:picChg chg="mod">
          <ac:chgData name="Rebecca Summer" userId="fb5c2836-fb10-433a-9b94-1447f06d1cbf" providerId="ADAL" clId="{8D80DCD4-AEC4-4295-B2E9-D0F588264525}" dt="2021-07-05T11:35:45.001" v="521" actId="1038"/>
          <ac:picMkLst>
            <pc:docMk/>
            <pc:sldMk cId="319841267" sldId="304"/>
            <ac:picMk id="24" creationId="{7D9DE27E-1181-4781-A98B-4041A954BDE4}"/>
          </ac:picMkLst>
        </pc:picChg>
      </pc:sldChg>
      <pc:sldChg chg="modSp mod">
        <pc:chgData name="Rebecca Summer" userId="fb5c2836-fb10-433a-9b94-1447f06d1cbf" providerId="ADAL" clId="{8D80DCD4-AEC4-4295-B2E9-D0F588264525}" dt="2021-07-05T11:43:19.226" v="618" actId="1582"/>
        <pc:sldMkLst>
          <pc:docMk/>
          <pc:sldMk cId="3809586797" sldId="305"/>
        </pc:sldMkLst>
        <pc:spChg chg="mod">
          <ac:chgData name="Rebecca Summer" userId="fb5c2836-fb10-433a-9b94-1447f06d1cbf" providerId="ADAL" clId="{8D80DCD4-AEC4-4295-B2E9-D0F588264525}" dt="2021-07-05T11:42:58.309" v="614" actId="1076"/>
          <ac:spMkLst>
            <pc:docMk/>
            <pc:sldMk cId="3809586797" sldId="305"/>
            <ac:spMk id="2" creationId="{236B04E1-0535-4D08-97CE-B5DBA22C90C9}"/>
          </ac:spMkLst>
        </pc:spChg>
        <pc:spChg chg="mod">
          <ac:chgData name="Rebecca Summer" userId="fb5c2836-fb10-433a-9b94-1447f06d1cbf" providerId="ADAL" clId="{8D80DCD4-AEC4-4295-B2E9-D0F588264525}" dt="2021-07-05T11:43:11.815" v="617" actId="11530"/>
          <ac:spMkLst>
            <pc:docMk/>
            <pc:sldMk cId="3809586797" sldId="305"/>
            <ac:spMk id="15" creationId="{C494A4C9-90F2-4E7C-A4B2-4A5961A237B7}"/>
          </ac:spMkLst>
        </pc:spChg>
        <pc:spChg chg="mod">
          <ac:chgData name="Rebecca Summer" userId="fb5c2836-fb10-433a-9b94-1447f06d1cbf" providerId="ADAL" clId="{8D80DCD4-AEC4-4295-B2E9-D0F588264525}" dt="2021-07-05T11:43:02.565" v="615" actId="1076"/>
          <ac:spMkLst>
            <pc:docMk/>
            <pc:sldMk cId="3809586797" sldId="305"/>
            <ac:spMk id="17" creationId="{DD30C2D8-4424-4211-BC04-B11D58B97623}"/>
          </ac:spMkLst>
        </pc:spChg>
        <pc:spChg chg="mod">
          <ac:chgData name="Rebecca Summer" userId="fb5c2836-fb10-433a-9b94-1447f06d1cbf" providerId="ADAL" clId="{8D80DCD4-AEC4-4295-B2E9-D0F588264525}" dt="2021-07-05T11:43:19.226" v="618" actId="1582"/>
          <ac:spMkLst>
            <pc:docMk/>
            <pc:sldMk cId="3809586797" sldId="305"/>
            <ac:spMk id="19" creationId="{68F233E2-0084-43C1-9EEE-9C1598272C46}"/>
          </ac:spMkLst>
        </pc:spChg>
        <pc:picChg chg="mod">
          <ac:chgData name="Rebecca Summer" userId="fb5c2836-fb10-433a-9b94-1447f06d1cbf" providerId="ADAL" clId="{8D80DCD4-AEC4-4295-B2E9-D0F588264525}" dt="2021-07-05T11:43:05.845" v="616" actId="1076"/>
          <ac:picMkLst>
            <pc:docMk/>
            <pc:sldMk cId="3809586797" sldId="305"/>
            <ac:picMk id="8" creationId="{441CCA81-9089-4255-B9C6-C6550E2D0832}"/>
          </ac:picMkLst>
        </pc:picChg>
        <pc:picChg chg="mod">
          <ac:chgData name="Rebecca Summer" userId="fb5c2836-fb10-433a-9b94-1447f06d1cbf" providerId="ADAL" clId="{8D80DCD4-AEC4-4295-B2E9-D0F588264525}" dt="2021-07-05T11:42:49.209" v="612" actId="1036"/>
          <ac:picMkLst>
            <pc:docMk/>
            <pc:sldMk cId="3809586797" sldId="305"/>
            <ac:picMk id="10" creationId="{5391B024-A2DE-4828-B8F8-CA094A3E03B6}"/>
          </ac:picMkLst>
        </pc:picChg>
      </pc:sldChg>
      <pc:sldChg chg="modSp mod">
        <pc:chgData name="Rebecca Summer" userId="fb5c2836-fb10-433a-9b94-1447f06d1cbf" providerId="ADAL" clId="{8D80DCD4-AEC4-4295-B2E9-D0F588264525}" dt="2021-07-05T11:45:30.577" v="686" actId="20577"/>
        <pc:sldMkLst>
          <pc:docMk/>
          <pc:sldMk cId="2156488605" sldId="306"/>
        </pc:sldMkLst>
        <pc:spChg chg="mod">
          <ac:chgData name="Rebecca Summer" userId="fb5c2836-fb10-433a-9b94-1447f06d1cbf" providerId="ADAL" clId="{8D80DCD4-AEC4-4295-B2E9-D0F588264525}" dt="2021-07-05T11:44:11.726" v="659" actId="14100"/>
          <ac:spMkLst>
            <pc:docMk/>
            <pc:sldMk cId="2156488605" sldId="306"/>
            <ac:spMk id="2" creationId="{236B04E1-0535-4D08-97CE-B5DBA22C90C9}"/>
          </ac:spMkLst>
        </pc:spChg>
        <pc:spChg chg="mod">
          <ac:chgData name="Rebecca Summer" userId="fb5c2836-fb10-433a-9b94-1447f06d1cbf" providerId="ADAL" clId="{8D80DCD4-AEC4-4295-B2E9-D0F588264525}" dt="2021-07-05T11:44:17.150" v="660" actId="1076"/>
          <ac:spMkLst>
            <pc:docMk/>
            <pc:sldMk cId="2156488605" sldId="306"/>
            <ac:spMk id="17" creationId="{DD30C2D8-4424-4211-BC04-B11D58B97623}"/>
          </ac:spMkLst>
        </pc:spChg>
        <pc:spChg chg="mod">
          <ac:chgData name="Rebecca Summer" userId="fb5c2836-fb10-433a-9b94-1447f06d1cbf" providerId="ADAL" clId="{8D80DCD4-AEC4-4295-B2E9-D0F588264525}" dt="2021-07-05T11:44:05.203" v="658" actId="1036"/>
          <ac:spMkLst>
            <pc:docMk/>
            <pc:sldMk cId="2156488605" sldId="306"/>
            <ac:spMk id="20" creationId="{00A26A7F-714E-41B7-9381-81720A2F2581}"/>
          </ac:spMkLst>
        </pc:spChg>
        <pc:spChg chg="mod">
          <ac:chgData name="Rebecca Summer" userId="fb5c2836-fb10-433a-9b94-1447f06d1cbf" providerId="ADAL" clId="{8D80DCD4-AEC4-4295-B2E9-D0F588264525}" dt="2021-07-05T11:44:27.500" v="662" actId="20577"/>
          <ac:spMkLst>
            <pc:docMk/>
            <pc:sldMk cId="2156488605" sldId="306"/>
            <ac:spMk id="21" creationId="{3B9D3C61-1B90-4F70-87A2-E48989832FEA}"/>
          </ac:spMkLst>
        </pc:spChg>
        <pc:spChg chg="mod">
          <ac:chgData name="Rebecca Summer" userId="fb5c2836-fb10-433a-9b94-1447f06d1cbf" providerId="ADAL" clId="{8D80DCD4-AEC4-4295-B2E9-D0F588264525}" dt="2021-07-05T11:44:05.203" v="658" actId="1036"/>
          <ac:spMkLst>
            <pc:docMk/>
            <pc:sldMk cId="2156488605" sldId="306"/>
            <ac:spMk id="22" creationId="{6B065B4C-E599-4141-9F35-3DA65E730543}"/>
          </ac:spMkLst>
        </pc:spChg>
        <pc:spChg chg="mod">
          <ac:chgData name="Rebecca Summer" userId="fb5c2836-fb10-433a-9b94-1447f06d1cbf" providerId="ADAL" clId="{8D80DCD4-AEC4-4295-B2E9-D0F588264525}" dt="2021-07-05T11:44:31.140" v="664" actId="20577"/>
          <ac:spMkLst>
            <pc:docMk/>
            <pc:sldMk cId="2156488605" sldId="306"/>
            <ac:spMk id="23" creationId="{4DBA3079-1E90-419E-88DF-CA8972824652}"/>
          </ac:spMkLst>
        </pc:spChg>
        <pc:spChg chg="mod">
          <ac:chgData name="Rebecca Summer" userId="fb5c2836-fb10-433a-9b94-1447f06d1cbf" providerId="ADAL" clId="{8D80DCD4-AEC4-4295-B2E9-D0F588264525}" dt="2021-07-05T11:45:30.577" v="686" actId="20577"/>
          <ac:spMkLst>
            <pc:docMk/>
            <pc:sldMk cId="2156488605" sldId="306"/>
            <ac:spMk id="24" creationId="{B6C8869F-615C-43E8-8039-7C915F9F0648}"/>
          </ac:spMkLst>
        </pc:spChg>
        <pc:spChg chg="mod">
          <ac:chgData name="Rebecca Summer" userId="fb5c2836-fb10-433a-9b94-1447f06d1cbf" providerId="ADAL" clId="{8D80DCD4-AEC4-4295-B2E9-D0F588264525}" dt="2021-07-05T11:44:29.742" v="663" actId="20577"/>
          <ac:spMkLst>
            <pc:docMk/>
            <pc:sldMk cId="2156488605" sldId="306"/>
            <ac:spMk id="27" creationId="{7B8E24DB-450F-43FA-8200-700818BE1092}"/>
          </ac:spMkLst>
        </pc:spChg>
        <pc:graphicFrameChg chg="mod">
          <ac:chgData name="Rebecca Summer" userId="fb5c2836-fb10-433a-9b94-1447f06d1cbf" providerId="ADAL" clId="{8D80DCD4-AEC4-4295-B2E9-D0F588264525}" dt="2021-07-05T11:44:22.596" v="661" actId="1076"/>
          <ac:graphicFrameMkLst>
            <pc:docMk/>
            <pc:sldMk cId="2156488605" sldId="306"/>
            <ac:graphicFrameMk id="7" creationId="{DCA86110-BED5-4D5D-BAF5-4A45A71DFE83}"/>
          </ac:graphicFrameMkLst>
        </pc:graphicFrameChg>
        <pc:picChg chg="mod">
          <ac:chgData name="Rebecca Summer" userId="fb5c2836-fb10-433a-9b94-1447f06d1cbf" providerId="ADAL" clId="{8D80DCD4-AEC4-4295-B2E9-D0F588264525}" dt="2021-07-05T11:44:05.203" v="658" actId="1036"/>
          <ac:picMkLst>
            <pc:docMk/>
            <pc:sldMk cId="2156488605" sldId="306"/>
            <ac:picMk id="13" creationId="{5FC9EFA1-6F32-48FC-B1E7-CA9EF5727DC0}"/>
          </ac:picMkLst>
        </pc:picChg>
        <pc:picChg chg="mod">
          <ac:chgData name="Rebecca Summer" userId="fb5c2836-fb10-433a-9b94-1447f06d1cbf" providerId="ADAL" clId="{8D80DCD4-AEC4-4295-B2E9-D0F588264525}" dt="2021-07-05T11:44:05.203" v="658" actId="1036"/>
          <ac:picMkLst>
            <pc:docMk/>
            <pc:sldMk cId="2156488605" sldId="306"/>
            <ac:picMk id="19" creationId="{3A0EE901-29CA-4329-8823-1D53C624DB98}"/>
          </ac:picMkLst>
        </pc:picChg>
      </pc:sldChg>
    </pc:docChg>
  </pc:docChgLst>
  <pc:docChgLst>
    <pc:chgData name="Kat Salisbury" userId="b64cd180-038e-4743-8e05-afde79732230" providerId="ADAL" clId="{BCEFEEE2-02CD-40C4-A9CA-B3771BA08F2C}"/>
    <pc:docChg chg="modSld">
      <pc:chgData name="Kat Salisbury" userId="b64cd180-038e-4743-8e05-afde79732230" providerId="ADAL" clId="{BCEFEEE2-02CD-40C4-A9CA-B3771BA08F2C}" dt="2021-07-28T11:06:53.319" v="263" actId="207"/>
      <pc:docMkLst>
        <pc:docMk/>
      </pc:docMkLst>
      <pc:sldChg chg="modSp mod modNotesTx">
        <pc:chgData name="Kat Salisbury" userId="b64cd180-038e-4743-8e05-afde79732230" providerId="ADAL" clId="{BCEFEEE2-02CD-40C4-A9CA-B3771BA08F2C}" dt="2021-07-28T11:06:53.319" v="263" actId="207"/>
        <pc:sldMkLst>
          <pc:docMk/>
          <pc:sldMk cId="868589891" sldId="256"/>
        </pc:sldMkLst>
        <pc:spChg chg="mod">
          <ac:chgData name="Kat Salisbury" userId="b64cd180-038e-4743-8e05-afde79732230" providerId="ADAL" clId="{BCEFEEE2-02CD-40C4-A9CA-B3771BA08F2C}" dt="2021-07-28T10:27:58.976" v="2" actId="20577"/>
          <ac:spMkLst>
            <pc:docMk/>
            <pc:sldMk cId="868589891" sldId="256"/>
            <ac:spMk id="3" creationId="{387BD2A7-BC2A-4300-AFBB-8B3304D19C99}"/>
          </ac:spMkLst>
        </pc:spChg>
      </pc:sldChg>
      <pc:sldChg chg="modSp mod modNotesTx">
        <pc:chgData name="Kat Salisbury" userId="b64cd180-038e-4743-8e05-afde79732230" providerId="ADAL" clId="{BCEFEEE2-02CD-40C4-A9CA-B3771BA08F2C}" dt="2021-07-28T10:39:28.586" v="169" actId="2711"/>
        <pc:sldMkLst>
          <pc:docMk/>
          <pc:sldMk cId="2631787978" sldId="259"/>
        </pc:sldMkLst>
        <pc:spChg chg="mod">
          <ac:chgData name="Kat Salisbury" userId="b64cd180-038e-4743-8e05-afde79732230" providerId="ADAL" clId="{BCEFEEE2-02CD-40C4-A9CA-B3771BA08F2C}" dt="2021-07-28T10:29:05.860" v="7" actId="1076"/>
          <ac:spMkLst>
            <pc:docMk/>
            <pc:sldMk cId="2631787978" sldId="259"/>
            <ac:spMk id="2" creationId="{236B04E1-0535-4D08-97CE-B5DBA22C90C9}"/>
          </ac:spMkLst>
        </pc:spChg>
        <pc:spChg chg="mod">
          <ac:chgData name="Kat Salisbury" userId="b64cd180-038e-4743-8e05-afde79732230" providerId="ADAL" clId="{BCEFEEE2-02CD-40C4-A9CA-B3771BA08F2C}" dt="2021-07-28T10:29:20.003" v="8" actId="20577"/>
          <ac:spMkLst>
            <pc:docMk/>
            <pc:sldMk cId="2631787978" sldId="259"/>
            <ac:spMk id="6" creationId="{E62588E9-EA66-421A-9377-37D8CFDB7762}"/>
          </ac:spMkLst>
        </pc:spChg>
        <pc:spChg chg="mod">
          <ac:chgData name="Kat Salisbury" userId="b64cd180-038e-4743-8e05-afde79732230" providerId="ADAL" clId="{BCEFEEE2-02CD-40C4-A9CA-B3771BA08F2C}" dt="2021-07-28T10:29:01.184" v="5" actId="1076"/>
          <ac:spMkLst>
            <pc:docMk/>
            <pc:sldMk cId="2631787978" sldId="259"/>
            <ac:spMk id="32" creationId="{977A3E71-AD67-4AF2-B17B-803BF610E31A}"/>
          </ac:spMkLst>
        </pc:spChg>
      </pc:sldChg>
      <pc:sldChg chg="modSp mod">
        <pc:chgData name="Kat Salisbury" userId="b64cd180-038e-4743-8e05-afde79732230" providerId="ADAL" clId="{BCEFEEE2-02CD-40C4-A9CA-B3771BA08F2C}" dt="2021-07-28T10:49:43.092" v="212" actId="1076"/>
        <pc:sldMkLst>
          <pc:docMk/>
          <pc:sldMk cId="423481904" sldId="269"/>
        </pc:sldMkLst>
        <pc:spChg chg="mod">
          <ac:chgData name="Kat Salisbury" userId="b64cd180-038e-4743-8e05-afde79732230" providerId="ADAL" clId="{BCEFEEE2-02CD-40C4-A9CA-B3771BA08F2C}" dt="2021-07-28T10:49:43.092" v="212" actId="1076"/>
          <ac:spMkLst>
            <pc:docMk/>
            <pc:sldMk cId="423481904" sldId="269"/>
            <ac:spMk id="2" creationId="{236B04E1-0535-4D08-97CE-B5DBA22C90C9}"/>
          </ac:spMkLst>
        </pc:spChg>
      </pc:sldChg>
      <pc:sldChg chg="modSp mod modNotesTx">
        <pc:chgData name="Kat Salisbury" userId="b64cd180-038e-4743-8e05-afde79732230" providerId="ADAL" clId="{BCEFEEE2-02CD-40C4-A9CA-B3771BA08F2C}" dt="2021-07-28T10:51:55.857" v="216"/>
        <pc:sldMkLst>
          <pc:docMk/>
          <pc:sldMk cId="3574427042" sldId="291"/>
        </pc:sldMkLst>
        <pc:spChg chg="mod">
          <ac:chgData name="Kat Salisbury" userId="b64cd180-038e-4743-8e05-afde79732230" providerId="ADAL" clId="{BCEFEEE2-02CD-40C4-A9CA-B3771BA08F2C}" dt="2021-07-28T10:51:07.678" v="215" actId="1076"/>
          <ac:spMkLst>
            <pc:docMk/>
            <pc:sldMk cId="3574427042" sldId="291"/>
            <ac:spMk id="2" creationId="{236B04E1-0535-4D08-97CE-B5DBA22C90C9}"/>
          </ac:spMkLst>
        </pc:spChg>
      </pc:sldChg>
      <pc:sldChg chg="modSp mod modNotesTx">
        <pc:chgData name="Kat Salisbury" userId="b64cd180-038e-4743-8e05-afde79732230" providerId="ADAL" clId="{BCEFEEE2-02CD-40C4-A9CA-B3771BA08F2C}" dt="2021-07-28T10:39:37.377" v="170" actId="2711"/>
        <pc:sldMkLst>
          <pc:docMk/>
          <pc:sldMk cId="3680250086" sldId="300"/>
        </pc:sldMkLst>
        <pc:spChg chg="mod">
          <ac:chgData name="Kat Salisbury" userId="b64cd180-038e-4743-8e05-afde79732230" providerId="ADAL" clId="{BCEFEEE2-02CD-40C4-A9CA-B3771BA08F2C}" dt="2021-07-28T10:30:05.285" v="12" actId="20577"/>
          <ac:spMkLst>
            <pc:docMk/>
            <pc:sldMk cId="3680250086" sldId="300"/>
            <ac:spMk id="2" creationId="{236B04E1-0535-4D08-97CE-B5DBA22C90C9}"/>
          </ac:spMkLst>
        </pc:spChg>
        <pc:spChg chg="mod">
          <ac:chgData name="Kat Salisbury" userId="b64cd180-038e-4743-8e05-afde79732230" providerId="ADAL" clId="{BCEFEEE2-02CD-40C4-A9CA-B3771BA08F2C}" dt="2021-07-28T10:32:02.776" v="55" actId="1076"/>
          <ac:spMkLst>
            <pc:docMk/>
            <pc:sldMk cId="3680250086" sldId="300"/>
            <ac:spMk id="19" creationId="{819604F7-F526-49E4-97BE-0C9887C200D3}"/>
          </ac:spMkLst>
        </pc:spChg>
        <pc:spChg chg="mod">
          <ac:chgData name="Kat Salisbury" userId="b64cd180-038e-4743-8e05-afde79732230" providerId="ADAL" clId="{BCEFEEE2-02CD-40C4-A9CA-B3771BA08F2C}" dt="2021-07-28T10:30:35.990" v="50" actId="1076"/>
          <ac:spMkLst>
            <pc:docMk/>
            <pc:sldMk cId="3680250086" sldId="300"/>
            <ac:spMk id="24" creationId="{846DC976-FDE7-4654-B3B6-A25D14BDE7F4}"/>
          </ac:spMkLst>
        </pc:spChg>
        <pc:spChg chg="mod">
          <ac:chgData name="Kat Salisbury" userId="b64cd180-038e-4743-8e05-afde79732230" providerId="ADAL" clId="{BCEFEEE2-02CD-40C4-A9CA-B3771BA08F2C}" dt="2021-07-28T10:31:50.684" v="54" actId="1076"/>
          <ac:spMkLst>
            <pc:docMk/>
            <pc:sldMk cId="3680250086" sldId="300"/>
            <ac:spMk id="28" creationId="{100AD2C0-CFA7-45F1-B564-DABB6E6E7B2B}"/>
          </ac:spMkLst>
        </pc:spChg>
        <pc:spChg chg="mod">
          <ac:chgData name="Kat Salisbury" userId="b64cd180-038e-4743-8e05-afde79732230" providerId="ADAL" clId="{BCEFEEE2-02CD-40C4-A9CA-B3771BA08F2C}" dt="2021-07-28T10:30:48.607" v="53" actId="1076"/>
          <ac:spMkLst>
            <pc:docMk/>
            <pc:sldMk cId="3680250086" sldId="300"/>
            <ac:spMk id="32" creationId="{977A3E71-AD67-4AF2-B17B-803BF610E31A}"/>
          </ac:spMkLst>
        </pc:spChg>
        <pc:picChg chg="mod">
          <ac:chgData name="Kat Salisbury" userId="b64cd180-038e-4743-8e05-afde79732230" providerId="ADAL" clId="{BCEFEEE2-02CD-40C4-A9CA-B3771BA08F2C}" dt="2021-07-28T10:30:42.911" v="51" actId="1076"/>
          <ac:picMkLst>
            <pc:docMk/>
            <pc:sldMk cId="3680250086" sldId="300"/>
            <ac:picMk id="18" creationId="{E2652E90-5C56-4300-8EBE-3DDE2376731B}"/>
          </ac:picMkLst>
        </pc:picChg>
      </pc:sldChg>
      <pc:sldChg chg="modSp mod modNotesTx">
        <pc:chgData name="Kat Salisbury" userId="b64cd180-038e-4743-8e05-afde79732230" providerId="ADAL" clId="{BCEFEEE2-02CD-40C4-A9CA-B3771BA08F2C}" dt="2021-07-28T10:40:55.650" v="186" actId="14100"/>
        <pc:sldMkLst>
          <pc:docMk/>
          <pc:sldMk cId="842899816" sldId="301"/>
        </pc:sldMkLst>
        <pc:spChg chg="mod">
          <ac:chgData name="Kat Salisbury" userId="b64cd180-038e-4743-8e05-afde79732230" providerId="ADAL" clId="{BCEFEEE2-02CD-40C4-A9CA-B3771BA08F2C}" dt="2021-07-28T10:35:22.366" v="168" actId="20577"/>
          <ac:spMkLst>
            <pc:docMk/>
            <pc:sldMk cId="842899816" sldId="301"/>
            <ac:spMk id="2" creationId="{236B04E1-0535-4D08-97CE-B5DBA22C90C9}"/>
          </ac:spMkLst>
        </pc:spChg>
        <pc:spChg chg="mod">
          <ac:chgData name="Kat Salisbury" userId="b64cd180-038e-4743-8e05-afde79732230" providerId="ADAL" clId="{BCEFEEE2-02CD-40C4-A9CA-B3771BA08F2C}" dt="2021-07-28T10:40:31.464" v="182" actId="113"/>
          <ac:spMkLst>
            <pc:docMk/>
            <pc:sldMk cId="842899816" sldId="301"/>
            <ac:spMk id="22" creationId="{EEF36358-7DBA-4823-99C4-05098E2408AE}"/>
          </ac:spMkLst>
        </pc:spChg>
        <pc:spChg chg="mod">
          <ac:chgData name="Kat Salisbury" userId="b64cd180-038e-4743-8e05-afde79732230" providerId="ADAL" clId="{BCEFEEE2-02CD-40C4-A9CA-B3771BA08F2C}" dt="2021-07-28T10:40:55.650" v="186" actId="14100"/>
          <ac:spMkLst>
            <pc:docMk/>
            <pc:sldMk cId="842899816" sldId="301"/>
            <ac:spMk id="25" creationId="{AFCB3248-68A5-4453-8E9D-0BFE7408D30D}"/>
          </ac:spMkLst>
        </pc:spChg>
        <pc:spChg chg="mod">
          <ac:chgData name="Kat Salisbury" userId="b64cd180-038e-4743-8e05-afde79732230" providerId="ADAL" clId="{BCEFEEE2-02CD-40C4-A9CA-B3771BA08F2C}" dt="2021-07-28T10:40:39.278" v="184" actId="1076"/>
          <ac:spMkLst>
            <pc:docMk/>
            <pc:sldMk cId="842899816" sldId="301"/>
            <ac:spMk id="32" creationId="{977A3E71-AD67-4AF2-B17B-803BF610E31A}"/>
          </ac:spMkLst>
        </pc:spChg>
        <pc:spChg chg="mod">
          <ac:chgData name="Kat Salisbury" userId="b64cd180-038e-4743-8e05-afde79732230" providerId="ADAL" clId="{BCEFEEE2-02CD-40C4-A9CA-B3771BA08F2C}" dt="2021-07-28T10:40:33.688" v="183" actId="113"/>
          <ac:spMkLst>
            <pc:docMk/>
            <pc:sldMk cId="842899816" sldId="301"/>
            <ac:spMk id="36" creationId="{7B2F6B92-C980-44C3-AE56-CF57F065FC68}"/>
          </ac:spMkLst>
        </pc:spChg>
        <pc:picChg chg="mod">
          <ac:chgData name="Kat Salisbury" userId="b64cd180-038e-4743-8e05-afde79732230" providerId="ADAL" clId="{BCEFEEE2-02CD-40C4-A9CA-B3771BA08F2C}" dt="2021-07-28T10:34:50.602" v="161" actId="1076"/>
          <ac:picMkLst>
            <pc:docMk/>
            <pc:sldMk cId="842899816" sldId="301"/>
            <ac:picMk id="8" creationId="{671C2032-120B-4E18-9297-056099644AF5}"/>
          </ac:picMkLst>
        </pc:picChg>
      </pc:sldChg>
      <pc:sldChg chg="modSp mod">
        <pc:chgData name="Kat Salisbury" userId="b64cd180-038e-4743-8e05-afde79732230" providerId="ADAL" clId="{BCEFEEE2-02CD-40C4-A9CA-B3771BA08F2C}" dt="2021-07-28T10:43:01.700" v="193" actId="1076"/>
        <pc:sldMkLst>
          <pc:docMk/>
          <pc:sldMk cId="1622377774" sldId="302"/>
        </pc:sldMkLst>
        <pc:spChg chg="mod">
          <ac:chgData name="Kat Salisbury" userId="b64cd180-038e-4743-8e05-afde79732230" providerId="ADAL" clId="{BCEFEEE2-02CD-40C4-A9CA-B3771BA08F2C}" dt="2021-07-28T10:41:25.355" v="189" actId="1076"/>
          <ac:spMkLst>
            <pc:docMk/>
            <pc:sldMk cId="1622377774" sldId="302"/>
            <ac:spMk id="2" creationId="{236B04E1-0535-4D08-97CE-B5DBA22C90C9}"/>
          </ac:spMkLst>
        </pc:spChg>
        <pc:spChg chg="mod">
          <ac:chgData name="Kat Salisbury" userId="b64cd180-038e-4743-8e05-afde79732230" providerId="ADAL" clId="{BCEFEEE2-02CD-40C4-A9CA-B3771BA08F2C}" dt="2021-07-28T10:41:31.273" v="192" actId="20577"/>
          <ac:spMkLst>
            <pc:docMk/>
            <pc:sldMk cId="1622377774" sldId="302"/>
            <ac:spMk id="32" creationId="{977A3E71-AD67-4AF2-B17B-803BF610E31A}"/>
          </ac:spMkLst>
        </pc:spChg>
        <pc:spChg chg="mod">
          <ac:chgData name="Kat Salisbury" userId="b64cd180-038e-4743-8e05-afde79732230" providerId="ADAL" clId="{BCEFEEE2-02CD-40C4-A9CA-B3771BA08F2C}" dt="2021-07-28T10:43:01.700" v="193" actId="1076"/>
          <ac:spMkLst>
            <pc:docMk/>
            <pc:sldMk cId="1622377774" sldId="302"/>
            <ac:spMk id="34" creationId="{85B762CC-C15C-4B1F-B050-C47184F004F3}"/>
          </ac:spMkLst>
        </pc:spChg>
      </pc:sldChg>
      <pc:sldChg chg="modSp mod modNotesTx">
        <pc:chgData name="Kat Salisbury" userId="b64cd180-038e-4743-8e05-afde79732230" providerId="ADAL" clId="{BCEFEEE2-02CD-40C4-A9CA-B3771BA08F2C}" dt="2021-07-28T10:50:35.176" v="213"/>
        <pc:sldMkLst>
          <pc:docMk/>
          <pc:sldMk cId="1893191635" sldId="303"/>
        </pc:sldMkLst>
        <pc:spChg chg="mod">
          <ac:chgData name="Kat Salisbury" userId="b64cd180-038e-4743-8e05-afde79732230" providerId="ADAL" clId="{BCEFEEE2-02CD-40C4-A9CA-B3771BA08F2C}" dt="2021-07-28T10:49:01.240" v="201" actId="20577"/>
          <ac:spMkLst>
            <pc:docMk/>
            <pc:sldMk cId="1893191635" sldId="303"/>
            <ac:spMk id="2" creationId="{236B04E1-0535-4D08-97CE-B5DBA22C90C9}"/>
          </ac:spMkLst>
        </pc:spChg>
        <pc:spChg chg="mod">
          <ac:chgData name="Kat Salisbury" userId="b64cd180-038e-4743-8e05-afde79732230" providerId="ADAL" clId="{BCEFEEE2-02CD-40C4-A9CA-B3771BA08F2C}" dt="2021-07-28T10:43:40.049" v="196" actId="1076"/>
          <ac:spMkLst>
            <pc:docMk/>
            <pc:sldMk cId="1893191635" sldId="303"/>
            <ac:spMk id="32" creationId="{977A3E71-AD67-4AF2-B17B-803BF610E31A}"/>
          </ac:spMkLst>
        </pc:spChg>
        <pc:picChg chg="mod">
          <ac:chgData name="Kat Salisbury" userId="b64cd180-038e-4743-8e05-afde79732230" providerId="ADAL" clId="{BCEFEEE2-02CD-40C4-A9CA-B3771BA08F2C}" dt="2021-07-28T10:44:00.340" v="197" actId="1076"/>
          <ac:picMkLst>
            <pc:docMk/>
            <pc:sldMk cId="1893191635" sldId="303"/>
            <ac:picMk id="11" creationId="{CE448EA5-D56A-4612-8798-E7582DF54B9F}"/>
          </ac:picMkLst>
        </pc:picChg>
      </pc:sldChg>
      <pc:sldChg chg="modSp mod">
        <pc:chgData name="Kat Salisbury" userId="b64cd180-038e-4743-8e05-afde79732230" providerId="ADAL" clId="{BCEFEEE2-02CD-40C4-A9CA-B3771BA08F2C}" dt="2021-07-28T10:50:48.312" v="214" actId="1076"/>
        <pc:sldMkLst>
          <pc:docMk/>
          <pc:sldMk cId="319841267" sldId="304"/>
        </pc:sldMkLst>
        <pc:spChg chg="mod">
          <ac:chgData name="Kat Salisbury" userId="b64cd180-038e-4743-8e05-afde79732230" providerId="ADAL" clId="{BCEFEEE2-02CD-40C4-A9CA-B3771BA08F2C}" dt="2021-07-28T10:49:09.239" v="206" actId="20577"/>
          <ac:spMkLst>
            <pc:docMk/>
            <pc:sldMk cId="319841267" sldId="304"/>
            <ac:spMk id="2" creationId="{236B04E1-0535-4D08-97CE-B5DBA22C90C9}"/>
          </ac:spMkLst>
        </pc:spChg>
        <pc:spChg chg="mod">
          <ac:chgData name="Kat Salisbury" userId="b64cd180-038e-4743-8e05-afde79732230" providerId="ADAL" clId="{BCEFEEE2-02CD-40C4-A9CA-B3771BA08F2C}" dt="2021-07-28T10:50:48.312" v="214" actId="1076"/>
          <ac:spMkLst>
            <pc:docMk/>
            <pc:sldMk cId="319841267" sldId="304"/>
            <ac:spMk id="32" creationId="{977A3E71-AD67-4AF2-B17B-803BF610E31A}"/>
          </ac:spMkLst>
        </pc:spChg>
      </pc:sldChg>
      <pc:sldChg chg="modSp mod modNotesTx">
        <pc:chgData name="Kat Salisbury" userId="b64cd180-038e-4743-8e05-afde79732230" providerId="ADAL" clId="{BCEFEEE2-02CD-40C4-A9CA-B3771BA08F2C}" dt="2021-07-28T10:59:19.720" v="228" actId="20577"/>
        <pc:sldMkLst>
          <pc:docMk/>
          <pc:sldMk cId="3809586797" sldId="305"/>
        </pc:sldMkLst>
        <pc:spChg chg="mod">
          <ac:chgData name="Kat Salisbury" userId="b64cd180-038e-4743-8e05-afde79732230" providerId="ADAL" clId="{BCEFEEE2-02CD-40C4-A9CA-B3771BA08F2C}" dt="2021-07-28T10:58:12.675" v="217" actId="1076"/>
          <ac:spMkLst>
            <pc:docMk/>
            <pc:sldMk cId="3809586797" sldId="305"/>
            <ac:spMk id="2" creationId="{236B04E1-0535-4D08-97CE-B5DBA22C90C9}"/>
          </ac:spMkLst>
        </pc:spChg>
      </pc:sldChg>
      <pc:sldChg chg="modSp mod modNotesTx">
        <pc:chgData name="Kat Salisbury" userId="b64cd180-038e-4743-8e05-afde79732230" providerId="ADAL" clId="{BCEFEEE2-02CD-40C4-A9CA-B3771BA08F2C}" dt="2021-07-28T11:01:31.786" v="260"/>
        <pc:sldMkLst>
          <pc:docMk/>
          <pc:sldMk cId="2156488605" sldId="306"/>
        </pc:sldMkLst>
        <pc:spChg chg="mod">
          <ac:chgData name="Kat Salisbury" userId="b64cd180-038e-4743-8e05-afde79732230" providerId="ADAL" clId="{BCEFEEE2-02CD-40C4-A9CA-B3771BA08F2C}" dt="2021-07-28T11:00:15.977" v="258" actId="1076"/>
          <ac:spMkLst>
            <pc:docMk/>
            <pc:sldMk cId="2156488605" sldId="306"/>
            <ac:spMk id="20" creationId="{00A26A7F-714E-41B7-9381-81720A2F2581}"/>
          </ac:spMkLst>
        </pc:spChg>
        <pc:picChg chg="mod">
          <ac:chgData name="Kat Salisbury" userId="b64cd180-038e-4743-8e05-afde79732230" providerId="ADAL" clId="{BCEFEEE2-02CD-40C4-A9CA-B3771BA08F2C}" dt="2021-07-28T11:00:50.428" v="259"/>
          <ac:picMkLst>
            <pc:docMk/>
            <pc:sldMk cId="2156488605" sldId="306"/>
            <ac:picMk id="19" creationId="{3A0EE901-29CA-4329-8823-1D53C624DB9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B699ED-DCBF-443D-BE23-2A84295EB88D}" type="datetimeFigureOut">
              <a:rPr lang="en-GB" smtClean="0"/>
              <a:t>20/09/2021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B01E05-DB08-4C28-BF09-AE681D68E868}" type="slidenum">
              <a:rPr lang="en-GB" smtClean="0"/>
              <a:t>‹#›</a:t>
            </a:fld>
            <a:endParaRPr lang="en-GB"/>
          </a:p>
        </p:txBody>
      </p:sp>
    </p:spTree>
    <p:extLst>
      <p:ext uri="{BB962C8B-B14F-4D97-AF65-F5344CB8AC3E}">
        <p14:creationId xmlns:p14="http://schemas.microsoft.com/office/powerpoint/2010/main" val="1724826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purplemash.com/#tab/Teachers/computing_sow/computing_sow_y5/computing_sow_y5_5-3" TargetMode="External"/><Relationship Id="rId2" Type="http://schemas.openxmlformats.org/officeDocument/2006/relationships/slide" Target="../slides/slide1.xml"/><Relationship Id="rId1" Type="http://schemas.openxmlformats.org/officeDocument/2006/relationships/notesMaster" Target="../notesMasters/notesMaster1.xml"/><Relationship Id="rId6" Type="http://schemas.openxmlformats.org/officeDocument/2006/relationships/hyperlink" Target="https://www.purplemash.com/app/pup/sow_y5_L2_vowelconsonantcounter" TargetMode="External"/><Relationship Id="rId5" Type="http://schemas.openxmlformats.org/officeDocument/2006/relationships/hyperlink" Target="https://www.purplemash.com/app/pup/sow_y5_L2_vowelcounter" TargetMode="External"/><Relationship Id="rId4" Type="http://schemas.openxmlformats.org/officeDocument/2006/relationships/hyperlink" Target="https://www.purplemash.com/app/tools/2Calculate"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ts val="2300"/>
              </a:lnSpc>
            </a:pPr>
            <a:r>
              <a:rPr lang="en-GB" sz="1800" b="1" u="sng" dirty="0">
                <a:solidFill>
                  <a:schemeClr val="tx2"/>
                </a:solidFill>
                <a:effectLst/>
                <a:latin typeface="Palanquin Dark SemiBold" panose="020B0704020203020204" pitchFamily="34" charset="0"/>
                <a:ea typeface="Times New Roman" panose="02020603050405020304" pitchFamily="18" charset="0"/>
                <a:cs typeface="Times New Roman" panose="02020603050405020304" pitchFamily="18" charset="0"/>
              </a:rPr>
              <a:t>Resources</a:t>
            </a:r>
            <a:endParaRPr lang="en-GB" sz="1800" b="1" dirty="0">
              <a:solidFill>
                <a:schemeClr val="tx2"/>
              </a:solidFill>
              <a:effectLst/>
              <a:latin typeface="Palanquin Dark SemiBold" panose="020B0704020203020204" pitchFamily="34" charset="0"/>
              <a:ea typeface="Times New Roman" panose="02020603050405020304" pitchFamily="18" charset="0"/>
              <a:cs typeface="Times New Roman" panose="02020603050405020304" pitchFamily="18" charset="0"/>
            </a:endParaRPr>
          </a:p>
          <a:p>
            <a:r>
              <a:rPr lang="en-GB" sz="1800"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rPr>
              <a:t>Unless otherwise stated, all resources can be found on the </a:t>
            </a:r>
            <a:r>
              <a:rPr lang="en-GB" sz="1800" u="sng"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main unit 5.3 page</a:t>
            </a:r>
            <a:r>
              <a:rPr lang="en-GB" sz="1800"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rPr>
              <a:t>. From here, click on the icon to set a resource as a 2Do for your class. Use the links below to preview the resources; right-click on the link and ‘open in new tab’ so you do not lose this page.</a:t>
            </a:r>
          </a:p>
          <a:p>
            <a:pPr marL="342900" lvl="0" indent="-342900">
              <a:buFont typeface="Symbol" panose="05050102010706020507" pitchFamily="18" charset="2"/>
              <a:buChar char=""/>
            </a:pPr>
            <a:r>
              <a:rPr lang="en-GB" sz="1800" u="sng"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2Calculate</a:t>
            </a:r>
            <a:r>
              <a:rPr lang="en-GB" sz="1800"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rPr>
              <a:t> – found in the Maths tools section of Purple Mash.</a:t>
            </a:r>
          </a:p>
          <a:p>
            <a:pPr marL="342900" lvl="0" indent="-342900">
              <a:buFont typeface="Symbol" panose="05050102010706020507" pitchFamily="18" charset="2"/>
              <a:buChar char=""/>
            </a:pPr>
            <a:r>
              <a:rPr lang="en-GB" sz="1800" u="sng"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Example Vowel Counter</a:t>
            </a:r>
            <a:r>
              <a:rPr lang="en-GB" sz="1800"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rPr>
              <a:t> (import text to enable it to function).</a:t>
            </a:r>
          </a:p>
          <a:p>
            <a:pPr marL="342900" lvl="0" indent="-342900">
              <a:buFont typeface="Symbol" panose="05050102010706020507" pitchFamily="18" charset="2"/>
              <a:buChar char=""/>
            </a:pPr>
            <a:r>
              <a:rPr lang="en-GB" sz="1800" u="sng"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hlinkClick r:id="rId6">
                  <a:extLst>
                    <a:ext uri="{A12FA001-AC4F-418D-AE19-62706E023703}">
                      <ahyp:hlinkClr xmlns:ahyp="http://schemas.microsoft.com/office/drawing/2018/hyperlinkcolor" val="tx"/>
                    </a:ext>
                  </a:extLst>
                </a:hlinkClick>
              </a:rPr>
              <a:t>Example Vowel and Consonant Counter</a:t>
            </a:r>
            <a:r>
              <a:rPr lang="en-GB" sz="1800"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rPr>
              <a:t> (import text to enable it to function).</a:t>
            </a:r>
          </a:p>
        </p:txBody>
      </p:sp>
      <p:sp>
        <p:nvSpPr>
          <p:cNvPr id="4" name="Slide Number Placeholder 3"/>
          <p:cNvSpPr>
            <a:spLocks noGrp="1"/>
          </p:cNvSpPr>
          <p:nvPr>
            <p:ph type="sldNum" sz="quarter" idx="5"/>
          </p:nvPr>
        </p:nvSpPr>
        <p:spPr/>
        <p:txBody>
          <a:bodyPr/>
          <a:lstStyle/>
          <a:p>
            <a:fld id="{C2B01E05-DB08-4C28-BF09-AE681D68E868}" type="slidenum">
              <a:rPr lang="en-GB" smtClean="0"/>
              <a:t>1</a:t>
            </a:fld>
            <a:endParaRPr lang="en-GB"/>
          </a:p>
        </p:txBody>
      </p:sp>
    </p:spTree>
    <p:extLst>
      <p:ext uri="{BB962C8B-B14F-4D97-AF65-F5344CB8AC3E}">
        <p14:creationId xmlns:p14="http://schemas.microsoft.com/office/powerpoint/2010/main" val="169892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2</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and outline the lesson aims.</a:t>
            </a:r>
          </a:p>
          <a:p>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2</a:t>
            </a:fld>
            <a:endParaRPr lang="en-GB"/>
          </a:p>
        </p:txBody>
      </p:sp>
    </p:spTree>
    <p:extLst>
      <p:ext uri="{BB962C8B-B14F-4D97-AF65-F5344CB8AC3E}">
        <p14:creationId xmlns:p14="http://schemas.microsoft.com/office/powerpoint/2010/main" val="37061762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3</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and outline the success criteria.</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3</a:t>
            </a:fld>
            <a:endParaRPr lang="en-GB"/>
          </a:p>
        </p:txBody>
      </p:sp>
    </p:spTree>
    <p:extLst>
      <p:ext uri="{BB962C8B-B14F-4D97-AF65-F5344CB8AC3E}">
        <p14:creationId xmlns:p14="http://schemas.microsoft.com/office/powerpoint/2010/main" val="12300864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dirty="0">
                <a:latin typeface="Nunito" panose="00000500000000000000" pitchFamily="2" charset="0"/>
              </a:rPr>
              <a:t>Display </a:t>
            </a:r>
            <a:r>
              <a:rPr lang="en-GB" b="1" dirty="0">
                <a:latin typeface="Nunito" panose="00000500000000000000" pitchFamily="2" charset="0"/>
              </a:rPr>
              <a:t>slide 4</a:t>
            </a:r>
            <a:r>
              <a:rPr lang="en-GB" dirty="0">
                <a:latin typeface="Nunito" panose="00000500000000000000" pitchFamily="2" charset="0"/>
              </a:rPr>
              <a:t>. Explain that we will be using a spreadsheet to convert measures of lengths and distance. Discuss why we would need to convert in real-life and reveal possible ideas. Reveal key vocab and tools for today.</a:t>
            </a:r>
          </a:p>
        </p:txBody>
      </p:sp>
      <p:sp>
        <p:nvSpPr>
          <p:cNvPr id="4" name="Slide Number Placeholder 3"/>
          <p:cNvSpPr>
            <a:spLocks noGrp="1"/>
          </p:cNvSpPr>
          <p:nvPr>
            <p:ph type="sldNum" sz="quarter" idx="5"/>
          </p:nvPr>
        </p:nvSpPr>
        <p:spPr/>
        <p:txBody>
          <a:bodyPr/>
          <a:lstStyle/>
          <a:p>
            <a:fld id="{C2B01E05-DB08-4C28-BF09-AE681D68E868}" type="slidenum">
              <a:rPr lang="en-GB" smtClean="0"/>
              <a:t>4</a:t>
            </a:fld>
            <a:endParaRPr lang="en-GB"/>
          </a:p>
        </p:txBody>
      </p:sp>
    </p:spTree>
    <p:extLst>
      <p:ext uri="{BB962C8B-B14F-4D97-AF65-F5344CB8AC3E}">
        <p14:creationId xmlns:p14="http://schemas.microsoft.com/office/powerpoint/2010/main" val="26555361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dirty="0">
                <a:latin typeface="Nunito" panose="00000500000000000000" pitchFamily="2" charset="0"/>
              </a:rPr>
              <a:t>Show </a:t>
            </a:r>
            <a:r>
              <a:rPr lang="en-GB" b="1" dirty="0">
                <a:latin typeface="Nunito" panose="00000500000000000000" pitchFamily="2" charset="0"/>
              </a:rPr>
              <a:t>slide 5</a:t>
            </a:r>
            <a:r>
              <a:rPr lang="en-GB" dirty="0">
                <a:latin typeface="Nunito" panose="00000500000000000000" pitchFamily="2" charset="0"/>
              </a:rPr>
              <a:t>. Open the example spreadsheet to show the class and ask them to open on their devices too. Discuss calculation needed to convert between cm and m and click reveal to show the answers.  Children then practise on their devices. *When entering = in a cell, children must press enter key.</a:t>
            </a:r>
          </a:p>
        </p:txBody>
      </p:sp>
      <p:sp>
        <p:nvSpPr>
          <p:cNvPr id="4" name="Slide Number Placeholder 3"/>
          <p:cNvSpPr>
            <a:spLocks noGrp="1"/>
          </p:cNvSpPr>
          <p:nvPr>
            <p:ph type="sldNum" sz="quarter" idx="5"/>
          </p:nvPr>
        </p:nvSpPr>
        <p:spPr/>
        <p:txBody>
          <a:bodyPr/>
          <a:lstStyle/>
          <a:p>
            <a:fld id="{C2B01E05-DB08-4C28-BF09-AE681D68E868}" type="slidenum">
              <a:rPr lang="en-GB" smtClean="0"/>
              <a:t>5</a:t>
            </a:fld>
            <a:endParaRPr lang="en-GB"/>
          </a:p>
        </p:txBody>
      </p:sp>
    </p:spTree>
    <p:extLst>
      <p:ext uri="{BB962C8B-B14F-4D97-AF65-F5344CB8AC3E}">
        <p14:creationId xmlns:p14="http://schemas.microsoft.com/office/powerpoint/2010/main" val="5180423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dirty="0">
                <a:effectLst/>
                <a:latin typeface="Nunito" panose="00000500000000000000" pitchFamily="2" charset="0"/>
                <a:ea typeface="Times New Roman" panose="02020603050405020304" pitchFamily="18" charset="0"/>
                <a:cs typeface="Arial" panose="020B0604020202020204" pitchFamily="34" charset="0"/>
              </a:rPr>
              <a:t>Display </a:t>
            </a:r>
            <a:r>
              <a:rPr lang="en-GB" sz="1800" b="1" dirty="0">
                <a:effectLst/>
                <a:latin typeface="Nunito" panose="00000500000000000000" pitchFamily="2" charset="0"/>
                <a:ea typeface="Times New Roman" panose="02020603050405020304" pitchFamily="18" charset="0"/>
                <a:cs typeface="Arial" panose="020B0604020202020204" pitchFamily="34" charset="0"/>
              </a:rPr>
              <a:t>slide 6</a:t>
            </a:r>
            <a:r>
              <a:rPr lang="en-GB" sz="1800" dirty="0">
                <a:effectLst/>
                <a:latin typeface="Nunito" panose="00000500000000000000" pitchFamily="2" charset="0"/>
                <a:ea typeface="Times New Roman" panose="02020603050405020304" pitchFamily="18" charset="0"/>
                <a:cs typeface="Arial" panose="020B0604020202020204" pitchFamily="34" charset="0"/>
              </a:rPr>
              <a:t>. Explain that we want to use formulas to calculate conversions and will need to use advanced mode to do so. Children open 2Calculate advanced mode on their devices and create headings shown on the slide. </a:t>
            </a:r>
            <a:endParaRPr lang="en-GB" b="0" dirty="0"/>
          </a:p>
        </p:txBody>
      </p:sp>
      <p:sp>
        <p:nvSpPr>
          <p:cNvPr id="4" name="Slide Number Placeholder 3"/>
          <p:cNvSpPr>
            <a:spLocks noGrp="1"/>
          </p:cNvSpPr>
          <p:nvPr>
            <p:ph type="sldNum" sz="quarter" idx="5"/>
          </p:nvPr>
        </p:nvSpPr>
        <p:spPr/>
        <p:txBody>
          <a:bodyPr/>
          <a:lstStyle/>
          <a:p>
            <a:fld id="{C2B01E05-DB08-4C28-BF09-AE681D68E868}" type="slidenum">
              <a:rPr lang="en-GB" smtClean="0"/>
              <a:t>6</a:t>
            </a:fld>
            <a:endParaRPr lang="en-GB"/>
          </a:p>
        </p:txBody>
      </p:sp>
    </p:spTree>
    <p:extLst>
      <p:ext uri="{BB962C8B-B14F-4D97-AF65-F5344CB8AC3E}">
        <p14:creationId xmlns:p14="http://schemas.microsoft.com/office/powerpoint/2010/main" val="22376186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dirty="0"/>
              <a:t>Display </a:t>
            </a:r>
            <a:r>
              <a:rPr lang="en-GB" b="1" dirty="0"/>
              <a:t>slide 7</a:t>
            </a:r>
            <a:r>
              <a:rPr lang="en-GB" dirty="0"/>
              <a:t>. Explain to children that we can start putting some formulas into our sheet. Show children how to put a formula into a cell that calculates a CM conversion from M. Let the children try it out on their sheets, entering different numbers into cell A2 (Metres). </a:t>
            </a:r>
          </a:p>
        </p:txBody>
      </p:sp>
      <p:sp>
        <p:nvSpPr>
          <p:cNvPr id="4" name="Slide Number Placeholder 3"/>
          <p:cNvSpPr>
            <a:spLocks noGrp="1"/>
          </p:cNvSpPr>
          <p:nvPr>
            <p:ph type="sldNum" sz="quarter" idx="5"/>
          </p:nvPr>
        </p:nvSpPr>
        <p:spPr/>
        <p:txBody>
          <a:bodyPr/>
          <a:lstStyle/>
          <a:p>
            <a:fld id="{C2B01E05-DB08-4C28-BF09-AE681D68E868}" type="slidenum">
              <a:rPr lang="en-GB" smtClean="0"/>
              <a:t>7</a:t>
            </a:fld>
            <a:endParaRPr lang="en-GB"/>
          </a:p>
        </p:txBody>
      </p:sp>
    </p:spTree>
    <p:extLst>
      <p:ext uri="{BB962C8B-B14F-4D97-AF65-F5344CB8AC3E}">
        <p14:creationId xmlns:p14="http://schemas.microsoft.com/office/powerpoint/2010/main" val="1029557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Nunito" panose="00000500000000000000" pitchFamily="2" charset="0"/>
                <a:ea typeface="Times New Roman" panose="02020603050405020304" pitchFamily="18" charset="0"/>
                <a:cs typeface="Arial" panose="020B0604020202020204" pitchFamily="34" charset="0"/>
              </a:rPr>
              <a:t>Display </a:t>
            </a:r>
            <a:r>
              <a:rPr lang="en-GB" sz="1800" b="1" dirty="0">
                <a:effectLst/>
                <a:latin typeface="Nunito" panose="00000500000000000000" pitchFamily="2" charset="0"/>
                <a:ea typeface="Times New Roman" panose="02020603050405020304" pitchFamily="18" charset="0"/>
                <a:cs typeface="Arial" panose="020B0604020202020204" pitchFamily="34" charset="0"/>
              </a:rPr>
              <a:t>slide 8</a:t>
            </a:r>
            <a:r>
              <a:rPr lang="en-GB" sz="1800" dirty="0">
                <a:effectLst/>
                <a:latin typeface="Nunito" panose="00000500000000000000" pitchFamily="2" charset="0"/>
                <a:ea typeface="Times New Roman" panose="02020603050405020304" pitchFamily="18" charset="0"/>
                <a:cs typeface="Arial" panose="020B0604020202020204" pitchFamily="34" charset="0"/>
              </a:rPr>
              <a:t>. Explain to the children that copying and pasting formula is a lot more efficient. Demonstrate the process of doing this as shown on the slide. Children to try to copy and paste on their own sheets and to enter numbers into column A.</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a:p>
            <a:r>
              <a:rPr lang="en-GB" sz="1800" dirty="0">
                <a:effectLst/>
                <a:latin typeface="Nunito" panose="00000500000000000000" pitchFamily="2" charset="0"/>
                <a:ea typeface="Times New Roman" panose="02020603050405020304" pitchFamily="18" charset="0"/>
                <a:cs typeface="Arial" panose="020B0604020202020204" pitchFamily="34" charset="0"/>
              </a:rPr>
              <a:t>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a:p>
            <a:r>
              <a:rPr lang="en-GB" sz="1800" b="1" dirty="0">
                <a:effectLst/>
                <a:latin typeface="Nunito" panose="00000500000000000000" pitchFamily="2" charset="0"/>
                <a:ea typeface="Times New Roman" panose="02020603050405020304" pitchFamily="18" charset="0"/>
                <a:cs typeface="Arial" panose="020B0604020202020204" pitchFamily="34" charset="0"/>
              </a:rPr>
              <a:t>*Tablet instructions for copying and pasting on slide 9. </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8</a:t>
            </a:fld>
            <a:endParaRPr lang="en-GB"/>
          </a:p>
        </p:txBody>
      </p:sp>
    </p:spTree>
    <p:extLst>
      <p:ext uri="{BB962C8B-B14F-4D97-AF65-F5344CB8AC3E}">
        <p14:creationId xmlns:p14="http://schemas.microsoft.com/office/powerpoint/2010/main" val="16649194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en-GB" sz="1800" dirty="0">
                <a:effectLst/>
                <a:latin typeface="Nunito" panose="00000500000000000000" pitchFamily="2" charset="0"/>
                <a:ea typeface="Times New Roman" panose="02020603050405020304" pitchFamily="18" charset="0"/>
                <a:cs typeface="Arial" panose="020B0604020202020204" pitchFamily="34" charset="0"/>
              </a:rPr>
              <a:t>*Tablet instructions for copying and pasting on </a:t>
            </a:r>
            <a:r>
              <a:rPr lang="en-GB" sz="1800" b="1" dirty="0">
                <a:effectLst/>
                <a:latin typeface="Nunito" panose="00000500000000000000" pitchFamily="2" charset="0"/>
                <a:ea typeface="Times New Roman" panose="02020603050405020304" pitchFamily="18" charset="0"/>
                <a:cs typeface="Arial" panose="020B0604020202020204" pitchFamily="34" charset="0"/>
              </a:rPr>
              <a:t>slide 9</a:t>
            </a:r>
            <a:r>
              <a:rPr lang="en-GB" sz="1800" dirty="0">
                <a:effectLst/>
                <a:latin typeface="Nunito" panose="00000500000000000000" pitchFamily="2" charset="0"/>
                <a:ea typeface="Times New Roman" panose="02020603050405020304" pitchFamily="18" charset="0"/>
                <a:cs typeface="Arial" panose="020B0604020202020204" pitchFamily="34" charset="0"/>
              </a:rPr>
              <a:t>.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a:p>
            <a:pPr>
              <a:spcAft>
                <a:spcPts val="600"/>
              </a:spcAft>
            </a:pP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9</a:t>
            </a:fld>
            <a:endParaRPr lang="en-GB"/>
          </a:p>
        </p:txBody>
      </p:sp>
    </p:spTree>
    <p:extLst>
      <p:ext uri="{BB962C8B-B14F-4D97-AF65-F5344CB8AC3E}">
        <p14:creationId xmlns:p14="http://schemas.microsoft.com/office/powerpoint/2010/main" val="6387138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dirty="0">
                <a:effectLst/>
                <a:latin typeface="Nunito" panose="00000500000000000000" pitchFamily="2" charset="0"/>
                <a:ea typeface="Times New Roman" panose="02020603050405020304" pitchFamily="18" charset="0"/>
                <a:cs typeface="Arial" panose="020B0604020202020204" pitchFamily="34" charset="0"/>
              </a:rPr>
              <a:t>Display </a:t>
            </a:r>
            <a:r>
              <a:rPr lang="en-GB" sz="1800" b="1" dirty="0">
                <a:effectLst/>
                <a:latin typeface="Nunito" panose="00000500000000000000" pitchFamily="2" charset="0"/>
                <a:ea typeface="Times New Roman" panose="02020603050405020304" pitchFamily="18" charset="0"/>
                <a:cs typeface="Arial" panose="020B0604020202020204" pitchFamily="34" charset="0"/>
              </a:rPr>
              <a:t>slide 10</a:t>
            </a:r>
            <a:r>
              <a:rPr lang="en-GB" sz="1800" dirty="0">
                <a:effectLst/>
                <a:latin typeface="Nunito" panose="00000500000000000000" pitchFamily="2" charset="0"/>
                <a:ea typeface="Times New Roman" panose="02020603050405020304" pitchFamily="18" charset="0"/>
                <a:cs typeface="Arial" panose="020B0604020202020204" pitchFamily="34" charset="0"/>
              </a:rPr>
              <a:t>. Children to enter formula and copy and paste it in order to convert between Centimetres and Metres. Children to then test whether their sheet works. Click to reveal hint on the slide if needed. </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10</a:t>
            </a:fld>
            <a:endParaRPr lang="en-GB"/>
          </a:p>
        </p:txBody>
      </p:sp>
    </p:spTree>
    <p:extLst>
      <p:ext uri="{BB962C8B-B14F-4D97-AF65-F5344CB8AC3E}">
        <p14:creationId xmlns:p14="http://schemas.microsoft.com/office/powerpoint/2010/main" val="13219399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dirty="0"/>
              <a:t>Use </a:t>
            </a:r>
            <a:r>
              <a:rPr lang="en-GB" b="1" dirty="0"/>
              <a:t>slide 11 </a:t>
            </a:r>
            <a:r>
              <a:rPr lang="en-GB" dirty="0"/>
              <a:t>to show children the relationship between miles and kilometres. Children to attempt to create a spreadsheet that converts between these units. Click to reveal hint if required. </a:t>
            </a:r>
          </a:p>
        </p:txBody>
      </p:sp>
      <p:sp>
        <p:nvSpPr>
          <p:cNvPr id="4" name="Slide Number Placeholder 3"/>
          <p:cNvSpPr>
            <a:spLocks noGrp="1"/>
          </p:cNvSpPr>
          <p:nvPr>
            <p:ph type="sldNum" sz="quarter" idx="5"/>
          </p:nvPr>
        </p:nvSpPr>
        <p:spPr/>
        <p:txBody>
          <a:bodyPr/>
          <a:lstStyle/>
          <a:p>
            <a:fld id="{C2B01E05-DB08-4C28-BF09-AE681D68E868}" type="slidenum">
              <a:rPr lang="en-GB" smtClean="0"/>
              <a:t>11</a:t>
            </a:fld>
            <a:endParaRPr lang="en-GB"/>
          </a:p>
        </p:txBody>
      </p:sp>
    </p:spTree>
    <p:extLst>
      <p:ext uri="{BB962C8B-B14F-4D97-AF65-F5344CB8AC3E}">
        <p14:creationId xmlns:p14="http://schemas.microsoft.com/office/powerpoint/2010/main" val="32075673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Display the extension activity on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12</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Children to  follow steps to create a spreadsheet that converts from ºF to ºC. </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12</a:t>
            </a:fld>
            <a:endParaRPr lang="en-GB"/>
          </a:p>
        </p:txBody>
      </p:sp>
    </p:spTree>
    <p:extLst>
      <p:ext uri="{BB962C8B-B14F-4D97-AF65-F5344CB8AC3E}">
        <p14:creationId xmlns:p14="http://schemas.microsoft.com/office/powerpoint/2010/main" val="5522275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Nunito" panose="00000500000000000000" pitchFamily="2" charset="0"/>
                <a:ea typeface="Times New Roman" panose="02020603050405020304" pitchFamily="18" charset="0"/>
                <a:cs typeface="Times New Roman" panose="02020603050405020304" pitchFamily="18" charset="0"/>
              </a:rPr>
              <a:t>Use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13 </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to evaluate success of meeting success criteria.</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13</a:t>
            </a:fld>
            <a:endParaRPr lang="en-GB"/>
          </a:p>
        </p:txBody>
      </p:sp>
    </p:spTree>
    <p:extLst>
      <p:ext uri="{BB962C8B-B14F-4D97-AF65-F5344CB8AC3E}">
        <p14:creationId xmlns:p14="http://schemas.microsoft.com/office/powerpoint/2010/main" val="9263975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1B8E6-B67F-4EFC-A3C5-BB02E4A19E8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167F624-9536-4526-9E46-37E06E0178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202BD8F-EDA7-496C-B236-D04EDCBB02CE}"/>
              </a:ext>
            </a:extLst>
          </p:cNvPr>
          <p:cNvSpPr>
            <a:spLocks noGrp="1"/>
          </p:cNvSpPr>
          <p:nvPr>
            <p:ph type="dt" sz="half" idx="10"/>
          </p:nvPr>
        </p:nvSpPr>
        <p:spPr/>
        <p:txBody>
          <a:bodyPr/>
          <a:lstStyle/>
          <a:p>
            <a:fld id="{4131CAF9-9019-4E72-9BCD-FE2770F43938}" type="datetimeFigureOut">
              <a:rPr lang="en-GB" smtClean="0"/>
              <a:t>20/09/2021</a:t>
            </a:fld>
            <a:endParaRPr lang="en-GB"/>
          </a:p>
        </p:txBody>
      </p:sp>
      <p:sp>
        <p:nvSpPr>
          <p:cNvPr id="5" name="Footer Placeholder 4">
            <a:extLst>
              <a:ext uri="{FF2B5EF4-FFF2-40B4-BE49-F238E27FC236}">
                <a16:creationId xmlns:a16="http://schemas.microsoft.com/office/drawing/2014/main" id="{98F9F552-89BE-4385-89F3-4A10B31A81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6C419C-1437-416B-B183-F95FE8249255}"/>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264112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EB2E6-54A0-41A0-9FFA-BCFD7D83FA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534515-4003-4C9C-B272-92D06A1C9F6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FE4B43-C9CE-4363-A03B-DD198B2E4787}"/>
              </a:ext>
            </a:extLst>
          </p:cNvPr>
          <p:cNvSpPr>
            <a:spLocks noGrp="1"/>
          </p:cNvSpPr>
          <p:nvPr>
            <p:ph type="dt" sz="half" idx="10"/>
          </p:nvPr>
        </p:nvSpPr>
        <p:spPr/>
        <p:txBody>
          <a:bodyPr/>
          <a:lstStyle/>
          <a:p>
            <a:fld id="{4131CAF9-9019-4E72-9BCD-FE2770F43938}" type="datetimeFigureOut">
              <a:rPr lang="en-GB" smtClean="0"/>
              <a:t>20/09/2021</a:t>
            </a:fld>
            <a:endParaRPr lang="en-GB"/>
          </a:p>
        </p:txBody>
      </p:sp>
      <p:sp>
        <p:nvSpPr>
          <p:cNvPr id="5" name="Footer Placeholder 4">
            <a:extLst>
              <a:ext uri="{FF2B5EF4-FFF2-40B4-BE49-F238E27FC236}">
                <a16:creationId xmlns:a16="http://schemas.microsoft.com/office/drawing/2014/main" id="{3282FE96-ECE6-4FEF-A9BD-1619B24580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1E6717-EAE9-4E4F-BC85-DF7780822BD2}"/>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371757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76E90-7C2C-43CA-A788-F2B752EBA5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D134339-8064-4F5F-9CB2-3F4BE477D3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07920B-999D-4572-8323-F9A04F6813E3}"/>
              </a:ext>
            </a:extLst>
          </p:cNvPr>
          <p:cNvSpPr>
            <a:spLocks noGrp="1"/>
          </p:cNvSpPr>
          <p:nvPr>
            <p:ph type="dt" sz="half" idx="10"/>
          </p:nvPr>
        </p:nvSpPr>
        <p:spPr/>
        <p:txBody>
          <a:bodyPr/>
          <a:lstStyle/>
          <a:p>
            <a:fld id="{4131CAF9-9019-4E72-9BCD-FE2770F43938}" type="datetimeFigureOut">
              <a:rPr lang="en-GB" smtClean="0"/>
              <a:t>20/09/2021</a:t>
            </a:fld>
            <a:endParaRPr lang="en-GB"/>
          </a:p>
        </p:txBody>
      </p:sp>
      <p:sp>
        <p:nvSpPr>
          <p:cNvPr id="5" name="Footer Placeholder 4">
            <a:extLst>
              <a:ext uri="{FF2B5EF4-FFF2-40B4-BE49-F238E27FC236}">
                <a16:creationId xmlns:a16="http://schemas.microsoft.com/office/drawing/2014/main" id="{9972D174-D636-44FA-B4AF-667C720CCC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20B7EE-44C7-4198-B5E7-45B500345234}"/>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590155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82D07-D4D3-48D6-8075-57FF230D277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3477DB-9DBB-4002-8A41-10B1D73CA8D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D0CDEB4-A4A1-458E-993D-14049DBBE89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296A3BF-7304-43E5-9A78-DE00AC204982}"/>
              </a:ext>
            </a:extLst>
          </p:cNvPr>
          <p:cNvSpPr>
            <a:spLocks noGrp="1"/>
          </p:cNvSpPr>
          <p:nvPr>
            <p:ph type="dt" sz="half" idx="10"/>
          </p:nvPr>
        </p:nvSpPr>
        <p:spPr/>
        <p:txBody>
          <a:bodyPr/>
          <a:lstStyle/>
          <a:p>
            <a:fld id="{4131CAF9-9019-4E72-9BCD-FE2770F43938}" type="datetimeFigureOut">
              <a:rPr lang="en-GB" smtClean="0"/>
              <a:t>20/09/2021</a:t>
            </a:fld>
            <a:endParaRPr lang="en-GB"/>
          </a:p>
        </p:txBody>
      </p:sp>
      <p:sp>
        <p:nvSpPr>
          <p:cNvPr id="6" name="Footer Placeholder 5">
            <a:extLst>
              <a:ext uri="{FF2B5EF4-FFF2-40B4-BE49-F238E27FC236}">
                <a16:creationId xmlns:a16="http://schemas.microsoft.com/office/drawing/2014/main" id="{3CA0AE6E-65F4-4730-9747-DB4A1FBA55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12588D-2020-40C3-B11E-C4EA66082783}"/>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674869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ECE40-354B-4AEF-BA97-D744D98C840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697CF7-DACC-4EEC-8643-6F5F1524052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86E172-B8C3-48EF-B158-F678A23D80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7F2A59-1AF8-4BB8-917F-930E9186FD6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0CB6DBE-8825-48A9-B400-3DAF15B9E98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E506FE4-3CA2-4FDC-BB9E-A9058F1A0872}"/>
              </a:ext>
            </a:extLst>
          </p:cNvPr>
          <p:cNvSpPr>
            <a:spLocks noGrp="1"/>
          </p:cNvSpPr>
          <p:nvPr>
            <p:ph type="dt" sz="half" idx="10"/>
          </p:nvPr>
        </p:nvSpPr>
        <p:spPr/>
        <p:txBody>
          <a:bodyPr/>
          <a:lstStyle/>
          <a:p>
            <a:fld id="{4131CAF9-9019-4E72-9BCD-FE2770F43938}" type="datetimeFigureOut">
              <a:rPr lang="en-GB" smtClean="0"/>
              <a:t>20/09/2021</a:t>
            </a:fld>
            <a:endParaRPr lang="en-GB"/>
          </a:p>
        </p:txBody>
      </p:sp>
      <p:sp>
        <p:nvSpPr>
          <p:cNvPr id="8" name="Footer Placeholder 7">
            <a:extLst>
              <a:ext uri="{FF2B5EF4-FFF2-40B4-BE49-F238E27FC236}">
                <a16:creationId xmlns:a16="http://schemas.microsoft.com/office/drawing/2014/main" id="{A02A6F0B-82FD-4D2C-AE4E-C088260112A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42CE329-0C7E-4E6B-B603-4600371FB248}"/>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046117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5680-2A71-4EDC-8498-C20FE5A9D79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62F8526-1331-4487-8FDD-F5CD36C93DF7}"/>
              </a:ext>
            </a:extLst>
          </p:cNvPr>
          <p:cNvSpPr>
            <a:spLocks noGrp="1"/>
          </p:cNvSpPr>
          <p:nvPr>
            <p:ph type="dt" sz="half" idx="10"/>
          </p:nvPr>
        </p:nvSpPr>
        <p:spPr/>
        <p:txBody>
          <a:bodyPr/>
          <a:lstStyle/>
          <a:p>
            <a:fld id="{4131CAF9-9019-4E72-9BCD-FE2770F43938}" type="datetimeFigureOut">
              <a:rPr lang="en-GB" smtClean="0"/>
              <a:t>20/09/2021</a:t>
            </a:fld>
            <a:endParaRPr lang="en-GB"/>
          </a:p>
        </p:txBody>
      </p:sp>
      <p:sp>
        <p:nvSpPr>
          <p:cNvPr id="4" name="Footer Placeholder 3">
            <a:extLst>
              <a:ext uri="{FF2B5EF4-FFF2-40B4-BE49-F238E27FC236}">
                <a16:creationId xmlns:a16="http://schemas.microsoft.com/office/drawing/2014/main" id="{AC4D25FC-63E1-4813-8392-917D61432C6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A715D6D-CD8D-471E-AEF3-56FBF7F46089}"/>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8181430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1DD0135-9252-4C24-B5A1-57003563467F}"/>
              </a:ext>
            </a:extLst>
          </p:cNvPr>
          <p:cNvSpPr>
            <a:spLocks noGrp="1"/>
          </p:cNvSpPr>
          <p:nvPr>
            <p:ph type="dt" sz="half" idx="10"/>
          </p:nvPr>
        </p:nvSpPr>
        <p:spPr/>
        <p:txBody>
          <a:bodyPr/>
          <a:lstStyle/>
          <a:p>
            <a:fld id="{4131CAF9-9019-4E72-9BCD-FE2770F43938}" type="datetimeFigureOut">
              <a:rPr lang="en-GB" smtClean="0"/>
              <a:t>20/09/2021</a:t>
            </a:fld>
            <a:endParaRPr lang="en-GB"/>
          </a:p>
        </p:txBody>
      </p:sp>
      <p:sp>
        <p:nvSpPr>
          <p:cNvPr id="3" name="Footer Placeholder 2">
            <a:extLst>
              <a:ext uri="{FF2B5EF4-FFF2-40B4-BE49-F238E27FC236}">
                <a16:creationId xmlns:a16="http://schemas.microsoft.com/office/drawing/2014/main" id="{E12CE995-676C-4F46-A7CC-3E65C4B3BEB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A4D387B-18E9-4232-94ED-A30DA4D0DB12}"/>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2801883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D261B-419C-4345-898B-512B4DED3A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3149CEA-A93C-4B0B-820C-091E069116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BA125EC-49D4-4D9A-A0CD-C13B95E9F2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F54DE6D-A481-40F4-8C4C-C8169ED491A3}"/>
              </a:ext>
            </a:extLst>
          </p:cNvPr>
          <p:cNvSpPr>
            <a:spLocks noGrp="1"/>
          </p:cNvSpPr>
          <p:nvPr>
            <p:ph type="dt" sz="half" idx="10"/>
          </p:nvPr>
        </p:nvSpPr>
        <p:spPr/>
        <p:txBody>
          <a:bodyPr/>
          <a:lstStyle/>
          <a:p>
            <a:fld id="{4131CAF9-9019-4E72-9BCD-FE2770F43938}" type="datetimeFigureOut">
              <a:rPr lang="en-GB" smtClean="0"/>
              <a:t>20/09/2021</a:t>
            </a:fld>
            <a:endParaRPr lang="en-GB"/>
          </a:p>
        </p:txBody>
      </p:sp>
      <p:sp>
        <p:nvSpPr>
          <p:cNvPr id="6" name="Footer Placeholder 5">
            <a:extLst>
              <a:ext uri="{FF2B5EF4-FFF2-40B4-BE49-F238E27FC236}">
                <a16:creationId xmlns:a16="http://schemas.microsoft.com/office/drawing/2014/main" id="{2CEA2C54-F8C1-4587-9343-AF7D514C4C8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4DC779-21DB-436B-9927-7B4FDF3D4BA7}"/>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925431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233CD-D346-4AE1-BD4F-3DC39A91B5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84486D8-4C82-428D-8755-3E9C83101D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07F9A21-9D2B-43A0-9E84-BB3AE1CE68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2EAD74-D833-41FD-B752-F6E5F9E2B811}"/>
              </a:ext>
            </a:extLst>
          </p:cNvPr>
          <p:cNvSpPr>
            <a:spLocks noGrp="1"/>
          </p:cNvSpPr>
          <p:nvPr>
            <p:ph type="dt" sz="half" idx="10"/>
          </p:nvPr>
        </p:nvSpPr>
        <p:spPr/>
        <p:txBody>
          <a:bodyPr/>
          <a:lstStyle/>
          <a:p>
            <a:fld id="{4131CAF9-9019-4E72-9BCD-FE2770F43938}" type="datetimeFigureOut">
              <a:rPr lang="en-GB" smtClean="0"/>
              <a:t>20/09/2021</a:t>
            </a:fld>
            <a:endParaRPr lang="en-GB"/>
          </a:p>
        </p:txBody>
      </p:sp>
      <p:sp>
        <p:nvSpPr>
          <p:cNvPr id="6" name="Footer Placeholder 5">
            <a:extLst>
              <a:ext uri="{FF2B5EF4-FFF2-40B4-BE49-F238E27FC236}">
                <a16:creationId xmlns:a16="http://schemas.microsoft.com/office/drawing/2014/main" id="{52701212-DFDC-4063-A7BD-A05D2868AA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4C2A23-05F0-45FA-B92F-33712009DC73}"/>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20631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151B7-D811-436B-B8DB-76A544672E1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E7092C-344B-46D5-A695-1888A051080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D6D33C-E464-4081-872C-4CF14F829C4C}"/>
              </a:ext>
            </a:extLst>
          </p:cNvPr>
          <p:cNvSpPr>
            <a:spLocks noGrp="1"/>
          </p:cNvSpPr>
          <p:nvPr>
            <p:ph type="dt" sz="half" idx="10"/>
          </p:nvPr>
        </p:nvSpPr>
        <p:spPr/>
        <p:txBody>
          <a:bodyPr/>
          <a:lstStyle/>
          <a:p>
            <a:fld id="{4131CAF9-9019-4E72-9BCD-FE2770F43938}" type="datetimeFigureOut">
              <a:rPr lang="en-GB" smtClean="0"/>
              <a:t>20/09/2021</a:t>
            </a:fld>
            <a:endParaRPr lang="en-GB"/>
          </a:p>
        </p:txBody>
      </p:sp>
      <p:sp>
        <p:nvSpPr>
          <p:cNvPr id="5" name="Footer Placeholder 4">
            <a:extLst>
              <a:ext uri="{FF2B5EF4-FFF2-40B4-BE49-F238E27FC236}">
                <a16:creationId xmlns:a16="http://schemas.microsoft.com/office/drawing/2014/main" id="{438ADA7F-52DE-4EC3-B3AC-E02BC21543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6A36AD-A2E2-4368-98DD-EA5DB3EB8B85}"/>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1097863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400188-0615-4E20-90EC-D6F183B4A9F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761763-A88B-4B2A-8862-913DEC71EDC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7388EF-317A-4E5A-B3F2-DB9DEF896010}"/>
              </a:ext>
            </a:extLst>
          </p:cNvPr>
          <p:cNvSpPr>
            <a:spLocks noGrp="1"/>
          </p:cNvSpPr>
          <p:nvPr>
            <p:ph type="dt" sz="half" idx="10"/>
          </p:nvPr>
        </p:nvSpPr>
        <p:spPr/>
        <p:txBody>
          <a:bodyPr/>
          <a:lstStyle/>
          <a:p>
            <a:fld id="{4131CAF9-9019-4E72-9BCD-FE2770F43938}" type="datetimeFigureOut">
              <a:rPr lang="en-GB" smtClean="0"/>
              <a:t>20/09/2021</a:t>
            </a:fld>
            <a:endParaRPr lang="en-GB"/>
          </a:p>
        </p:txBody>
      </p:sp>
      <p:sp>
        <p:nvSpPr>
          <p:cNvPr id="5" name="Footer Placeholder 4">
            <a:extLst>
              <a:ext uri="{FF2B5EF4-FFF2-40B4-BE49-F238E27FC236}">
                <a16:creationId xmlns:a16="http://schemas.microsoft.com/office/drawing/2014/main" id="{48C73E8D-B974-478A-B2DA-CB0AE6247D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4B5FEC-46C9-450D-9ED0-4BC60A45B12B}"/>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19031176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684367-756C-45B9-BB01-10E0FDF1D1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B8EE170-561C-4181-9BD1-FC93F589C8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590084-6C5C-4E6F-AE78-5FD4DE89175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31CAF9-9019-4E72-9BCD-FE2770F43938}" type="datetimeFigureOut">
              <a:rPr lang="en-GB" smtClean="0"/>
              <a:t>20/09/2021</a:t>
            </a:fld>
            <a:endParaRPr lang="en-GB"/>
          </a:p>
        </p:txBody>
      </p:sp>
      <p:sp>
        <p:nvSpPr>
          <p:cNvPr id="5" name="Footer Placeholder 4">
            <a:extLst>
              <a:ext uri="{FF2B5EF4-FFF2-40B4-BE49-F238E27FC236}">
                <a16:creationId xmlns:a16="http://schemas.microsoft.com/office/drawing/2014/main" id="{1F8A0EA2-8755-4225-80E5-109EA9D625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50F7392-578D-49DE-AEF7-07C4B06F31C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40191A-A524-4ACF-BFDF-A0B774A1BD1C}" type="slidenum">
              <a:rPr lang="en-GB" smtClean="0"/>
              <a:t>‹#›</a:t>
            </a:fld>
            <a:endParaRPr lang="en-GB"/>
          </a:p>
        </p:txBody>
      </p:sp>
    </p:spTree>
    <p:extLst>
      <p:ext uri="{BB962C8B-B14F-4D97-AF65-F5344CB8AC3E}">
        <p14:creationId xmlns:p14="http://schemas.microsoft.com/office/powerpoint/2010/main" val="423233289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www.purplemash.com/site#app/pup/sow_y5_L1" TargetMode="External"/><Relationship Id="rId11" Type="http://schemas.openxmlformats.org/officeDocument/2006/relationships/image" Target="../media/image10.png"/><Relationship Id="rId5" Type="http://schemas.openxmlformats.org/officeDocument/2006/relationships/hyperlink" Target="https://www.purplemash.com/app/pup/sow_y5_L1" TargetMode="External"/><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4.png"/><Relationship Id="rId7"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hyperlink" Target="https://www.purplemash.com/site#app/tools/2Calculate" TargetMode="External"/><Relationship Id="rId4" Type="http://schemas.openxmlformats.org/officeDocument/2006/relationships/image" Target="../media/image3.png"/><Relationship Id="rId9" Type="http://schemas.openxmlformats.org/officeDocument/2006/relationships/image" Target="../media/image13.png"/></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4.png"/><Relationship Id="rId7"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4.jpg"/><Relationship Id="rId5" Type="http://schemas.openxmlformats.org/officeDocument/2006/relationships/image" Target="../media/image13.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png"/><Relationship Id="rId7"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8.png"/><Relationship Id="rId11" Type="http://schemas.openxmlformats.org/officeDocument/2006/relationships/slide" Target="slide10.xml"/><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3.png"/><Relationship Id="rId9"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hyperlink" Target="https://www.purplemash.com/app/pup/sow_y5_L1_tempchallenge"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0B9415-FB6B-4306-A8CF-3833B05C74F0}"/>
              </a:ext>
            </a:extLst>
          </p:cNvPr>
          <p:cNvSpPr/>
          <p:nvPr/>
        </p:nvSpPr>
        <p:spPr>
          <a:xfrm>
            <a:off x="4322174" y="0"/>
            <a:ext cx="7869826" cy="6857999"/>
          </a:xfrm>
          <a:prstGeom prst="rect">
            <a:avLst/>
          </a:prstGeom>
          <a:solidFill>
            <a:srgbClr val="8E24A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Graphic 63">
            <a:extLst>
              <a:ext uri="{FF2B5EF4-FFF2-40B4-BE49-F238E27FC236}">
                <a16:creationId xmlns:a16="http://schemas.microsoft.com/office/drawing/2014/main" id="{9BC05247-EC89-4E18-AAC7-769930391EF6}"/>
              </a:ext>
            </a:extLst>
          </p:cNvPr>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0" y="-9524"/>
            <a:ext cx="4505325" cy="6867524"/>
          </a:xfrm>
          <a:prstGeom prst="rect">
            <a:avLst/>
          </a:prstGeom>
        </p:spPr>
      </p:pic>
      <p:sp>
        <p:nvSpPr>
          <p:cNvPr id="2" name="Title 1">
            <a:extLst>
              <a:ext uri="{FF2B5EF4-FFF2-40B4-BE49-F238E27FC236}">
                <a16:creationId xmlns:a16="http://schemas.microsoft.com/office/drawing/2014/main" id="{E20E66B1-EE11-46E8-9D2F-388E12025E3A}"/>
              </a:ext>
            </a:extLst>
          </p:cNvPr>
          <p:cNvSpPr>
            <a:spLocks noGrp="1"/>
          </p:cNvSpPr>
          <p:nvPr>
            <p:ph type="ctrTitle"/>
          </p:nvPr>
        </p:nvSpPr>
        <p:spPr/>
        <p:txBody>
          <a:bodyPr>
            <a:normAutofit/>
          </a:bodyPr>
          <a:lstStyle/>
          <a:p>
            <a:r>
              <a:rPr lang="en-GB" dirty="0">
                <a:solidFill>
                  <a:schemeClr val="bg1"/>
                </a:solidFill>
                <a:latin typeface="Palanquin Dark SemiBold" panose="020B0704020203020204" pitchFamily="34" charset="0"/>
                <a:cs typeface="Palanquin Dark SemiBold" panose="020B0704020203020204" pitchFamily="34" charset="0"/>
              </a:rPr>
              <a:t>Lesson 1:</a:t>
            </a:r>
            <a:endParaRPr lang="en-GB" sz="4000" dirty="0">
              <a:solidFill>
                <a:schemeClr val="bg1"/>
              </a:solidFill>
              <a:latin typeface="Palanquin Dark SemiBold" panose="020B0704020203020204" pitchFamily="34" charset="0"/>
              <a:cs typeface="Palanquin Dark SemiBold" panose="020B0704020203020204" pitchFamily="34" charset="0"/>
            </a:endParaRPr>
          </a:p>
        </p:txBody>
      </p:sp>
      <p:sp>
        <p:nvSpPr>
          <p:cNvPr id="3" name="Subtitle 2">
            <a:extLst>
              <a:ext uri="{FF2B5EF4-FFF2-40B4-BE49-F238E27FC236}">
                <a16:creationId xmlns:a16="http://schemas.microsoft.com/office/drawing/2014/main" id="{387BD2A7-BC2A-4300-AFBB-8B3304D19C99}"/>
              </a:ext>
            </a:extLst>
          </p:cNvPr>
          <p:cNvSpPr>
            <a:spLocks noGrp="1"/>
          </p:cNvSpPr>
          <p:nvPr>
            <p:ph type="subTitle" idx="1"/>
          </p:nvPr>
        </p:nvSpPr>
        <p:spPr/>
        <p:txBody>
          <a:bodyPr>
            <a:normAutofit/>
          </a:bodyPr>
          <a:lstStyle/>
          <a:p>
            <a:r>
              <a:rPr lang="en-GB" sz="4000" b="1" dirty="0">
                <a:solidFill>
                  <a:schemeClr val="bg1"/>
                </a:solidFill>
                <a:latin typeface="Palanquin Dark SemiBold" panose="020B0704020203020204" pitchFamily="34" charset="0"/>
                <a:cs typeface="Palanquin Dark SemiBold" panose="020B0704020203020204" pitchFamily="34" charset="0"/>
              </a:rPr>
              <a:t>Conversion of Measurements</a:t>
            </a:r>
          </a:p>
        </p:txBody>
      </p:sp>
      <p:sp>
        <p:nvSpPr>
          <p:cNvPr id="4" name="TextBox 3">
            <a:extLst>
              <a:ext uri="{FF2B5EF4-FFF2-40B4-BE49-F238E27FC236}">
                <a16:creationId xmlns:a16="http://schemas.microsoft.com/office/drawing/2014/main" id="{77616F28-871B-42AE-8B42-15273F2FB254}"/>
              </a:ext>
            </a:extLst>
          </p:cNvPr>
          <p:cNvSpPr txBox="1"/>
          <p:nvPr/>
        </p:nvSpPr>
        <p:spPr>
          <a:xfrm>
            <a:off x="7869827" y="414477"/>
            <a:ext cx="3584636" cy="707886"/>
          </a:xfrm>
          <a:prstGeom prst="rect">
            <a:avLst/>
          </a:prstGeom>
          <a:noFill/>
        </p:spPr>
        <p:txBody>
          <a:bodyPr wrap="none" rtlCol="0">
            <a:spAutoFit/>
          </a:bodyPr>
          <a:lstStyle/>
          <a:p>
            <a:r>
              <a:rPr lang="en-GB" sz="2000" dirty="0">
                <a:solidFill>
                  <a:schemeClr val="bg1"/>
                </a:solidFill>
                <a:latin typeface="Palanquin Dark SemiBold" panose="020B0704020203020204" pitchFamily="34" charset="0"/>
                <a:cs typeface="Palanquin Dark SemiBold" panose="020B0704020203020204" pitchFamily="34" charset="0"/>
              </a:rPr>
              <a:t>Computing Scheme of Work</a:t>
            </a:r>
            <a:br>
              <a:rPr lang="en-GB" sz="2000" dirty="0">
                <a:solidFill>
                  <a:schemeClr val="bg1"/>
                </a:solidFill>
                <a:latin typeface="Palanquin Dark SemiBold" panose="020B0704020203020204" pitchFamily="34" charset="0"/>
                <a:cs typeface="Palanquin Dark SemiBold" panose="020B0704020203020204" pitchFamily="34" charset="0"/>
              </a:rPr>
            </a:br>
            <a:r>
              <a:rPr lang="en-GB" sz="2000" dirty="0">
                <a:solidFill>
                  <a:schemeClr val="bg1"/>
                </a:solidFill>
                <a:latin typeface="Palanquin Dark SemiBold" panose="020B0704020203020204" pitchFamily="34" charset="0"/>
                <a:cs typeface="Palanquin Dark SemiBold" panose="020B0704020203020204" pitchFamily="34" charset="0"/>
              </a:rPr>
              <a:t>Unit 5.3 - Spreadsheets</a:t>
            </a:r>
          </a:p>
        </p:txBody>
      </p:sp>
    </p:spTree>
    <p:extLst>
      <p:ext uri="{BB962C8B-B14F-4D97-AF65-F5344CB8AC3E}">
        <p14:creationId xmlns:p14="http://schemas.microsoft.com/office/powerpoint/2010/main" val="868589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lstStyle/>
          <a:p>
            <a:r>
              <a:rPr lang="en-GB" dirty="0">
                <a:latin typeface="Palanquin Dark SemiBold" panose="020B0704020203020204" pitchFamily="34" charset="0"/>
                <a:cs typeface="Palanquin Dark SemiBold" panose="020B0704020203020204" pitchFamily="34" charset="0"/>
              </a:rPr>
              <a:t>Aim</a:t>
            </a: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p:txBody>
          <a:bodyPr/>
          <a:lstStyle/>
          <a:p>
            <a:pPr>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To use formulae within a spreadsheet to convert measurements of length and distance.</a:t>
            </a:r>
          </a:p>
          <a:p>
            <a:pPr>
              <a:spcAft>
                <a:spcPts val="600"/>
              </a:spcAft>
              <a:buBlip>
                <a:blip r:embed="rId3"/>
              </a:buBlip>
            </a:pP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a:p>
            <a:pPr>
              <a:spcAft>
                <a:spcPts val="600"/>
              </a:spcAft>
              <a:buBlip>
                <a:blip r:embed="rId3"/>
              </a:buBlip>
            </a:pP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a:p>
            <a:pPr marL="0" indent="0">
              <a:spcAft>
                <a:spcPts val="600"/>
              </a:spcAft>
              <a:buNone/>
            </a:pP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a:p>
            <a:pPr lvl="0">
              <a:spcAft>
                <a:spcPts val="600"/>
              </a:spcAft>
              <a:buBlip>
                <a:blip r:embed="rId3"/>
              </a:buBlip>
            </a:pPr>
            <a:endParaRPr lang="en-GB" sz="1800" dirty="0">
              <a:solidFill>
                <a:srgbClr val="000000"/>
              </a:solidFill>
              <a:effectLst/>
              <a:latin typeface="Nunito" panose="00000500000000000000" pitchFamily="2" charset="0"/>
              <a:ea typeface="Trebuchet MS" panose="020B0603020202020204" pitchFamily="34" charset="0"/>
              <a:cs typeface="Trebuchet MS" panose="020B0603020202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2</a:t>
            </a:r>
            <a:endParaRPr lang="en-GB" sz="1050" dirty="0"/>
          </a:p>
        </p:txBody>
      </p:sp>
    </p:spTree>
    <p:extLst>
      <p:ext uri="{BB962C8B-B14F-4D97-AF65-F5344CB8AC3E}">
        <p14:creationId xmlns:p14="http://schemas.microsoft.com/office/powerpoint/2010/main" val="20291779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Success Criteria</a:t>
            </a:r>
            <a:endParaRPr lang="en-GB" dirty="0">
              <a:latin typeface="Palanquin Dark SemiBold" panose="020B0704020203020204" pitchFamily="34" charset="0"/>
              <a:cs typeface="Palanquin Dark SemiBold" panose="020B0704020203020204" pitchFamily="34" charset="0"/>
            </a:endParaRP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p:txBody>
          <a:bodyPr/>
          <a:lstStyle/>
          <a:p>
            <a:pPr>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Children can create a formula in a spreadsheet to convert m to cm.</a:t>
            </a:r>
          </a:p>
          <a:p>
            <a:pPr>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Children can apply this to creating a spreadsheet that converts miles to km and vice versa. </a:t>
            </a:r>
          </a:p>
          <a:p>
            <a:pPr>
              <a:spcAft>
                <a:spcPts val="600"/>
              </a:spcAft>
              <a:buBlip>
                <a:blip r:embed="rId3"/>
              </a:buBlip>
            </a:pP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a:p>
            <a:pPr>
              <a:spcAft>
                <a:spcPts val="600"/>
              </a:spcAft>
              <a:buBlip>
                <a:blip r:embed="rId3"/>
              </a:buBlip>
            </a:pPr>
            <a:endParaRPr lang="en-GB" sz="1800" dirty="0">
              <a:solidFill>
                <a:srgbClr val="000000"/>
              </a:solidFill>
              <a:effectLst/>
              <a:latin typeface="Nunito" panose="00000500000000000000" pitchFamily="2" charset="0"/>
              <a:ea typeface="Trebuchet MS" panose="020B0603020202020204" pitchFamily="34" charset="0"/>
              <a:cs typeface="Trebuchet MS" panose="020B0603020202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3</a:t>
            </a:r>
            <a:endParaRPr lang="en-GB" sz="1050" dirty="0"/>
          </a:p>
        </p:txBody>
      </p:sp>
    </p:spTree>
    <p:extLst>
      <p:ext uri="{BB962C8B-B14F-4D97-AF65-F5344CB8AC3E}">
        <p14:creationId xmlns:p14="http://schemas.microsoft.com/office/powerpoint/2010/main" val="42528415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219392" y="14916"/>
            <a:ext cx="10699346" cy="1040893"/>
          </a:xfrm>
        </p:spPr>
        <p:txBody>
          <a:bodyPr>
            <a:normAutofit/>
          </a:bodyPr>
          <a:lstStyle/>
          <a:p>
            <a:r>
              <a:rPr lang="en-GB" sz="4000" dirty="0">
                <a:latin typeface="Palanquin Dark SemiBold" panose="020B0704020203020204" pitchFamily="34" charset="0"/>
                <a:cs typeface="Palanquin Dark SemiBold" panose="020B0704020203020204" pitchFamily="34" charset="0"/>
              </a:rPr>
              <a:t>Introduction: Converting Measures</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97871"/>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71695" y="274906"/>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4</a:t>
            </a:r>
            <a:endParaRPr lang="en-GB" sz="1050" dirty="0"/>
          </a:p>
        </p:txBody>
      </p:sp>
      <p:sp>
        <p:nvSpPr>
          <p:cNvPr id="25" name="TextBox 24">
            <a:extLst>
              <a:ext uri="{FF2B5EF4-FFF2-40B4-BE49-F238E27FC236}">
                <a16:creationId xmlns:a16="http://schemas.microsoft.com/office/drawing/2014/main" id="{E21D2011-BF8D-495F-9FDD-2D74D427F354}"/>
              </a:ext>
            </a:extLst>
          </p:cNvPr>
          <p:cNvSpPr txBox="1"/>
          <p:nvPr/>
        </p:nvSpPr>
        <p:spPr>
          <a:xfrm>
            <a:off x="8619865" y="1303498"/>
            <a:ext cx="2705460" cy="374571"/>
          </a:xfrm>
          <a:prstGeom prst="roundRect">
            <a:avLst/>
          </a:prstGeom>
          <a:solidFill>
            <a:srgbClr val="8E24AA"/>
          </a:solidFill>
          <a:ln w="28575">
            <a:solidFill>
              <a:schemeClr val="tx1"/>
            </a:solidFill>
          </a:ln>
        </p:spPr>
        <p:txBody>
          <a:bodyPr wrap="square" rtlCol="0">
            <a:spAutoFit/>
          </a:bodyPr>
          <a:lstStyle/>
          <a:p>
            <a:pPr algn="ctr"/>
            <a:r>
              <a:rPr lang="en-GB" sz="1600" b="1" dirty="0">
                <a:latin typeface="Nunito" panose="00000500000000000000" pitchFamily="2" charset="0"/>
              </a:rPr>
              <a:t>Key Tools &amp; Vocabulary </a:t>
            </a:r>
          </a:p>
        </p:txBody>
      </p:sp>
      <p:sp>
        <p:nvSpPr>
          <p:cNvPr id="28" name="TextBox 27">
            <a:extLst>
              <a:ext uri="{FF2B5EF4-FFF2-40B4-BE49-F238E27FC236}">
                <a16:creationId xmlns:a16="http://schemas.microsoft.com/office/drawing/2014/main" id="{100AD2C0-CFA7-45F1-B564-DABB6E6E7B2B}"/>
              </a:ext>
            </a:extLst>
          </p:cNvPr>
          <p:cNvSpPr txBox="1"/>
          <p:nvPr/>
        </p:nvSpPr>
        <p:spPr>
          <a:xfrm>
            <a:off x="629818" y="1516291"/>
            <a:ext cx="7266713" cy="369332"/>
          </a:xfrm>
          <a:prstGeom prst="rect">
            <a:avLst/>
          </a:prstGeom>
          <a:noFill/>
        </p:spPr>
        <p:txBody>
          <a:bodyPr wrap="square">
            <a:spAutoFit/>
          </a:bodyPr>
          <a:lstStyle/>
          <a:p>
            <a:pPr marL="265113" indent="-265113">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Why would we need to conver</a:t>
            </a:r>
            <a:r>
              <a:rPr lang="en-GB" dirty="0">
                <a:latin typeface="Nunito" panose="00000500000000000000" pitchFamily="2" charset="0"/>
                <a:ea typeface="Times New Roman" panose="02020603050405020304" pitchFamily="18" charset="0"/>
                <a:cs typeface="Times New Roman" panose="02020603050405020304" pitchFamily="18" charset="0"/>
              </a:rPr>
              <a:t>t measures of length and distance? </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t>
            </a:r>
          </a:p>
        </p:txBody>
      </p:sp>
      <p:sp>
        <p:nvSpPr>
          <p:cNvPr id="30" name="Content Placeholder 2">
            <a:extLst>
              <a:ext uri="{FF2B5EF4-FFF2-40B4-BE49-F238E27FC236}">
                <a16:creationId xmlns:a16="http://schemas.microsoft.com/office/drawing/2014/main" id="{2E789B8A-AA59-4DE6-A403-CCF0DC3D3966}"/>
              </a:ext>
            </a:extLst>
          </p:cNvPr>
          <p:cNvSpPr txBox="1">
            <a:spLocks/>
          </p:cNvSpPr>
          <p:nvPr/>
        </p:nvSpPr>
        <p:spPr>
          <a:xfrm>
            <a:off x="219392" y="1489080"/>
            <a:ext cx="10515600" cy="4995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
        <p:nvSpPr>
          <p:cNvPr id="32" name="TextBox 31">
            <a:extLst>
              <a:ext uri="{FF2B5EF4-FFF2-40B4-BE49-F238E27FC236}">
                <a16:creationId xmlns:a16="http://schemas.microsoft.com/office/drawing/2014/main" id="{977A3E71-AD67-4AF2-B17B-803BF610E31A}"/>
              </a:ext>
            </a:extLst>
          </p:cNvPr>
          <p:cNvSpPr txBox="1"/>
          <p:nvPr/>
        </p:nvSpPr>
        <p:spPr>
          <a:xfrm>
            <a:off x="672349" y="867253"/>
            <a:ext cx="9895840" cy="369332"/>
          </a:xfrm>
          <a:prstGeom prst="rect">
            <a:avLst/>
          </a:prstGeom>
          <a:noFill/>
        </p:spPr>
        <p:txBody>
          <a:bodyPr wrap="square">
            <a:spAutoFit/>
          </a:bodyPr>
          <a:lstStyle/>
          <a:p>
            <a:pPr marL="285750" indent="-285750">
              <a:buBlip>
                <a:blip r:embed="rId4"/>
              </a:buBlip>
            </a:pPr>
            <a:r>
              <a:rPr lang="en-GB" dirty="0">
                <a:latin typeface="Nunito" panose="00000500000000000000" pitchFamily="2" charset="0"/>
              </a:rPr>
              <a:t>We are going to be using a spreadsheet to convert measures of lengths and distance.</a:t>
            </a:r>
            <a:endParaRPr lang="en-GB" dirty="0"/>
          </a:p>
        </p:txBody>
      </p:sp>
      <p:pic>
        <p:nvPicPr>
          <p:cNvPr id="16" name="Picture 15" descr="A picture containing text, vector graphics&#10;&#10;Description automatically generated">
            <a:extLst>
              <a:ext uri="{FF2B5EF4-FFF2-40B4-BE49-F238E27FC236}">
                <a16:creationId xmlns:a16="http://schemas.microsoft.com/office/drawing/2014/main" id="{5AA66857-7F50-4706-AC6F-67FE0068695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3764" y="2391157"/>
            <a:ext cx="2287016" cy="2600758"/>
          </a:xfrm>
          <a:prstGeom prst="rect">
            <a:avLst/>
          </a:prstGeom>
        </p:spPr>
      </p:pic>
      <p:sp>
        <p:nvSpPr>
          <p:cNvPr id="37" name="TextBox 36">
            <a:extLst>
              <a:ext uri="{FF2B5EF4-FFF2-40B4-BE49-F238E27FC236}">
                <a16:creationId xmlns:a16="http://schemas.microsoft.com/office/drawing/2014/main" id="{5A18EB5E-65B0-4483-A715-823CDD714B3C}"/>
              </a:ext>
            </a:extLst>
          </p:cNvPr>
          <p:cNvSpPr txBox="1"/>
          <p:nvPr/>
        </p:nvSpPr>
        <p:spPr>
          <a:xfrm>
            <a:off x="2977116" y="4604163"/>
            <a:ext cx="4961946" cy="1477328"/>
          </a:xfrm>
          <a:prstGeom prst="rect">
            <a:avLst/>
          </a:prstGeom>
          <a:noFill/>
        </p:spPr>
        <p:txBody>
          <a:bodyPr wrap="square">
            <a:spAutoFit/>
          </a:bodyPr>
          <a:lstStyle/>
          <a:p>
            <a:pPr marL="285750" indent="-285750">
              <a:spcAft>
                <a:spcPts val="600"/>
              </a:spcAft>
              <a:buBlip>
                <a:blip r:embed="rId4"/>
              </a:buBlip>
            </a:pP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Accuracy</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 If an appropriate unit of measurement is used there are less likely to be mistakes. E.g. </a:t>
            </a:r>
            <a:r>
              <a:rPr lang="en-GB" dirty="0">
                <a:latin typeface="Nunito" panose="00000500000000000000" pitchFamily="2" charset="0"/>
                <a:ea typeface="Times New Roman" panose="02020603050405020304" pitchFamily="18" charset="0"/>
                <a:cs typeface="Times New Roman" panose="02020603050405020304" pitchFamily="18" charset="0"/>
              </a:rPr>
              <a:t>using centimetres for material needed for a table cloth instead of metres.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38" name="TextBox 37">
            <a:extLst>
              <a:ext uri="{FF2B5EF4-FFF2-40B4-BE49-F238E27FC236}">
                <a16:creationId xmlns:a16="http://schemas.microsoft.com/office/drawing/2014/main" id="{F63D5B1F-7ABC-4335-9898-F3788892526F}"/>
              </a:ext>
            </a:extLst>
          </p:cNvPr>
          <p:cNvSpPr txBox="1"/>
          <p:nvPr/>
        </p:nvSpPr>
        <p:spPr>
          <a:xfrm>
            <a:off x="2932538" y="3496167"/>
            <a:ext cx="4961946" cy="1200329"/>
          </a:xfrm>
          <a:prstGeom prst="rect">
            <a:avLst/>
          </a:prstGeom>
          <a:noFill/>
        </p:spPr>
        <p:txBody>
          <a:bodyPr wrap="square">
            <a:spAutoFit/>
          </a:bodyPr>
          <a:lstStyle/>
          <a:p>
            <a:pPr marL="285750" indent="-285750">
              <a:spcAft>
                <a:spcPts val="600"/>
              </a:spcAft>
              <a:buBlip>
                <a:blip r:embed="rId4"/>
              </a:buBlip>
            </a:pP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Ease = </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The length of a </a:t>
            </a:r>
            <a:r>
              <a:rPr lang="en-GB" dirty="0">
                <a:latin typeface="Nunito" panose="00000500000000000000" pitchFamily="2" charset="0"/>
                <a:ea typeface="Times New Roman" panose="02020603050405020304" pitchFamily="18" charset="0"/>
                <a:cs typeface="Times New Roman" panose="02020603050405020304" pitchFamily="18" charset="0"/>
              </a:rPr>
              <a:t>carpet might be 2756cm. A carpet fitter might find working with metres easier and a more sensible unit to deal with.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39" name="TextBox 38">
            <a:extLst>
              <a:ext uri="{FF2B5EF4-FFF2-40B4-BE49-F238E27FC236}">
                <a16:creationId xmlns:a16="http://schemas.microsoft.com/office/drawing/2014/main" id="{5EEE3B11-D55C-4EAE-A1C0-968F78E69CF7}"/>
              </a:ext>
            </a:extLst>
          </p:cNvPr>
          <p:cNvSpPr txBox="1"/>
          <p:nvPr/>
        </p:nvSpPr>
        <p:spPr>
          <a:xfrm>
            <a:off x="2932538" y="2197357"/>
            <a:ext cx="5051898" cy="1200329"/>
          </a:xfrm>
          <a:prstGeom prst="rect">
            <a:avLst/>
          </a:prstGeom>
          <a:noFill/>
        </p:spPr>
        <p:txBody>
          <a:bodyPr wrap="square">
            <a:spAutoFit/>
          </a:bodyPr>
          <a:lstStyle/>
          <a:p>
            <a:pPr marL="285750" indent="-285750">
              <a:spcAft>
                <a:spcPts val="600"/>
              </a:spcAft>
              <a:buBlip>
                <a:blip r:embed="rId4"/>
              </a:buBlip>
            </a:pPr>
            <a:r>
              <a:rPr lang="en-GB" b="1" dirty="0">
                <a:latin typeface="Nunito" panose="00000500000000000000" pitchFamily="2" charset="0"/>
                <a:ea typeface="Times New Roman" panose="02020603050405020304" pitchFamily="18" charset="0"/>
                <a:cs typeface="Times New Roman" panose="02020603050405020304" pitchFamily="18" charset="0"/>
              </a:rPr>
              <a:t>Imperial or Metric</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 = </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We use two main unit systems. </a:t>
            </a:r>
            <a:r>
              <a:rPr lang="en-GB" dirty="0">
                <a:latin typeface="Nunito" panose="00000500000000000000" pitchFamily="2" charset="0"/>
                <a:ea typeface="Times New Roman" panose="02020603050405020304" pitchFamily="18" charset="0"/>
                <a:cs typeface="Times New Roman" panose="02020603050405020304" pitchFamily="18" charset="0"/>
              </a:rPr>
              <a:t>We might understand one system better over the other so will want to convert to the preferred system.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40" name="TextBox 39">
            <a:extLst>
              <a:ext uri="{FF2B5EF4-FFF2-40B4-BE49-F238E27FC236}">
                <a16:creationId xmlns:a16="http://schemas.microsoft.com/office/drawing/2014/main" id="{26DFDC88-50D9-490D-B29C-C296E0E432DB}"/>
              </a:ext>
            </a:extLst>
          </p:cNvPr>
          <p:cNvSpPr txBox="1"/>
          <p:nvPr/>
        </p:nvSpPr>
        <p:spPr>
          <a:xfrm>
            <a:off x="8108181" y="1915760"/>
            <a:ext cx="3807476" cy="919401"/>
          </a:xfrm>
          <a:prstGeom prst="roundRect">
            <a:avLst/>
          </a:prstGeom>
          <a:solidFill>
            <a:srgbClr val="CC79E3"/>
          </a:solidFill>
          <a:ln w="28575">
            <a:solidFill>
              <a:schemeClr val="tx1"/>
            </a:solidFill>
          </a:ln>
        </p:spPr>
        <p:txBody>
          <a:bodyPr wrap="square" rtlCol="0">
            <a:spAutoFit/>
          </a:bodyPr>
          <a:lstStyle/>
          <a:p>
            <a:pPr algn="ctr"/>
            <a:r>
              <a:rPr lang="en-GB" sz="1600" b="1" dirty="0">
                <a:latin typeface="Nunito" panose="00000500000000000000" pitchFamily="2" charset="0"/>
              </a:rPr>
              <a:t>Advance Mode: </a:t>
            </a:r>
            <a:r>
              <a:rPr lang="en-GB" sz="1600" dirty="0">
                <a:latin typeface="Nunito" panose="00000500000000000000" pitchFamily="2" charset="0"/>
              </a:rPr>
              <a:t>A mode in 2Calcualte in which the cells have references and can include </a:t>
            </a:r>
            <a:r>
              <a:rPr lang="en-GB" sz="1600" b="1" dirty="0">
                <a:latin typeface="Nunito" panose="00000500000000000000" pitchFamily="2" charset="0"/>
              </a:rPr>
              <a:t>formulae.</a:t>
            </a:r>
            <a:r>
              <a:rPr lang="en-GB" sz="1600" dirty="0">
                <a:latin typeface="Nunito" panose="00000500000000000000" pitchFamily="2" charset="0"/>
              </a:rPr>
              <a:t>  </a:t>
            </a:r>
          </a:p>
        </p:txBody>
      </p:sp>
      <p:sp>
        <p:nvSpPr>
          <p:cNvPr id="41" name="TextBox 40">
            <a:extLst>
              <a:ext uri="{FF2B5EF4-FFF2-40B4-BE49-F238E27FC236}">
                <a16:creationId xmlns:a16="http://schemas.microsoft.com/office/drawing/2014/main" id="{FE658F97-A707-4824-BE60-6A6CD511D22B}"/>
              </a:ext>
            </a:extLst>
          </p:cNvPr>
          <p:cNvSpPr txBox="1"/>
          <p:nvPr/>
        </p:nvSpPr>
        <p:spPr>
          <a:xfrm>
            <a:off x="8085822" y="4346694"/>
            <a:ext cx="3807476" cy="1736646"/>
          </a:xfrm>
          <a:prstGeom prst="roundRect">
            <a:avLst/>
          </a:prstGeom>
          <a:solidFill>
            <a:srgbClr val="CC79E3"/>
          </a:solidFill>
          <a:ln w="28575">
            <a:solidFill>
              <a:schemeClr val="tx1"/>
            </a:solidFill>
          </a:ln>
        </p:spPr>
        <p:txBody>
          <a:bodyPr wrap="square" rtlCol="0">
            <a:spAutoFit/>
          </a:bodyPr>
          <a:lstStyle/>
          <a:p>
            <a:pPr algn="ctr"/>
            <a:r>
              <a:rPr lang="en-GB" sz="1600" b="1" dirty="0">
                <a:latin typeface="Nunito" panose="00000500000000000000" pitchFamily="2" charset="0"/>
              </a:rPr>
              <a:t>Formula Wizard:</a:t>
            </a:r>
          </a:p>
          <a:p>
            <a:pPr algn="ctr"/>
            <a:r>
              <a:rPr lang="en-GB" sz="1600" b="1" dirty="0">
                <a:latin typeface="Nunito" panose="00000500000000000000" pitchFamily="2" charset="0"/>
              </a:rPr>
              <a:t> </a:t>
            </a:r>
            <a:r>
              <a:rPr lang="en-GB" sz="1600" dirty="0">
                <a:latin typeface="Nunito" panose="00000500000000000000" pitchFamily="2" charset="0"/>
              </a:rPr>
              <a:t>The wizard guides you in creating a variety of </a:t>
            </a:r>
            <a:r>
              <a:rPr lang="en-GB" sz="1600" b="1" dirty="0">
                <a:latin typeface="Nunito" panose="00000500000000000000" pitchFamily="2" charset="0"/>
              </a:rPr>
              <a:t>formulae</a:t>
            </a:r>
            <a:r>
              <a:rPr lang="en-GB" sz="1600" dirty="0">
                <a:latin typeface="Nunito" panose="00000500000000000000" pitchFamily="2" charset="0"/>
              </a:rPr>
              <a:t> for a cell such as calculations, totals, averages, minimum and maximum for the selected cells.</a:t>
            </a:r>
            <a:endParaRPr lang="en-GB" sz="1600" b="1" dirty="0">
              <a:latin typeface="Nunito" panose="00000500000000000000" pitchFamily="2" charset="0"/>
            </a:endParaRPr>
          </a:p>
        </p:txBody>
      </p:sp>
      <p:sp>
        <p:nvSpPr>
          <p:cNvPr id="42" name="TextBox 41">
            <a:extLst>
              <a:ext uri="{FF2B5EF4-FFF2-40B4-BE49-F238E27FC236}">
                <a16:creationId xmlns:a16="http://schemas.microsoft.com/office/drawing/2014/main" id="{39FC77A3-6D4F-49C0-A2F9-C88958BE3F58}"/>
              </a:ext>
            </a:extLst>
          </p:cNvPr>
          <p:cNvSpPr txBox="1"/>
          <p:nvPr/>
        </p:nvSpPr>
        <p:spPr>
          <a:xfrm>
            <a:off x="8067443" y="3017998"/>
            <a:ext cx="3852196" cy="1191816"/>
          </a:xfrm>
          <a:prstGeom prst="roundRect">
            <a:avLst/>
          </a:prstGeom>
          <a:solidFill>
            <a:srgbClr val="CC79E3"/>
          </a:solidFill>
          <a:ln w="28575">
            <a:solidFill>
              <a:schemeClr val="tx1"/>
            </a:solidFill>
          </a:ln>
        </p:spPr>
        <p:txBody>
          <a:bodyPr wrap="square" rtlCol="0">
            <a:spAutoFit/>
          </a:bodyPr>
          <a:lstStyle/>
          <a:p>
            <a:pPr algn="ctr"/>
            <a:r>
              <a:rPr lang="en-GB" sz="1600" b="1" dirty="0">
                <a:latin typeface="Nunito" panose="00000500000000000000" pitchFamily="2" charset="0"/>
              </a:rPr>
              <a:t>Copy and Paste: </a:t>
            </a:r>
            <a:r>
              <a:rPr lang="en-GB" sz="1600" dirty="0">
                <a:latin typeface="Nunito" panose="00000500000000000000" pitchFamily="2" charset="0"/>
              </a:rPr>
              <a:t>A way to copy information from the screen into the computer’s memory and paste it elsewhere</a:t>
            </a:r>
            <a:r>
              <a:rPr lang="en-GB" sz="1600" b="1" dirty="0">
                <a:latin typeface="Nunito" panose="00000500000000000000" pitchFamily="2" charset="0"/>
              </a:rPr>
              <a:t> </a:t>
            </a:r>
          </a:p>
        </p:txBody>
      </p:sp>
    </p:spTree>
    <p:extLst>
      <p:ext uri="{BB962C8B-B14F-4D97-AF65-F5344CB8AC3E}">
        <p14:creationId xmlns:p14="http://schemas.microsoft.com/office/powerpoint/2010/main" val="2631787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7" grpId="0"/>
      <p:bldP spid="38" grpId="0"/>
      <p:bldP spid="39" grpId="0"/>
      <p:bldP spid="40" grpId="0" animBg="1"/>
      <p:bldP spid="41" grpId="0" animBg="1"/>
      <p:bldP spid="4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954287" y="47644"/>
            <a:ext cx="9045809" cy="1325563"/>
          </a:xfrm>
        </p:spPr>
        <p:txBody>
          <a:bodyPr>
            <a:normAutofit/>
          </a:bodyPr>
          <a:lstStyle/>
          <a:p>
            <a:r>
              <a:rPr lang="en-GB" sz="4000" dirty="0">
                <a:latin typeface="Palanquin Dark SemiBold" panose="020B0704020203020204" pitchFamily="34" charset="0"/>
                <a:cs typeface="Palanquin Dark SemiBold" panose="020B0704020203020204" pitchFamily="34" charset="0"/>
              </a:rPr>
              <a:t>Example Spreadsheet</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97871"/>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71695" y="274906"/>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5</a:t>
            </a:r>
            <a:endParaRPr lang="en-GB" sz="1050" dirty="0"/>
          </a:p>
        </p:txBody>
      </p:sp>
      <p:sp>
        <p:nvSpPr>
          <p:cNvPr id="28" name="TextBox 27">
            <a:extLst>
              <a:ext uri="{FF2B5EF4-FFF2-40B4-BE49-F238E27FC236}">
                <a16:creationId xmlns:a16="http://schemas.microsoft.com/office/drawing/2014/main" id="{100AD2C0-CFA7-45F1-B564-DABB6E6E7B2B}"/>
              </a:ext>
            </a:extLst>
          </p:cNvPr>
          <p:cNvSpPr txBox="1"/>
          <p:nvPr/>
        </p:nvSpPr>
        <p:spPr>
          <a:xfrm>
            <a:off x="657505" y="1492034"/>
            <a:ext cx="4976531" cy="646331"/>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What do you need to do to a measurement in metres, to conver</a:t>
            </a:r>
            <a:r>
              <a:rPr lang="en-GB" dirty="0">
                <a:latin typeface="Nunito" panose="00000500000000000000" pitchFamily="2" charset="0"/>
                <a:ea typeface="Times New Roman" panose="02020603050405020304" pitchFamily="18" charset="0"/>
                <a:cs typeface="Times New Roman" panose="02020603050405020304" pitchFamily="18" charset="0"/>
              </a:rPr>
              <a:t>t to centimetres?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30" name="Content Placeholder 2">
            <a:extLst>
              <a:ext uri="{FF2B5EF4-FFF2-40B4-BE49-F238E27FC236}">
                <a16:creationId xmlns:a16="http://schemas.microsoft.com/office/drawing/2014/main" id="{2E789B8A-AA59-4DE6-A403-CCF0DC3D3966}"/>
              </a:ext>
            </a:extLst>
          </p:cNvPr>
          <p:cNvSpPr txBox="1">
            <a:spLocks/>
          </p:cNvSpPr>
          <p:nvPr/>
        </p:nvSpPr>
        <p:spPr>
          <a:xfrm>
            <a:off x="219392" y="1489080"/>
            <a:ext cx="10515600" cy="4995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
        <p:nvSpPr>
          <p:cNvPr id="32" name="TextBox 31">
            <a:extLst>
              <a:ext uri="{FF2B5EF4-FFF2-40B4-BE49-F238E27FC236}">
                <a16:creationId xmlns:a16="http://schemas.microsoft.com/office/drawing/2014/main" id="{977A3E71-AD67-4AF2-B17B-803BF610E31A}"/>
              </a:ext>
            </a:extLst>
          </p:cNvPr>
          <p:cNvSpPr txBox="1"/>
          <p:nvPr/>
        </p:nvSpPr>
        <p:spPr>
          <a:xfrm>
            <a:off x="504523" y="1019003"/>
            <a:ext cx="9895840" cy="369332"/>
          </a:xfrm>
          <a:prstGeom prst="rect">
            <a:avLst/>
          </a:prstGeom>
          <a:noFill/>
        </p:spPr>
        <p:txBody>
          <a:bodyPr wrap="square">
            <a:spAutoFit/>
          </a:bodyPr>
          <a:lstStyle/>
          <a:p>
            <a:pPr marL="285750" indent="-285750">
              <a:buBlip>
                <a:blip r:embed="rId4"/>
              </a:buBlip>
            </a:pPr>
            <a:r>
              <a:rPr lang="en-GB" dirty="0">
                <a:latin typeface="Nunito" panose="00000500000000000000" pitchFamily="2" charset="0"/>
              </a:rPr>
              <a:t>Let’s take a look at the </a:t>
            </a:r>
            <a:r>
              <a:rPr lang="en-GB" dirty="0">
                <a:latin typeface="Nunito" panose="00000500000000000000" pitchFamily="2" charset="0"/>
                <a:hlinkClick r:id="rId5"/>
              </a:rPr>
              <a:t>conversion example spreadsheet </a:t>
            </a:r>
            <a:r>
              <a:rPr lang="en-GB" dirty="0">
                <a:latin typeface="Nunito" panose="00000500000000000000" pitchFamily="2" charset="0"/>
              </a:rPr>
              <a:t>and open it on our devices. </a:t>
            </a:r>
            <a:endParaRPr lang="en-GB" dirty="0"/>
          </a:p>
        </p:txBody>
      </p:sp>
      <p:pic>
        <p:nvPicPr>
          <p:cNvPr id="18" name="Picture 17">
            <a:hlinkClick r:id="rId6"/>
            <a:extLst>
              <a:ext uri="{FF2B5EF4-FFF2-40B4-BE49-F238E27FC236}">
                <a16:creationId xmlns:a16="http://schemas.microsoft.com/office/drawing/2014/main" id="{E2652E90-5C56-4300-8EBE-3DDE2376731B}"/>
              </a:ext>
            </a:extLst>
          </p:cNvPr>
          <p:cNvPicPr>
            <a:picLocks noChangeAspect="1"/>
          </p:cNvPicPr>
          <p:nvPr/>
        </p:nvPicPr>
        <p:blipFill rotWithShape="1">
          <a:blip r:embed="rId7"/>
          <a:srcRect t="4884" b="24558"/>
          <a:stretch/>
        </p:blipFill>
        <p:spPr>
          <a:xfrm>
            <a:off x="10116185" y="166692"/>
            <a:ext cx="1295400" cy="981219"/>
          </a:xfrm>
          <a:prstGeom prst="rect">
            <a:avLst/>
          </a:prstGeom>
          <a:ln>
            <a:noFill/>
          </a:ln>
          <a:effectLst>
            <a:outerShdw blurRad="190500" algn="tl" rotWithShape="0">
              <a:srgbClr val="000000">
                <a:alpha val="70000"/>
              </a:srgbClr>
            </a:outerShdw>
          </a:effectLst>
        </p:spPr>
      </p:pic>
      <p:sp>
        <p:nvSpPr>
          <p:cNvPr id="19" name="TextBox 18">
            <a:extLst>
              <a:ext uri="{FF2B5EF4-FFF2-40B4-BE49-F238E27FC236}">
                <a16:creationId xmlns:a16="http://schemas.microsoft.com/office/drawing/2014/main" id="{819604F7-F526-49E4-97BE-0C9887C200D3}"/>
              </a:ext>
            </a:extLst>
          </p:cNvPr>
          <p:cNvSpPr txBox="1"/>
          <p:nvPr/>
        </p:nvSpPr>
        <p:spPr>
          <a:xfrm>
            <a:off x="9629796" y="1178451"/>
            <a:ext cx="2417360" cy="369332"/>
          </a:xfrm>
          <a:prstGeom prst="rect">
            <a:avLst/>
          </a:prstGeom>
          <a:noFill/>
        </p:spPr>
        <p:txBody>
          <a:bodyPr wrap="square">
            <a:spAutoFit/>
          </a:bodyPr>
          <a:lstStyle/>
          <a:p>
            <a:r>
              <a:rPr lang="en-GB" dirty="0">
                <a:solidFill>
                  <a:srgbClr val="000000"/>
                </a:solidFill>
                <a:latin typeface="Nunito" panose="00000500000000000000" pitchFamily="2" charset="0"/>
                <a:cs typeface="Calibri" panose="020F0502020204030204" pitchFamily="34" charset="0"/>
              </a:rPr>
              <a:t>Conversion Example </a:t>
            </a:r>
            <a:endParaRPr lang="en-GB" dirty="0"/>
          </a:p>
        </p:txBody>
      </p:sp>
      <p:pic>
        <p:nvPicPr>
          <p:cNvPr id="7" name="Picture 6">
            <a:extLst>
              <a:ext uri="{FF2B5EF4-FFF2-40B4-BE49-F238E27FC236}">
                <a16:creationId xmlns:a16="http://schemas.microsoft.com/office/drawing/2014/main" id="{F60A61D2-2BD4-4360-A857-685739EBA08D}"/>
              </a:ext>
            </a:extLst>
          </p:cNvPr>
          <p:cNvPicPr>
            <a:picLocks noChangeAspect="1"/>
          </p:cNvPicPr>
          <p:nvPr/>
        </p:nvPicPr>
        <p:blipFill>
          <a:blip r:embed="rId8"/>
          <a:stretch>
            <a:fillRect/>
          </a:stretch>
        </p:blipFill>
        <p:spPr>
          <a:xfrm>
            <a:off x="1011133" y="2135411"/>
            <a:ext cx="3992634" cy="1500337"/>
          </a:xfrm>
          <a:prstGeom prst="rect">
            <a:avLst/>
          </a:prstGeom>
        </p:spPr>
      </p:pic>
      <p:sp>
        <p:nvSpPr>
          <p:cNvPr id="24" name="TextBox 23">
            <a:extLst>
              <a:ext uri="{FF2B5EF4-FFF2-40B4-BE49-F238E27FC236}">
                <a16:creationId xmlns:a16="http://schemas.microsoft.com/office/drawing/2014/main" id="{846DC976-FDE7-4654-B3B6-A25D14BDE7F4}"/>
              </a:ext>
            </a:extLst>
          </p:cNvPr>
          <p:cNvSpPr txBox="1"/>
          <p:nvPr/>
        </p:nvSpPr>
        <p:spPr>
          <a:xfrm>
            <a:off x="6638799" y="1502953"/>
            <a:ext cx="5173909" cy="646331"/>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Can you do the same on your sheets to conver</a:t>
            </a:r>
            <a:r>
              <a:rPr lang="en-GB" dirty="0">
                <a:latin typeface="Nunito" panose="00000500000000000000" pitchFamily="2" charset="0"/>
                <a:ea typeface="Times New Roman" panose="02020603050405020304" pitchFamily="18" charset="0"/>
                <a:cs typeface="Times New Roman" panose="02020603050405020304" pitchFamily="18" charset="0"/>
              </a:rPr>
              <a:t>t CM to M? (use the </a:t>
            </a:r>
            <a:r>
              <a:rPr lang="en-GB" dirty="0">
                <a:highlight>
                  <a:srgbClr val="00FFFF"/>
                </a:highlight>
                <a:latin typeface="Nunito" panose="00000500000000000000" pitchFamily="2" charset="0"/>
                <a:ea typeface="Times New Roman" panose="02020603050405020304" pitchFamily="18" charset="0"/>
                <a:cs typeface="Times New Roman" panose="02020603050405020304" pitchFamily="18" charset="0"/>
              </a:rPr>
              <a:t>/</a:t>
            </a:r>
            <a:r>
              <a:rPr lang="en-GB" dirty="0">
                <a:latin typeface="Nunito" panose="00000500000000000000" pitchFamily="2" charset="0"/>
                <a:ea typeface="Times New Roman" panose="02020603050405020304" pitchFamily="18" charset="0"/>
                <a:cs typeface="Times New Roman" panose="02020603050405020304" pitchFamily="18" charset="0"/>
              </a:rPr>
              <a:t> key for divide)</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26" name="TextBox 25">
            <a:extLst>
              <a:ext uri="{FF2B5EF4-FFF2-40B4-BE49-F238E27FC236}">
                <a16:creationId xmlns:a16="http://schemas.microsoft.com/office/drawing/2014/main" id="{F8ABC604-3461-4468-A106-11D94BA8596B}"/>
              </a:ext>
            </a:extLst>
          </p:cNvPr>
          <p:cNvSpPr txBox="1"/>
          <p:nvPr/>
        </p:nvSpPr>
        <p:spPr>
          <a:xfrm>
            <a:off x="5079966" y="4061550"/>
            <a:ext cx="2108269" cy="2070616"/>
          </a:xfrm>
          <a:prstGeom prst="roundRect">
            <a:avLst>
              <a:gd name="adj" fmla="val 3386"/>
            </a:avLst>
          </a:prstGeom>
          <a:noFill/>
          <a:ln>
            <a:solidFill>
              <a:srgbClr val="8E24AA"/>
            </a:solidFill>
          </a:ln>
        </p:spPr>
        <p:txBody>
          <a:bodyPr wrap="square">
            <a:spAutoFit/>
          </a:bodyPr>
          <a:lstStyle/>
          <a:p>
            <a:pP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Once you enter your calculation and include = followed by enter, 2Calculate will calculate the answer. </a:t>
            </a:r>
          </a:p>
        </p:txBody>
      </p:sp>
      <p:pic>
        <p:nvPicPr>
          <p:cNvPr id="29" name="Picture 28">
            <a:extLst>
              <a:ext uri="{FF2B5EF4-FFF2-40B4-BE49-F238E27FC236}">
                <a16:creationId xmlns:a16="http://schemas.microsoft.com/office/drawing/2014/main" id="{0C1C5D9B-27E5-4A6F-94FE-C10717D621A7}"/>
              </a:ext>
            </a:extLst>
          </p:cNvPr>
          <p:cNvPicPr>
            <a:picLocks noChangeAspect="1"/>
          </p:cNvPicPr>
          <p:nvPr/>
        </p:nvPicPr>
        <p:blipFill>
          <a:blip r:embed="rId8"/>
          <a:stretch>
            <a:fillRect/>
          </a:stretch>
        </p:blipFill>
        <p:spPr>
          <a:xfrm>
            <a:off x="1011133" y="2156721"/>
            <a:ext cx="3992634" cy="1500337"/>
          </a:xfrm>
          <a:prstGeom prst="rect">
            <a:avLst/>
          </a:prstGeom>
          <a:ln>
            <a:noFill/>
          </a:ln>
          <a:effectLst>
            <a:outerShdw blurRad="292100" dist="139700" dir="2700000" algn="tl" rotWithShape="0">
              <a:srgbClr val="333333">
                <a:alpha val="65000"/>
              </a:srgbClr>
            </a:outerShdw>
          </a:effectLst>
        </p:spPr>
      </p:pic>
      <p:pic>
        <p:nvPicPr>
          <p:cNvPr id="31" name="Picture 30">
            <a:extLst>
              <a:ext uri="{FF2B5EF4-FFF2-40B4-BE49-F238E27FC236}">
                <a16:creationId xmlns:a16="http://schemas.microsoft.com/office/drawing/2014/main" id="{037997CA-FEF9-4DBC-9829-6AE12B76C5E6}"/>
              </a:ext>
            </a:extLst>
          </p:cNvPr>
          <p:cNvPicPr/>
          <p:nvPr/>
        </p:nvPicPr>
        <p:blipFill>
          <a:blip r:embed="rId9">
            <a:extLst>
              <a:ext uri="{28A0092B-C50C-407E-A947-70E740481C1C}">
                <a14:useLocalDpi xmlns:a14="http://schemas.microsoft.com/office/drawing/2010/main" val="0"/>
              </a:ext>
            </a:extLst>
          </a:blip>
          <a:stretch>
            <a:fillRect/>
          </a:stretch>
        </p:blipFill>
        <p:spPr>
          <a:xfrm>
            <a:off x="1011132" y="4234969"/>
            <a:ext cx="3992634" cy="1779889"/>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56DF088C-30B4-4538-AD64-A5D45A7A34EF}"/>
              </a:ext>
            </a:extLst>
          </p:cNvPr>
          <p:cNvPicPr>
            <a:picLocks noChangeAspect="1"/>
          </p:cNvPicPr>
          <p:nvPr/>
        </p:nvPicPr>
        <p:blipFill>
          <a:blip r:embed="rId10"/>
          <a:stretch>
            <a:fillRect/>
          </a:stretch>
        </p:blipFill>
        <p:spPr>
          <a:xfrm>
            <a:off x="7289936" y="2133009"/>
            <a:ext cx="3871637" cy="1461740"/>
          </a:xfrm>
          <a:prstGeom prst="rect">
            <a:avLst/>
          </a:prstGeom>
        </p:spPr>
      </p:pic>
      <p:pic>
        <p:nvPicPr>
          <p:cNvPr id="13" name="Picture 12">
            <a:extLst>
              <a:ext uri="{FF2B5EF4-FFF2-40B4-BE49-F238E27FC236}">
                <a16:creationId xmlns:a16="http://schemas.microsoft.com/office/drawing/2014/main" id="{CD4860D6-48CB-4979-8D51-077B13E0554E}"/>
              </a:ext>
            </a:extLst>
          </p:cNvPr>
          <p:cNvPicPr>
            <a:picLocks noChangeAspect="1"/>
          </p:cNvPicPr>
          <p:nvPr/>
        </p:nvPicPr>
        <p:blipFill>
          <a:blip r:embed="rId11"/>
          <a:stretch>
            <a:fillRect/>
          </a:stretch>
        </p:blipFill>
        <p:spPr>
          <a:xfrm>
            <a:off x="7257634" y="4475367"/>
            <a:ext cx="3903939" cy="1467495"/>
          </a:xfrm>
          <a:prstGeom prst="rect">
            <a:avLst/>
          </a:prstGeom>
        </p:spPr>
      </p:pic>
      <p:sp>
        <p:nvSpPr>
          <p:cNvPr id="36" name="TextBox 35">
            <a:extLst>
              <a:ext uri="{FF2B5EF4-FFF2-40B4-BE49-F238E27FC236}">
                <a16:creationId xmlns:a16="http://schemas.microsoft.com/office/drawing/2014/main" id="{DCE0BFE0-95A2-4AF5-841E-F1173BA7DEDC}"/>
              </a:ext>
            </a:extLst>
          </p:cNvPr>
          <p:cNvSpPr txBox="1"/>
          <p:nvPr/>
        </p:nvSpPr>
        <p:spPr>
          <a:xfrm>
            <a:off x="2222982" y="3746868"/>
            <a:ext cx="1568935" cy="373457"/>
          </a:xfrm>
          <a:prstGeom prst="roundRect">
            <a:avLst/>
          </a:prstGeom>
          <a:solidFill>
            <a:srgbClr val="7030A0"/>
          </a:solidFill>
          <a:ln w="28575">
            <a:solidFill>
              <a:schemeClr val="tx1"/>
            </a:solidFill>
          </a:ln>
        </p:spPr>
        <p:txBody>
          <a:bodyPr wrap="square" rtlCol="0">
            <a:spAutoFit/>
          </a:bodyPr>
          <a:lstStyle/>
          <a:p>
            <a:pPr algn="ctr"/>
            <a:r>
              <a:rPr lang="en-GB" sz="1600" b="1" dirty="0">
                <a:solidFill>
                  <a:schemeClr val="bg1"/>
                </a:solidFill>
                <a:latin typeface="Nunito" panose="00000500000000000000" pitchFamily="2" charset="0"/>
              </a:rPr>
              <a:t>Reveal</a:t>
            </a:r>
          </a:p>
        </p:txBody>
      </p:sp>
      <p:sp>
        <p:nvSpPr>
          <p:cNvPr id="43" name="TextBox 42">
            <a:extLst>
              <a:ext uri="{FF2B5EF4-FFF2-40B4-BE49-F238E27FC236}">
                <a16:creationId xmlns:a16="http://schemas.microsoft.com/office/drawing/2014/main" id="{BF6A42D0-BCC9-4925-814C-69DDB1F0CBB9}"/>
              </a:ext>
            </a:extLst>
          </p:cNvPr>
          <p:cNvSpPr txBox="1"/>
          <p:nvPr/>
        </p:nvSpPr>
        <p:spPr>
          <a:xfrm>
            <a:off x="8617900" y="3746868"/>
            <a:ext cx="1568935" cy="373457"/>
          </a:xfrm>
          <a:prstGeom prst="roundRect">
            <a:avLst/>
          </a:prstGeom>
          <a:solidFill>
            <a:srgbClr val="7030A0"/>
          </a:solidFill>
          <a:ln w="28575">
            <a:solidFill>
              <a:schemeClr val="tx1"/>
            </a:solidFill>
          </a:ln>
        </p:spPr>
        <p:txBody>
          <a:bodyPr wrap="square" rtlCol="0">
            <a:spAutoFit/>
          </a:bodyPr>
          <a:lstStyle/>
          <a:p>
            <a:pPr algn="ctr"/>
            <a:r>
              <a:rPr lang="en-GB" sz="1600" b="1" dirty="0">
                <a:solidFill>
                  <a:schemeClr val="bg1"/>
                </a:solidFill>
                <a:latin typeface="Nunito" panose="00000500000000000000" pitchFamily="2" charset="0"/>
              </a:rPr>
              <a:t>Reveal</a:t>
            </a:r>
          </a:p>
        </p:txBody>
      </p:sp>
    </p:spTree>
    <p:extLst>
      <p:ext uri="{BB962C8B-B14F-4D97-AF65-F5344CB8AC3E}">
        <p14:creationId xmlns:p14="http://schemas.microsoft.com/office/powerpoint/2010/main" val="3680250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36"/>
                    </p:tgtEl>
                  </p:cond>
                </p:stCondLst>
                <p:endSync evt="end" delay="0">
                  <p:rtn val="all"/>
                </p:endSync>
                <p:childTnLst>
                  <p:par>
                    <p:cTn id="12" fill="hold">
                      <p:stCondLst>
                        <p:cond delay="0"/>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31"/>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childTnLst>
                                </p:cTn>
                              </p:par>
                            </p:childTnLst>
                          </p:cTn>
                        </p:par>
                      </p:childTnLst>
                    </p:cTn>
                  </p:par>
                </p:childTnLst>
              </p:cTn>
              <p:nextCondLst>
                <p:cond evt="onClick" delay="0">
                  <p:tgtEl>
                    <p:spTgt spid="36"/>
                  </p:tgtEl>
                </p:cond>
              </p:nextCondLst>
            </p:seq>
            <p:seq concurrent="1" nextAc="seek">
              <p:cTn id="18" restart="whenNotActive" fill="hold" evtFilter="cancelBubble" nodeType="interactiveSeq">
                <p:stCondLst>
                  <p:cond evt="onClick" delay="0">
                    <p:tgtEl>
                      <p:spTgt spid="43"/>
                    </p:tgtEl>
                  </p:cond>
                </p:stCondLst>
                <p:endSync evt="end" delay="0">
                  <p:rtn val="all"/>
                </p:endSync>
                <p:childTnLst>
                  <p:par>
                    <p:cTn id="19" fill="hold">
                      <p:stCondLst>
                        <p:cond delay="0"/>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childTnLst>
              </p:cTn>
              <p:nextCondLst>
                <p:cond evt="onClick" delay="0">
                  <p:tgtEl>
                    <p:spTgt spid="43"/>
                  </p:tgtEl>
                </p:cond>
              </p:nextCondLst>
            </p:seq>
          </p:childTnLst>
        </p:cTn>
      </p:par>
    </p:tnLst>
    <p:bldLst>
      <p:bldP spid="24" grpId="0"/>
      <p:bldP spid="26" grpId="0" animBg="1"/>
      <p:bldP spid="4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extBox 32">
            <a:extLst>
              <a:ext uri="{FF2B5EF4-FFF2-40B4-BE49-F238E27FC236}">
                <a16:creationId xmlns:a16="http://schemas.microsoft.com/office/drawing/2014/main" id="{2AC3E820-052D-45B3-B767-295403D05C01}"/>
              </a:ext>
            </a:extLst>
          </p:cNvPr>
          <p:cNvSpPr txBox="1"/>
          <p:nvPr/>
        </p:nvSpPr>
        <p:spPr>
          <a:xfrm>
            <a:off x="598494" y="5082024"/>
            <a:ext cx="4572231" cy="1021556"/>
          </a:xfrm>
          <a:prstGeom prst="roundRect">
            <a:avLst/>
          </a:prstGeom>
          <a:noFill/>
          <a:ln w="28575">
            <a:solidFill>
              <a:srgbClr val="8E24AA"/>
            </a:solidFill>
          </a:ln>
        </p:spPr>
        <p:txBody>
          <a:bodyPr wrap="square">
            <a:spAutoFit/>
          </a:bodyPr>
          <a:lstStyle/>
          <a:p>
            <a:pPr>
              <a:spcAft>
                <a:spcPts val="600"/>
              </a:spcAft>
            </a:pPr>
            <a:r>
              <a:rPr lang="en-GB" dirty="0">
                <a:latin typeface="Nunito" panose="00000500000000000000" pitchFamily="2" charset="0"/>
                <a:ea typeface="Times New Roman" panose="02020603050405020304" pitchFamily="18" charset="0"/>
                <a:cs typeface="Times New Roman" panose="02020603050405020304" pitchFamily="18" charset="0"/>
              </a:rPr>
              <a:t>You can switch between advance and simple mode when in a sheet by      clicking this icon.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286379" y="-108819"/>
            <a:ext cx="11784330" cy="1325563"/>
          </a:xfrm>
        </p:spPr>
        <p:txBody>
          <a:bodyPr>
            <a:normAutofit/>
          </a:bodyPr>
          <a:lstStyle/>
          <a:p>
            <a:r>
              <a:rPr lang="en-GB" sz="4000" dirty="0">
                <a:latin typeface="Palanquin Dark SemiBold" panose="020B0704020203020204" pitchFamily="34" charset="0"/>
                <a:cs typeface="Palanquin Dark SemiBold" panose="020B0704020203020204" pitchFamily="34" charset="0"/>
              </a:rPr>
              <a:t>Advanced Mode and Headings</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97871"/>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71695" y="274906"/>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6</a:t>
            </a:r>
            <a:endParaRPr lang="en-GB" sz="1050" dirty="0"/>
          </a:p>
        </p:txBody>
      </p:sp>
      <p:sp>
        <p:nvSpPr>
          <p:cNvPr id="28" name="TextBox 27">
            <a:extLst>
              <a:ext uri="{FF2B5EF4-FFF2-40B4-BE49-F238E27FC236}">
                <a16:creationId xmlns:a16="http://schemas.microsoft.com/office/drawing/2014/main" id="{100AD2C0-CFA7-45F1-B564-DABB6E6E7B2B}"/>
              </a:ext>
            </a:extLst>
          </p:cNvPr>
          <p:cNvSpPr txBox="1"/>
          <p:nvPr/>
        </p:nvSpPr>
        <p:spPr>
          <a:xfrm>
            <a:off x="598494" y="2362696"/>
            <a:ext cx="4757059" cy="646331"/>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Click on sheet tab and then on the formula wizard in ‘Empty sheets’.  </a:t>
            </a:r>
          </a:p>
        </p:txBody>
      </p:sp>
      <p:sp>
        <p:nvSpPr>
          <p:cNvPr id="32" name="TextBox 31">
            <a:extLst>
              <a:ext uri="{FF2B5EF4-FFF2-40B4-BE49-F238E27FC236}">
                <a16:creationId xmlns:a16="http://schemas.microsoft.com/office/drawing/2014/main" id="{977A3E71-AD67-4AF2-B17B-803BF610E31A}"/>
              </a:ext>
            </a:extLst>
          </p:cNvPr>
          <p:cNvSpPr txBox="1"/>
          <p:nvPr/>
        </p:nvSpPr>
        <p:spPr>
          <a:xfrm>
            <a:off x="217987" y="891565"/>
            <a:ext cx="9895840" cy="646331"/>
          </a:xfrm>
          <a:prstGeom prst="rect">
            <a:avLst/>
          </a:prstGeom>
          <a:noFill/>
        </p:spPr>
        <p:txBody>
          <a:bodyPr wrap="square">
            <a:spAutoFit/>
          </a:bodyPr>
          <a:lstStyle/>
          <a:p>
            <a:pPr marL="285750" indent="-285750">
              <a:buBlip>
                <a:blip r:embed="rId4"/>
              </a:buBlip>
            </a:pPr>
            <a:r>
              <a:rPr lang="en-GB" dirty="0">
                <a:latin typeface="Nunito" panose="00000500000000000000" pitchFamily="2" charset="0"/>
              </a:rPr>
              <a:t>Let’s open a new blank spreadsheet on all our devices in Advanced Mode. We want to use formulas instead of manually entering calculations to convert between units of measure.  </a:t>
            </a:r>
            <a:endParaRPr lang="en-GB" dirty="0"/>
          </a:p>
        </p:txBody>
      </p:sp>
      <p:pic>
        <p:nvPicPr>
          <p:cNvPr id="18" name="Picture 17">
            <a:hlinkClick r:id="rId5"/>
            <a:extLst>
              <a:ext uri="{FF2B5EF4-FFF2-40B4-BE49-F238E27FC236}">
                <a16:creationId xmlns:a16="http://schemas.microsoft.com/office/drawing/2014/main" id="{E2652E90-5C56-4300-8EBE-3DDE2376731B}"/>
              </a:ext>
            </a:extLst>
          </p:cNvPr>
          <p:cNvPicPr>
            <a:picLocks noChangeAspect="1"/>
          </p:cNvPicPr>
          <p:nvPr/>
        </p:nvPicPr>
        <p:blipFill rotWithShape="1">
          <a:blip r:embed="rId6"/>
          <a:srcRect t="4884" b="24558"/>
          <a:stretch/>
        </p:blipFill>
        <p:spPr>
          <a:xfrm>
            <a:off x="10666153" y="580249"/>
            <a:ext cx="1295400" cy="981219"/>
          </a:xfrm>
          <a:prstGeom prst="rect">
            <a:avLst/>
          </a:prstGeom>
          <a:ln>
            <a:noFill/>
          </a:ln>
          <a:effectLst>
            <a:outerShdw blurRad="190500" algn="tl" rotWithShape="0">
              <a:srgbClr val="000000">
                <a:alpha val="70000"/>
              </a:srgbClr>
            </a:outerShdw>
          </a:effectLst>
        </p:spPr>
      </p:pic>
      <p:sp>
        <p:nvSpPr>
          <p:cNvPr id="19" name="TextBox 18">
            <a:extLst>
              <a:ext uri="{FF2B5EF4-FFF2-40B4-BE49-F238E27FC236}">
                <a16:creationId xmlns:a16="http://schemas.microsoft.com/office/drawing/2014/main" id="{819604F7-F526-49E4-97BE-0C9887C200D3}"/>
              </a:ext>
            </a:extLst>
          </p:cNvPr>
          <p:cNvSpPr txBox="1"/>
          <p:nvPr/>
        </p:nvSpPr>
        <p:spPr>
          <a:xfrm>
            <a:off x="10684563" y="1551096"/>
            <a:ext cx="1377286" cy="369332"/>
          </a:xfrm>
          <a:prstGeom prst="rect">
            <a:avLst/>
          </a:prstGeom>
          <a:noFill/>
        </p:spPr>
        <p:txBody>
          <a:bodyPr wrap="square">
            <a:spAutoFit/>
          </a:bodyPr>
          <a:lstStyle/>
          <a:p>
            <a:r>
              <a:rPr lang="en-GB" dirty="0">
                <a:solidFill>
                  <a:srgbClr val="000000"/>
                </a:solidFill>
                <a:latin typeface="Nunito" panose="00000500000000000000" pitchFamily="2" charset="0"/>
                <a:cs typeface="Calibri" panose="020F0502020204030204" pitchFamily="34" charset="0"/>
              </a:rPr>
              <a:t>2Calculate </a:t>
            </a:r>
            <a:endParaRPr lang="en-GB" dirty="0"/>
          </a:p>
        </p:txBody>
      </p:sp>
      <p:sp>
        <p:nvSpPr>
          <p:cNvPr id="22" name="TextBox 21">
            <a:extLst>
              <a:ext uri="{FF2B5EF4-FFF2-40B4-BE49-F238E27FC236}">
                <a16:creationId xmlns:a16="http://schemas.microsoft.com/office/drawing/2014/main" id="{EEF36358-7DBA-4823-99C4-05098E2408AE}"/>
              </a:ext>
            </a:extLst>
          </p:cNvPr>
          <p:cNvSpPr txBox="1"/>
          <p:nvPr/>
        </p:nvSpPr>
        <p:spPr>
          <a:xfrm>
            <a:off x="1807364" y="1624508"/>
            <a:ext cx="2350199" cy="646986"/>
          </a:xfrm>
          <a:prstGeom prst="roundRect">
            <a:avLst/>
          </a:prstGeom>
          <a:solidFill>
            <a:srgbClr val="8E24AA"/>
          </a:solidFill>
          <a:ln w="28575">
            <a:solidFill>
              <a:schemeClr val="tx1"/>
            </a:solidFill>
          </a:ln>
        </p:spPr>
        <p:txBody>
          <a:bodyPr wrap="square" rtlCol="0">
            <a:spAutoFit/>
          </a:bodyPr>
          <a:lstStyle/>
          <a:p>
            <a:pPr algn="ctr"/>
            <a:r>
              <a:rPr lang="en-GB" sz="1600" b="1" dirty="0">
                <a:solidFill>
                  <a:schemeClr val="bg1"/>
                </a:solidFill>
                <a:latin typeface="Nunito" panose="00000500000000000000" pitchFamily="2" charset="0"/>
              </a:rPr>
              <a:t>Let’s remind ourselves from last year</a:t>
            </a:r>
            <a:r>
              <a:rPr lang="en-GB" sz="1600" dirty="0">
                <a:solidFill>
                  <a:schemeClr val="bg1"/>
                </a:solidFill>
                <a:latin typeface="Nunito" panose="00000500000000000000" pitchFamily="2" charset="0"/>
              </a:rPr>
              <a:t>. </a:t>
            </a:r>
          </a:p>
        </p:txBody>
      </p:sp>
      <p:pic>
        <p:nvPicPr>
          <p:cNvPr id="8" name="Picture 7">
            <a:extLst>
              <a:ext uri="{FF2B5EF4-FFF2-40B4-BE49-F238E27FC236}">
                <a16:creationId xmlns:a16="http://schemas.microsoft.com/office/drawing/2014/main" id="{671C2032-120B-4E18-9297-056099644AF5}"/>
              </a:ext>
            </a:extLst>
          </p:cNvPr>
          <p:cNvPicPr>
            <a:picLocks noChangeAspect="1"/>
          </p:cNvPicPr>
          <p:nvPr/>
        </p:nvPicPr>
        <p:blipFill>
          <a:blip r:embed="rId7"/>
          <a:stretch>
            <a:fillRect/>
          </a:stretch>
        </p:blipFill>
        <p:spPr>
          <a:xfrm>
            <a:off x="611963" y="3015007"/>
            <a:ext cx="4572231" cy="1900148"/>
          </a:xfrm>
          <a:prstGeom prst="rect">
            <a:avLst/>
          </a:prstGeom>
          <a:ln>
            <a:noFill/>
          </a:ln>
          <a:effectLst>
            <a:outerShdw blurRad="292100" dist="139700" dir="2700000" algn="tl" rotWithShape="0">
              <a:srgbClr val="333333">
                <a:alpha val="65000"/>
              </a:srgbClr>
            </a:outerShdw>
          </a:effectLst>
        </p:spPr>
      </p:pic>
      <p:sp>
        <p:nvSpPr>
          <p:cNvPr id="9" name="Rectangle 8">
            <a:extLst>
              <a:ext uri="{FF2B5EF4-FFF2-40B4-BE49-F238E27FC236}">
                <a16:creationId xmlns:a16="http://schemas.microsoft.com/office/drawing/2014/main" id="{CDCDD4A9-51D9-4B42-A7BA-B3CB83A30AA3}"/>
              </a:ext>
            </a:extLst>
          </p:cNvPr>
          <p:cNvSpPr/>
          <p:nvPr/>
        </p:nvSpPr>
        <p:spPr>
          <a:xfrm>
            <a:off x="791540" y="3514597"/>
            <a:ext cx="609600" cy="356485"/>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AFCB3248-68A5-4453-8E9D-0BFE7408D30D}"/>
              </a:ext>
            </a:extLst>
          </p:cNvPr>
          <p:cNvSpPr/>
          <p:nvPr/>
        </p:nvSpPr>
        <p:spPr>
          <a:xfrm>
            <a:off x="2381692" y="4291743"/>
            <a:ext cx="669851" cy="623412"/>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0AC87181-AFAF-4C93-9437-35C65A3A2C08}"/>
              </a:ext>
            </a:extLst>
          </p:cNvPr>
          <p:cNvPicPr>
            <a:picLocks noChangeAspect="1"/>
          </p:cNvPicPr>
          <p:nvPr/>
        </p:nvPicPr>
        <p:blipFill>
          <a:blip r:embed="rId8"/>
          <a:stretch>
            <a:fillRect/>
          </a:stretch>
        </p:blipFill>
        <p:spPr>
          <a:xfrm>
            <a:off x="4279734" y="5451448"/>
            <a:ext cx="563729" cy="609600"/>
          </a:xfrm>
          <a:prstGeom prst="rect">
            <a:avLst/>
          </a:prstGeom>
        </p:spPr>
      </p:pic>
      <p:sp>
        <p:nvSpPr>
          <p:cNvPr id="36" name="TextBox 35">
            <a:extLst>
              <a:ext uri="{FF2B5EF4-FFF2-40B4-BE49-F238E27FC236}">
                <a16:creationId xmlns:a16="http://schemas.microsoft.com/office/drawing/2014/main" id="{7B2F6B92-C980-44C3-AE56-CF57F065FC68}"/>
              </a:ext>
            </a:extLst>
          </p:cNvPr>
          <p:cNvSpPr txBox="1"/>
          <p:nvPr/>
        </p:nvSpPr>
        <p:spPr>
          <a:xfrm>
            <a:off x="7127848" y="1599407"/>
            <a:ext cx="2988337" cy="919401"/>
          </a:xfrm>
          <a:prstGeom prst="roundRect">
            <a:avLst/>
          </a:prstGeom>
          <a:solidFill>
            <a:srgbClr val="8E24AA"/>
          </a:solidFill>
          <a:ln w="28575">
            <a:solidFill>
              <a:schemeClr val="tx1"/>
            </a:solidFill>
          </a:ln>
        </p:spPr>
        <p:txBody>
          <a:bodyPr wrap="square" rtlCol="0">
            <a:spAutoFit/>
          </a:bodyPr>
          <a:lstStyle/>
          <a:p>
            <a:pPr algn="ctr"/>
            <a:r>
              <a:rPr lang="en-GB" sz="1600" b="1" dirty="0">
                <a:solidFill>
                  <a:schemeClr val="bg1"/>
                </a:solidFill>
                <a:latin typeface="Nunito" panose="00000500000000000000" pitchFamily="2" charset="0"/>
              </a:rPr>
              <a:t>Put the following column headings on your spreadsheet: </a:t>
            </a:r>
          </a:p>
        </p:txBody>
      </p:sp>
      <p:pic>
        <p:nvPicPr>
          <p:cNvPr id="15" name="Picture 14">
            <a:extLst>
              <a:ext uri="{FF2B5EF4-FFF2-40B4-BE49-F238E27FC236}">
                <a16:creationId xmlns:a16="http://schemas.microsoft.com/office/drawing/2014/main" id="{94C3B1E9-0B38-4A8D-A543-9BB68BF98CEA}"/>
              </a:ext>
            </a:extLst>
          </p:cNvPr>
          <p:cNvPicPr>
            <a:picLocks noChangeAspect="1"/>
          </p:cNvPicPr>
          <p:nvPr/>
        </p:nvPicPr>
        <p:blipFill>
          <a:blip r:embed="rId9"/>
          <a:stretch>
            <a:fillRect/>
          </a:stretch>
        </p:blipFill>
        <p:spPr>
          <a:xfrm>
            <a:off x="5384787" y="3076236"/>
            <a:ext cx="6451613" cy="148795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42899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28" grpId="0"/>
      <p:bldP spid="9" grpId="0" animBg="1"/>
      <p:bldP spid="25" grpId="0" animBg="1"/>
      <p:bldP spid="3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130151" y="-94448"/>
            <a:ext cx="10892347" cy="1325563"/>
          </a:xfrm>
        </p:spPr>
        <p:txBody>
          <a:bodyPr>
            <a:normAutofit/>
          </a:bodyPr>
          <a:lstStyle/>
          <a:p>
            <a:r>
              <a:rPr lang="en-GB" sz="4000" dirty="0">
                <a:latin typeface="Palanquin Dark SemiBold" panose="020B0704020203020204" pitchFamily="34" charset="0"/>
                <a:cs typeface="Palanquin Dark SemiBold" panose="020B0704020203020204" pitchFamily="34" charset="0"/>
              </a:rPr>
              <a:t>Activity 1: Formula for Converting CM to M </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97871"/>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71695" y="274906"/>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7</a:t>
            </a:r>
            <a:endParaRPr lang="en-GB" sz="1050" dirty="0"/>
          </a:p>
        </p:txBody>
      </p:sp>
      <p:sp>
        <p:nvSpPr>
          <p:cNvPr id="28" name="TextBox 27">
            <a:extLst>
              <a:ext uri="{FF2B5EF4-FFF2-40B4-BE49-F238E27FC236}">
                <a16:creationId xmlns:a16="http://schemas.microsoft.com/office/drawing/2014/main" id="{100AD2C0-CFA7-45F1-B564-DABB6E6E7B2B}"/>
              </a:ext>
            </a:extLst>
          </p:cNvPr>
          <p:cNvSpPr txBox="1"/>
          <p:nvPr/>
        </p:nvSpPr>
        <p:spPr>
          <a:xfrm>
            <a:off x="607773" y="1839926"/>
            <a:ext cx="5005811" cy="923330"/>
          </a:xfrm>
          <a:prstGeom prst="rect">
            <a:avLst/>
          </a:prstGeom>
          <a:noFill/>
        </p:spPr>
        <p:txBody>
          <a:bodyPr wrap="square">
            <a:spAutoFit/>
          </a:bodyPr>
          <a:lstStyle/>
          <a:p>
            <a:pPr indent="265113">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Step 1. Click on cell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B2</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We want the number in this cell to equal the number in cell A2 x 100. </a:t>
            </a:r>
          </a:p>
        </p:txBody>
      </p:sp>
      <p:sp>
        <p:nvSpPr>
          <p:cNvPr id="32" name="TextBox 31">
            <a:extLst>
              <a:ext uri="{FF2B5EF4-FFF2-40B4-BE49-F238E27FC236}">
                <a16:creationId xmlns:a16="http://schemas.microsoft.com/office/drawing/2014/main" id="{977A3E71-AD67-4AF2-B17B-803BF610E31A}"/>
              </a:ext>
            </a:extLst>
          </p:cNvPr>
          <p:cNvSpPr txBox="1"/>
          <p:nvPr/>
        </p:nvSpPr>
        <p:spPr>
          <a:xfrm>
            <a:off x="145989" y="893556"/>
            <a:ext cx="11051108" cy="646331"/>
          </a:xfrm>
          <a:prstGeom prst="rect">
            <a:avLst/>
          </a:prstGeom>
          <a:noFill/>
        </p:spPr>
        <p:txBody>
          <a:bodyPr wrap="square">
            <a:spAutoFit/>
          </a:bodyPr>
          <a:lstStyle/>
          <a:p>
            <a:pPr marL="285750" indent="-285750">
              <a:buBlip>
                <a:blip r:embed="rId4"/>
              </a:buBlip>
            </a:pPr>
            <a:r>
              <a:rPr lang="en-GB" dirty="0">
                <a:latin typeface="Nunito" panose="00000500000000000000" pitchFamily="2" charset="0"/>
              </a:rPr>
              <a:t>Now we have our headings on a sheet in ‘Advanced mode’, we can start putting some formulas on the sheet, instead of writing out long calculations to convert between units. </a:t>
            </a:r>
            <a:endParaRPr lang="en-GB" dirty="0"/>
          </a:p>
        </p:txBody>
      </p:sp>
      <p:pic>
        <p:nvPicPr>
          <p:cNvPr id="15" name="Picture 14">
            <a:extLst>
              <a:ext uri="{FF2B5EF4-FFF2-40B4-BE49-F238E27FC236}">
                <a16:creationId xmlns:a16="http://schemas.microsoft.com/office/drawing/2014/main" id="{94C3B1E9-0B38-4A8D-A543-9BB68BF98CEA}"/>
              </a:ext>
            </a:extLst>
          </p:cNvPr>
          <p:cNvPicPr>
            <a:picLocks noChangeAspect="1"/>
          </p:cNvPicPr>
          <p:nvPr/>
        </p:nvPicPr>
        <p:blipFill>
          <a:blip r:embed="rId5"/>
          <a:stretch>
            <a:fillRect/>
          </a:stretch>
        </p:blipFill>
        <p:spPr>
          <a:xfrm>
            <a:off x="5772346" y="1777881"/>
            <a:ext cx="5944426" cy="1370976"/>
          </a:xfrm>
          <a:prstGeom prst="rect">
            <a:avLst/>
          </a:prstGeom>
          <a:ln>
            <a:noFill/>
          </a:ln>
          <a:effectLst>
            <a:outerShdw blurRad="292100" dist="139700" dir="2700000" algn="tl" rotWithShape="0">
              <a:srgbClr val="333333">
                <a:alpha val="65000"/>
              </a:srgbClr>
            </a:outerShdw>
          </a:effectLst>
        </p:spPr>
      </p:pic>
      <p:sp>
        <p:nvSpPr>
          <p:cNvPr id="20" name="Rectangle 19">
            <a:extLst>
              <a:ext uri="{FF2B5EF4-FFF2-40B4-BE49-F238E27FC236}">
                <a16:creationId xmlns:a16="http://schemas.microsoft.com/office/drawing/2014/main" id="{DED52856-3369-4387-B1D0-78DBF53885B2}"/>
              </a:ext>
            </a:extLst>
          </p:cNvPr>
          <p:cNvSpPr/>
          <p:nvPr/>
        </p:nvSpPr>
        <p:spPr>
          <a:xfrm>
            <a:off x="6706687" y="2343268"/>
            <a:ext cx="853442" cy="349300"/>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AAA73898-0376-4B69-9935-28FA57A6959A}"/>
              </a:ext>
            </a:extLst>
          </p:cNvPr>
          <p:cNvSpPr txBox="1"/>
          <p:nvPr/>
        </p:nvSpPr>
        <p:spPr>
          <a:xfrm>
            <a:off x="1702351" y="2763256"/>
            <a:ext cx="2397927" cy="715089"/>
          </a:xfrm>
          <a:prstGeom prst="roundRect">
            <a:avLst/>
          </a:prstGeom>
          <a:noFill/>
          <a:ln w="28575">
            <a:solidFill>
              <a:srgbClr val="8E24AA"/>
            </a:solidFill>
          </a:ln>
          <a:effectLst>
            <a:outerShdw blurRad="50800" dist="38100" dir="2700000" algn="tl" rotWithShape="0">
              <a:prstClr val="black">
                <a:alpha val="40000"/>
              </a:prstClr>
            </a:outerShdw>
          </a:effectLst>
        </p:spPr>
        <p:txBody>
          <a:bodyPr wrap="square">
            <a:spAutoFit/>
          </a:bodyPr>
          <a:lstStyle/>
          <a:p>
            <a:pP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Why do we need to multiply A2 by 100? </a:t>
            </a:r>
          </a:p>
        </p:txBody>
      </p:sp>
      <p:pic>
        <p:nvPicPr>
          <p:cNvPr id="23" name="Picture 22" descr="Icon&#10;&#10;Description automatically generated">
            <a:extLst>
              <a:ext uri="{FF2B5EF4-FFF2-40B4-BE49-F238E27FC236}">
                <a16:creationId xmlns:a16="http://schemas.microsoft.com/office/drawing/2014/main" id="{6CB3E688-C59F-4AF6-8F44-126B2E4EDF93}"/>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l="17024" t="18286" r="16060" b="21166"/>
          <a:stretch/>
        </p:blipFill>
        <p:spPr>
          <a:xfrm>
            <a:off x="4189085" y="2761902"/>
            <a:ext cx="667845" cy="604287"/>
          </a:xfrm>
          <a:prstGeom prst="rect">
            <a:avLst/>
          </a:prstGeom>
          <a:ln>
            <a:noFill/>
          </a:ln>
          <a:effectLst>
            <a:outerShdw blurRad="292100" dist="139700" dir="2700000" algn="tl" rotWithShape="0">
              <a:srgbClr val="333333">
                <a:alpha val="65000"/>
              </a:srgbClr>
            </a:outerShdw>
          </a:effectLst>
        </p:spPr>
      </p:pic>
      <p:sp>
        <p:nvSpPr>
          <p:cNvPr id="24" name="TextBox 23">
            <a:extLst>
              <a:ext uri="{FF2B5EF4-FFF2-40B4-BE49-F238E27FC236}">
                <a16:creationId xmlns:a16="http://schemas.microsoft.com/office/drawing/2014/main" id="{A923329B-AD3C-485E-B8CA-00E3A4B9FE03}"/>
              </a:ext>
            </a:extLst>
          </p:cNvPr>
          <p:cNvSpPr txBox="1"/>
          <p:nvPr/>
        </p:nvSpPr>
        <p:spPr>
          <a:xfrm>
            <a:off x="579780" y="3558298"/>
            <a:ext cx="5033804" cy="723275"/>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2. Click on the formula wizard button.</a:t>
            </a:r>
          </a:p>
          <a:p>
            <a:pPr marL="265113">
              <a:spcAft>
                <a:spcPts val="600"/>
              </a:spcAft>
            </a:pPr>
            <a:r>
              <a:rPr lang="en-GB" dirty="0">
                <a:latin typeface="Nunito" panose="00000500000000000000" pitchFamily="2" charset="0"/>
                <a:ea typeface="Times New Roman" panose="02020603050405020304" pitchFamily="18" charset="0"/>
                <a:cs typeface="Times New Roman" panose="02020603050405020304" pitchFamily="18" charset="0"/>
              </a:rPr>
              <a:t>This will open the wizard in simple mode. </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t>
            </a:r>
          </a:p>
        </p:txBody>
      </p:sp>
      <p:pic>
        <p:nvPicPr>
          <p:cNvPr id="26" name="Picture 25">
            <a:extLst>
              <a:ext uri="{FF2B5EF4-FFF2-40B4-BE49-F238E27FC236}">
                <a16:creationId xmlns:a16="http://schemas.microsoft.com/office/drawing/2014/main" id="{FA1224A7-B0D1-4E84-ABAB-B44722AB2F12}"/>
              </a:ext>
            </a:extLst>
          </p:cNvPr>
          <p:cNvPicPr/>
          <p:nvPr/>
        </p:nvPicPr>
        <p:blipFill>
          <a:blip r:embed="rId7">
            <a:extLst>
              <a:ext uri="{28A0092B-C50C-407E-A947-70E740481C1C}">
                <a14:useLocalDpi xmlns:a14="http://schemas.microsoft.com/office/drawing/2010/main" val="0"/>
              </a:ext>
            </a:extLst>
          </a:blip>
          <a:stretch>
            <a:fillRect/>
          </a:stretch>
        </p:blipFill>
        <p:spPr>
          <a:xfrm>
            <a:off x="5290107" y="3593267"/>
            <a:ext cx="646954" cy="646986"/>
          </a:xfrm>
          <a:prstGeom prst="rect">
            <a:avLst/>
          </a:prstGeom>
          <a:ln>
            <a:noFill/>
          </a:ln>
          <a:effectLst>
            <a:outerShdw blurRad="292100" dist="139700" dir="2700000" algn="tl" rotWithShape="0">
              <a:srgbClr val="333333">
                <a:alpha val="65000"/>
              </a:srgbClr>
            </a:outerShdw>
          </a:effectLst>
        </p:spPr>
      </p:pic>
      <p:sp>
        <p:nvSpPr>
          <p:cNvPr id="29" name="TextBox 28">
            <a:extLst>
              <a:ext uri="{FF2B5EF4-FFF2-40B4-BE49-F238E27FC236}">
                <a16:creationId xmlns:a16="http://schemas.microsoft.com/office/drawing/2014/main" id="{9481C02C-4B19-471F-9702-B495B57E8CA9}"/>
              </a:ext>
            </a:extLst>
          </p:cNvPr>
          <p:cNvSpPr txBox="1"/>
          <p:nvPr/>
        </p:nvSpPr>
        <p:spPr>
          <a:xfrm>
            <a:off x="665663" y="4847321"/>
            <a:ext cx="4757059" cy="369332"/>
          </a:xfrm>
          <a:prstGeom prst="rect">
            <a:avLst/>
          </a:prstGeom>
          <a:noFill/>
        </p:spPr>
        <p:txBody>
          <a:bodyPr wrap="square">
            <a:spAutoFit/>
          </a:bodyPr>
          <a:lstStyle/>
          <a:p>
            <a:pPr lvl="0"/>
            <a:r>
              <a:rPr lang="en-GB" sz="1800" dirty="0">
                <a:effectLst/>
                <a:latin typeface="Nunito" panose="00000500000000000000" pitchFamily="2" charset="0"/>
                <a:ea typeface="Times New Roman" panose="02020603050405020304" pitchFamily="18" charset="0"/>
                <a:cs typeface="Arial" panose="020B0604020202020204" pitchFamily="34" charset="0"/>
              </a:rPr>
              <a:t> </a:t>
            </a:r>
          </a:p>
        </p:txBody>
      </p:sp>
      <p:sp>
        <p:nvSpPr>
          <p:cNvPr id="30" name="TextBox 29">
            <a:extLst>
              <a:ext uri="{FF2B5EF4-FFF2-40B4-BE49-F238E27FC236}">
                <a16:creationId xmlns:a16="http://schemas.microsoft.com/office/drawing/2014/main" id="{1439F924-C769-4126-8879-1F3FCFFE0397}"/>
              </a:ext>
            </a:extLst>
          </p:cNvPr>
          <p:cNvSpPr txBox="1"/>
          <p:nvPr/>
        </p:nvSpPr>
        <p:spPr>
          <a:xfrm>
            <a:off x="607773" y="4439594"/>
            <a:ext cx="4410180" cy="923330"/>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3. Click on cell A2 then choose x as the operator then click on cell G1 (this contains the number 100). Click ‘ok’.   </a:t>
            </a:r>
            <a:r>
              <a:rPr lang="en-GB" dirty="0">
                <a:latin typeface="Nunito" panose="00000500000000000000" pitchFamily="2" charset="0"/>
                <a:ea typeface="Times New Roman" panose="02020603050405020304" pitchFamily="18" charset="0"/>
                <a:cs typeface="Times New Roman" panose="02020603050405020304" pitchFamily="18" charset="0"/>
              </a:rPr>
              <a:t> </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t>
            </a:r>
          </a:p>
        </p:txBody>
      </p:sp>
      <p:pic>
        <p:nvPicPr>
          <p:cNvPr id="14" name="Picture 13">
            <a:extLst>
              <a:ext uri="{FF2B5EF4-FFF2-40B4-BE49-F238E27FC236}">
                <a16:creationId xmlns:a16="http://schemas.microsoft.com/office/drawing/2014/main" id="{64C60EED-F104-47C5-A444-4F10B88A68A9}"/>
              </a:ext>
            </a:extLst>
          </p:cNvPr>
          <p:cNvPicPr>
            <a:picLocks noChangeAspect="1"/>
          </p:cNvPicPr>
          <p:nvPr/>
        </p:nvPicPr>
        <p:blipFill>
          <a:blip r:embed="rId8"/>
          <a:stretch>
            <a:fillRect/>
          </a:stretch>
        </p:blipFill>
        <p:spPr>
          <a:xfrm>
            <a:off x="5168881" y="4464451"/>
            <a:ext cx="2896235" cy="1619113"/>
          </a:xfrm>
          <a:prstGeom prst="rect">
            <a:avLst/>
          </a:prstGeom>
          <a:ln>
            <a:noFill/>
          </a:ln>
          <a:effectLst>
            <a:outerShdw blurRad="292100" dist="139700" dir="2700000" algn="tl" rotWithShape="0">
              <a:srgbClr val="333333">
                <a:alpha val="65000"/>
              </a:srgbClr>
            </a:outerShdw>
          </a:effectLst>
        </p:spPr>
      </p:pic>
      <p:sp>
        <p:nvSpPr>
          <p:cNvPr id="34" name="TextBox 33">
            <a:extLst>
              <a:ext uri="{FF2B5EF4-FFF2-40B4-BE49-F238E27FC236}">
                <a16:creationId xmlns:a16="http://schemas.microsoft.com/office/drawing/2014/main" id="{85B762CC-C15C-4B1F-B050-C47184F004F3}"/>
              </a:ext>
            </a:extLst>
          </p:cNvPr>
          <p:cNvSpPr txBox="1"/>
          <p:nvPr/>
        </p:nvSpPr>
        <p:spPr>
          <a:xfrm>
            <a:off x="8365821" y="4581663"/>
            <a:ext cx="3500728" cy="1269980"/>
          </a:xfrm>
          <a:prstGeom prst="roundRect">
            <a:avLst>
              <a:gd name="adj" fmla="val 9461"/>
            </a:avLst>
          </a:prstGeom>
          <a:noFill/>
          <a:ln w="28575">
            <a:solidFill>
              <a:srgbClr val="8E24AA"/>
            </a:solidFill>
          </a:ln>
          <a:effectLst>
            <a:outerShdw blurRad="50800" dist="38100" dir="2700000" algn="tl" rotWithShape="0">
              <a:prstClr val="black">
                <a:alpha val="40000"/>
              </a:prstClr>
            </a:outerShdw>
          </a:effectLst>
        </p:spPr>
        <p:txBody>
          <a:bodyPr wrap="square">
            <a:spAutoFit/>
          </a:bodyPr>
          <a:lstStyle/>
          <a:p>
            <a:pPr>
              <a:spcAft>
                <a:spcPts val="600"/>
              </a:spcAft>
            </a:pPr>
            <a:r>
              <a:rPr lang="en-GB" dirty="0">
                <a:latin typeface="Nunito" panose="00000500000000000000" pitchFamily="2" charset="0"/>
                <a:ea typeface="Times New Roman" panose="02020603050405020304" pitchFamily="18" charset="0"/>
                <a:cs typeface="Times New Roman" panose="02020603050405020304" pitchFamily="18" charset="0"/>
              </a:rPr>
              <a:t>Try entering a number in cell </a:t>
            </a:r>
            <a:r>
              <a:rPr lang="en-GB" b="1" dirty="0">
                <a:latin typeface="Nunito" panose="00000500000000000000" pitchFamily="2" charset="0"/>
                <a:ea typeface="Times New Roman" panose="02020603050405020304" pitchFamily="18" charset="0"/>
                <a:cs typeface="Times New Roman" panose="02020603050405020304" pitchFamily="18" charset="0"/>
              </a:rPr>
              <a:t>A2</a:t>
            </a:r>
            <a:r>
              <a:rPr lang="en-GB" dirty="0">
                <a:latin typeface="Nunito" panose="00000500000000000000" pitchFamily="2" charset="0"/>
                <a:ea typeface="Times New Roman" panose="02020603050405020304" pitchFamily="18" charset="0"/>
                <a:cs typeface="Times New Roman" panose="02020603050405020304" pitchFamily="18" charset="0"/>
              </a:rPr>
              <a:t>. The calculation of the conversion to cm should occur automatically in B2. ’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22377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0" grpId="0"/>
      <p:bldP spid="3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119376" y="-75075"/>
            <a:ext cx="11784330" cy="1075320"/>
          </a:xfrm>
        </p:spPr>
        <p:txBody>
          <a:bodyPr>
            <a:normAutofit/>
          </a:bodyPr>
          <a:lstStyle/>
          <a:p>
            <a:r>
              <a:rPr lang="en-GB" sz="4000" dirty="0">
                <a:latin typeface="Palanquin Dark SemiBold" panose="020B0704020203020204" pitchFamily="34" charset="0"/>
                <a:cs typeface="Palanquin Dark SemiBold" panose="020B0704020203020204" pitchFamily="34" charset="0"/>
              </a:rPr>
              <a:t>Activity 2: Copying and Pasting Formula </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97871"/>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71695" y="274906"/>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8</a:t>
            </a:r>
            <a:endParaRPr lang="en-GB" sz="1050" dirty="0"/>
          </a:p>
        </p:txBody>
      </p:sp>
      <p:sp>
        <p:nvSpPr>
          <p:cNvPr id="32" name="TextBox 31">
            <a:extLst>
              <a:ext uri="{FF2B5EF4-FFF2-40B4-BE49-F238E27FC236}">
                <a16:creationId xmlns:a16="http://schemas.microsoft.com/office/drawing/2014/main" id="{977A3E71-AD67-4AF2-B17B-803BF610E31A}"/>
              </a:ext>
            </a:extLst>
          </p:cNvPr>
          <p:cNvSpPr txBox="1"/>
          <p:nvPr/>
        </p:nvSpPr>
        <p:spPr>
          <a:xfrm>
            <a:off x="768667" y="841519"/>
            <a:ext cx="11157368" cy="646331"/>
          </a:xfrm>
          <a:prstGeom prst="rect">
            <a:avLst/>
          </a:prstGeom>
          <a:noFill/>
        </p:spPr>
        <p:txBody>
          <a:bodyPr wrap="square">
            <a:spAutoFit/>
          </a:bodyPr>
          <a:lstStyle/>
          <a:p>
            <a:pPr marL="285750" indent="-285750">
              <a:buBlip>
                <a:blip r:embed="rId4"/>
              </a:buBlip>
            </a:pPr>
            <a:r>
              <a:rPr lang="en-GB" dirty="0">
                <a:latin typeface="Nunito" panose="00000500000000000000" pitchFamily="2" charset="0"/>
              </a:rPr>
              <a:t>Now it’s your turn to create formula for the rest of column B that would convert M into CM. Copying and pasting formula makes things a lot quicker than manually entering formula for each cell.  </a:t>
            </a:r>
            <a:endParaRPr lang="en-GB" dirty="0"/>
          </a:p>
        </p:txBody>
      </p:sp>
      <p:sp>
        <p:nvSpPr>
          <p:cNvPr id="21" name="TextBox 20">
            <a:extLst>
              <a:ext uri="{FF2B5EF4-FFF2-40B4-BE49-F238E27FC236}">
                <a16:creationId xmlns:a16="http://schemas.microsoft.com/office/drawing/2014/main" id="{AAA73898-0376-4B69-9935-28FA57A6959A}"/>
              </a:ext>
            </a:extLst>
          </p:cNvPr>
          <p:cNvSpPr txBox="1"/>
          <p:nvPr/>
        </p:nvSpPr>
        <p:spPr>
          <a:xfrm>
            <a:off x="4403480" y="4468157"/>
            <a:ext cx="2475174" cy="1505903"/>
          </a:xfrm>
          <a:prstGeom prst="roundRect">
            <a:avLst>
              <a:gd name="adj" fmla="val 4615"/>
            </a:avLst>
          </a:prstGeom>
          <a:noFill/>
          <a:ln w="28575">
            <a:solidFill>
              <a:srgbClr val="8E24AA"/>
            </a:solidFill>
          </a:ln>
        </p:spPr>
        <p:txBody>
          <a:bodyPr wrap="square">
            <a:spAutoFit/>
          </a:bodyPr>
          <a:lstStyle/>
          <a:p>
            <a:pP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Now we have changed it to 100, it means we can copy and paste the formula. </a:t>
            </a:r>
          </a:p>
        </p:txBody>
      </p:sp>
      <p:sp>
        <p:nvSpPr>
          <p:cNvPr id="29" name="TextBox 28">
            <a:extLst>
              <a:ext uri="{FF2B5EF4-FFF2-40B4-BE49-F238E27FC236}">
                <a16:creationId xmlns:a16="http://schemas.microsoft.com/office/drawing/2014/main" id="{9481C02C-4B19-471F-9702-B495B57E8CA9}"/>
              </a:ext>
            </a:extLst>
          </p:cNvPr>
          <p:cNvSpPr txBox="1"/>
          <p:nvPr/>
        </p:nvSpPr>
        <p:spPr>
          <a:xfrm>
            <a:off x="803886" y="4794156"/>
            <a:ext cx="4757059" cy="369332"/>
          </a:xfrm>
          <a:prstGeom prst="rect">
            <a:avLst/>
          </a:prstGeom>
          <a:noFill/>
        </p:spPr>
        <p:txBody>
          <a:bodyPr wrap="square">
            <a:spAutoFit/>
          </a:bodyPr>
          <a:lstStyle/>
          <a:p>
            <a:pPr lvl="0"/>
            <a:r>
              <a:rPr lang="en-GB" sz="1800" dirty="0">
                <a:effectLst/>
                <a:latin typeface="Nunito" panose="00000500000000000000" pitchFamily="2" charset="0"/>
                <a:ea typeface="Times New Roman" panose="02020603050405020304" pitchFamily="18" charset="0"/>
                <a:cs typeface="Arial" panose="020B0604020202020204" pitchFamily="34" charset="0"/>
              </a:rPr>
              <a:t> </a:t>
            </a:r>
          </a:p>
        </p:txBody>
      </p:sp>
      <p:sp>
        <p:nvSpPr>
          <p:cNvPr id="30" name="TextBox 29">
            <a:extLst>
              <a:ext uri="{FF2B5EF4-FFF2-40B4-BE49-F238E27FC236}">
                <a16:creationId xmlns:a16="http://schemas.microsoft.com/office/drawing/2014/main" id="{1439F924-C769-4126-8879-1F3FCFFE0397}"/>
              </a:ext>
            </a:extLst>
          </p:cNvPr>
          <p:cNvSpPr txBox="1"/>
          <p:nvPr/>
        </p:nvSpPr>
        <p:spPr>
          <a:xfrm>
            <a:off x="803886" y="1517436"/>
            <a:ext cx="3969076" cy="369332"/>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The formula in B2 is: </a:t>
            </a:r>
          </a:p>
        </p:txBody>
      </p:sp>
      <p:pic>
        <p:nvPicPr>
          <p:cNvPr id="9" name="Picture 8">
            <a:extLst>
              <a:ext uri="{FF2B5EF4-FFF2-40B4-BE49-F238E27FC236}">
                <a16:creationId xmlns:a16="http://schemas.microsoft.com/office/drawing/2014/main" id="{0AA6D97A-221A-47CB-B061-776A3ECF9B06}"/>
              </a:ext>
            </a:extLst>
          </p:cNvPr>
          <p:cNvPicPr>
            <a:picLocks noChangeAspect="1"/>
          </p:cNvPicPr>
          <p:nvPr/>
        </p:nvPicPr>
        <p:blipFill>
          <a:blip r:embed="rId5"/>
          <a:stretch>
            <a:fillRect/>
          </a:stretch>
        </p:blipFill>
        <p:spPr>
          <a:xfrm>
            <a:off x="901883" y="1887405"/>
            <a:ext cx="3699419" cy="1800076"/>
          </a:xfrm>
          <a:prstGeom prst="rect">
            <a:avLst/>
          </a:prstGeom>
          <a:ln>
            <a:noFill/>
          </a:ln>
          <a:effectLst>
            <a:outerShdw blurRad="292100" dist="139700" dir="2700000" algn="tl" rotWithShape="0">
              <a:srgbClr val="333333">
                <a:alpha val="65000"/>
              </a:srgbClr>
            </a:outerShdw>
          </a:effectLst>
        </p:spPr>
      </p:pic>
      <p:sp>
        <p:nvSpPr>
          <p:cNvPr id="20" name="Rectangle 19">
            <a:extLst>
              <a:ext uri="{FF2B5EF4-FFF2-40B4-BE49-F238E27FC236}">
                <a16:creationId xmlns:a16="http://schemas.microsoft.com/office/drawing/2014/main" id="{DED52856-3369-4387-B1D0-78DBF53885B2}"/>
              </a:ext>
            </a:extLst>
          </p:cNvPr>
          <p:cNvSpPr/>
          <p:nvPr/>
        </p:nvSpPr>
        <p:spPr>
          <a:xfrm>
            <a:off x="2007728" y="2014977"/>
            <a:ext cx="2593574" cy="289373"/>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TextBox 21">
            <a:extLst>
              <a:ext uri="{FF2B5EF4-FFF2-40B4-BE49-F238E27FC236}">
                <a16:creationId xmlns:a16="http://schemas.microsoft.com/office/drawing/2014/main" id="{B7DF9FB4-F1A5-41A7-9120-E4EC53D3F4AD}"/>
              </a:ext>
            </a:extLst>
          </p:cNvPr>
          <p:cNvSpPr txBox="1"/>
          <p:nvPr/>
        </p:nvSpPr>
        <p:spPr>
          <a:xfrm>
            <a:off x="803886" y="3799890"/>
            <a:ext cx="5748136" cy="646331"/>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1. Clic</a:t>
            </a:r>
            <a:r>
              <a:rPr lang="en-GB" dirty="0">
                <a:latin typeface="Nunito" panose="00000500000000000000" pitchFamily="2" charset="0"/>
                <a:ea typeface="Times New Roman" panose="02020603050405020304" pitchFamily="18" charset="0"/>
                <a:cs typeface="Times New Roman" panose="02020603050405020304" pitchFamily="18" charset="0"/>
              </a:rPr>
              <a:t>k on the formula bar and change the text ‘G1’ to the number 100.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CE448EA5-D56A-4612-8798-E7582DF54B9F}"/>
              </a:ext>
            </a:extLst>
          </p:cNvPr>
          <p:cNvPicPr>
            <a:picLocks noChangeAspect="1"/>
          </p:cNvPicPr>
          <p:nvPr/>
        </p:nvPicPr>
        <p:blipFill rotWithShape="1">
          <a:blip r:embed="rId6"/>
          <a:srcRect b="10412"/>
          <a:stretch/>
        </p:blipFill>
        <p:spPr>
          <a:xfrm>
            <a:off x="901883" y="4521360"/>
            <a:ext cx="3403600" cy="1636710"/>
          </a:xfrm>
          <a:prstGeom prst="rect">
            <a:avLst/>
          </a:prstGeom>
          <a:ln>
            <a:noFill/>
          </a:ln>
          <a:effectLst>
            <a:outerShdw blurRad="292100" dist="139700" dir="2700000" algn="tl" rotWithShape="0">
              <a:srgbClr val="333333">
                <a:alpha val="65000"/>
              </a:srgbClr>
            </a:outerShdw>
          </a:effectLst>
        </p:spPr>
      </p:pic>
      <p:sp>
        <p:nvSpPr>
          <p:cNvPr id="25" name="Rectangle 24">
            <a:extLst>
              <a:ext uri="{FF2B5EF4-FFF2-40B4-BE49-F238E27FC236}">
                <a16:creationId xmlns:a16="http://schemas.microsoft.com/office/drawing/2014/main" id="{BE960CCF-7D27-4807-B02B-77592CF2DF42}"/>
              </a:ext>
            </a:extLst>
          </p:cNvPr>
          <p:cNvSpPr/>
          <p:nvPr/>
        </p:nvSpPr>
        <p:spPr>
          <a:xfrm>
            <a:off x="1591562" y="4521360"/>
            <a:ext cx="2713921" cy="304728"/>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TextBox 26">
            <a:extLst>
              <a:ext uri="{FF2B5EF4-FFF2-40B4-BE49-F238E27FC236}">
                <a16:creationId xmlns:a16="http://schemas.microsoft.com/office/drawing/2014/main" id="{BD6901D7-64D3-44F1-BDBE-49B2180E9333}"/>
              </a:ext>
            </a:extLst>
          </p:cNvPr>
          <p:cNvSpPr txBox="1"/>
          <p:nvPr/>
        </p:nvSpPr>
        <p:spPr>
          <a:xfrm>
            <a:off x="5322780" y="1862842"/>
            <a:ext cx="6508324" cy="369332"/>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2. Copy cell B2: Click on cell B2 then press        +          . </a:t>
            </a:r>
          </a:p>
        </p:txBody>
      </p:sp>
      <p:pic>
        <p:nvPicPr>
          <p:cNvPr id="31" name="Picture 30">
            <a:extLst>
              <a:ext uri="{FF2B5EF4-FFF2-40B4-BE49-F238E27FC236}">
                <a16:creationId xmlns:a16="http://schemas.microsoft.com/office/drawing/2014/main" id="{C521F971-5AD7-4055-8A87-2FFE63DF97FC}"/>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10477864" y="1796785"/>
            <a:ext cx="403728" cy="492819"/>
          </a:xfrm>
          <a:prstGeom prst="rect">
            <a:avLst/>
          </a:prstGeom>
        </p:spPr>
      </p:pic>
      <p:pic>
        <p:nvPicPr>
          <p:cNvPr id="33" name="Picture 32">
            <a:extLst>
              <a:ext uri="{FF2B5EF4-FFF2-40B4-BE49-F238E27FC236}">
                <a16:creationId xmlns:a16="http://schemas.microsoft.com/office/drawing/2014/main" id="{3343DE93-21C5-4516-A730-64F7A5CA14A5}"/>
              </a:ext>
            </a:extLst>
          </p:cNvPr>
          <p:cNvPicPr/>
          <p:nvPr/>
        </p:nvPicPr>
        <p:blipFill>
          <a:blip r:embed="rId8">
            <a:extLst>
              <a:ext uri="{28A0092B-C50C-407E-A947-70E740481C1C}">
                <a14:useLocalDpi xmlns:a14="http://schemas.microsoft.com/office/drawing/2010/main" val="0"/>
              </a:ext>
            </a:extLst>
          </a:blip>
          <a:stretch>
            <a:fillRect/>
          </a:stretch>
        </p:blipFill>
        <p:spPr>
          <a:xfrm>
            <a:off x="11109864" y="1854271"/>
            <a:ext cx="483218" cy="369331"/>
          </a:xfrm>
          <a:prstGeom prst="rect">
            <a:avLst/>
          </a:prstGeom>
        </p:spPr>
      </p:pic>
      <p:sp>
        <p:nvSpPr>
          <p:cNvPr id="37" name="TextBox 36">
            <a:extLst>
              <a:ext uri="{FF2B5EF4-FFF2-40B4-BE49-F238E27FC236}">
                <a16:creationId xmlns:a16="http://schemas.microsoft.com/office/drawing/2014/main" id="{435650DC-E70A-4520-BEB0-075E1502AAC6}"/>
              </a:ext>
            </a:extLst>
          </p:cNvPr>
          <p:cNvSpPr txBox="1"/>
          <p:nvPr/>
        </p:nvSpPr>
        <p:spPr>
          <a:xfrm>
            <a:off x="10116184" y="3519386"/>
            <a:ext cx="1885467" cy="2208133"/>
          </a:xfrm>
          <a:prstGeom prst="roundRect">
            <a:avLst/>
          </a:prstGeom>
          <a:noFill/>
          <a:ln w="28575">
            <a:solidFill>
              <a:srgbClr val="8E24AA"/>
            </a:solidFill>
          </a:ln>
        </p:spPr>
        <p:txBody>
          <a:bodyPr wrap="square">
            <a:spAutoFit/>
          </a:bodyPr>
          <a:lstStyle/>
          <a:p>
            <a:pP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Your sheet should look something like this. Test it out by putting numbers in Column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A</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t>
            </a:r>
          </a:p>
        </p:txBody>
      </p:sp>
      <p:pic>
        <p:nvPicPr>
          <p:cNvPr id="17" name="Picture 16">
            <a:extLst>
              <a:ext uri="{FF2B5EF4-FFF2-40B4-BE49-F238E27FC236}">
                <a16:creationId xmlns:a16="http://schemas.microsoft.com/office/drawing/2014/main" id="{EDA88CDD-7310-4E40-95F3-595CC521CDFA}"/>
              </a:ext>
            </a:extLst>
          </p:cNvPr>
          <p:cNvPicPr>
            <a:picLocks noChangeAspect="1"/>
          </p:cNvPicPr>
          <p:nvPr/>
        </p:nvPicPr>
        <p:blipFill>
          <a:blip r:embed="rId9"/>
          <a:stretch>
            <a:fillRect/>
          </a:stretch>
        </p:blipFill>
        <p:spPr>
          <a:xfrm>
            <a:off x="7174473" y="3475873"/>
            <a:ext cx="2815840" cy="2251646"/>
          </a:xfrm>
          <a:prstGeom prst="rect">
            <a:avLst/>
          </a:prstGeom>
          <a:ln>
            <a:noFill/>
          </a:ln>
          <a:effectLst>
            <a:outerShdw blurRad="292100" dist="139700" dir="2700000" algn="tl" rotWithShape="0">
              <a:srgbClr val="333333">
                <a:alpha val="65000"/>
              </a:srgbClr>
            </a:outerShdw>
          </a:effectLst>
        </p:spPr>
      </p:pic>
      <p:grpSp>
        <p:nvGrpSpPr>
          <p:cNvPr id="3" name="Group 2">
            <a:extLst>
              <a:ext uri="{FF2B5EF4-FFF2-40B4-BE49-F238E27FC236}">
                <a16:creationId xmlns:a16="http://schemas.microsoft.com/office/drawing/2014/main" id="{B04DE65A-91D5-4E79-AA59-A82D0051E66F}"/>
              </a:ext>
            </a:extLst>
          </p:cNvPr>
          <p:cNvGrpSpPr/>
          <p:nvPr/>
        </p:nvGrpSpPr>
        <p:grpSpPr>
          <a:xfrm>
            <a:off x="5325054" y="2533244"/>
            <a:ext cx="5965063" cy="767271"/>
            <a:chOff x="5325054" y="2533244"/>
            <a:chExt cx="5965063" cy="767271"/>
          </a:xfrm>
        </p:grpSpPr>
        <p:sp>
          <p:nvSpPr>
            <p:cNvPr id="36" name="TextBox 35">
              <a:extLst>
                <a:ext uri="{FF2B5EF4-FFF2-40B4-BE49-F238E27FC236}">
                  <a16:creationId xmlns:a16="http://schemas.microsoft.com/office/drawing/2014/main" id="{6351847D-F0B7-46AB-B455-D1E94BD61344}"/>
                </a:ext>
              </a:extLst>
            </p:cNvPr>
            <p:cNvSpPr txBox="1"/>
            <p:nvPr/>
          </p:nvSpPr>
          <p:spPr>
            <a:xfrm>
              <a:off x="5325054" y="2533244"/>
              <a:ext cx="5965063" cy="723275"/>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Step 3. Now select the rest of column B and the</a:t>
              </a:r>
              <a:r>
                <a:rPr lang="en-GB" dirty="0">
                  <a:latin typeface="Nunito" panose="00000500000000000000" pitchFamily="2" charset="0"/>
                  <a:ea typeface="Times New Roman" panose="02020603050405020304" pitchFamily="18" charset="0"/>
                  <a:cs typeface="Times New Roman" panose="02020603050405020304" pitchFamily="18" charset="0"/>
                </a:rPr>
                <a:t>n paste                                         </a:t>
              </a:r>
            </a:p>
            <a:p>
              <a:pPr>
                <a:spcAft>
                  <a:spcPts val="600"/>
                </a:spcAft>
              </a:pPr>
              <a:r>
                <a:rPr lang="en-GB" dirty="0">
                  <a:latin typeface="Nunito" panose="00000500000000000000" pitchFamily="2" charset="0"/>
                  <a:ea typeface="Times New Roman" panose="02020603050405020304" pitchFamily="18" charset="0"/>
                  <a:cs typeface="Times New Roman" panose="02020603050405020304" pitchFamily="18" charset="0"/>
                </a:rPr>
                <a:t>                         +           .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EB3BFCA0-ECF7-4E37-9E82-2F223616354C}"/>
                </a:ext>
              </a:extLst>
            </p:cNvPr>
            <p:cNvPicPr>
              <a:picLocks noChangeAspect="1"/>
            </p:cNvPicPr>
            <p:nvPr/>
          </p:nvPicPr>
          <p:blipFill rotWithShape="1">
            <a:blip r:embed="rId10"/>
            <a:srcRect l="61008" t="2062" b="-1"/>
            <a:stretch/>
          </p:blipFill>
          <p:spPr>
            <a:xfrm>
              <a:off x="7174473" y="2824754"/>
              <a:ext cx="430828" cy="475761"/>
            </a:xfrm>
            <a:prstGeom prst="rect">
              <a:avLst/>
            </a:prstGeom>
          </p:spPr>
        </p:pic>
        <p:pic>
          <p:nvPicPr>
            <p:cNvPr id="24" name="Picture 23">
              <a:extLst>
                <a:ext uri="{FF2B5EF4-FFF2-40B4-BE49-F238E27FC236}">
                  <a16:creationId xmlns:a16="http://schemas.microsoft.com/office/drawing/2014/main" id="{826E3DFC-73CD-4838-BA6D-B32E493BF2A9}"/>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6393959" y="2798423"/>
              <a:ext cx="403728" cy="492819"/>
            </a:xfrm>
            <a:prstGeom prst="rect">
              <a:avLst/>
            </a:prstGeom>
          </p:spPr>
        </p:pic>
      </p:grpSp>
      <p:sp>
        <p:nvSpPr>
          <p:cNvPr id="7" name="Arrow: Right 6">
            <a:extLst>
              <a:ext uri="{FF2B5EF4-FFF2-40B4-BE49-F238E27FC236}">
                <a16:creationId xmlns:a16="http://schemas.microsoft.com/office/drawing/2014/main" id="{FF842431-7898-433B-A657-48057F5C34B0}"/>
              </a:ext>
            </a:extLst>
          </p:cNvPr>
          <p:cNvSpPr/>
          <p:nvPr/>
        </p:nvSpPr>
        <p:spPr>
          <a:xfrm>
            <a:off x="7315200" y="5974060"/>
            <a:ext cx="2296633" cy="639309"/>
          </a:xfrm>
          <a:prstGeom prst="rightArrow">
            <a:avLst/>
          </a:prstGeom>
          <a:solidFill>
            <a:srgbClr val="8E24A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hlinkClick r:id="rId11" action="ppaction://hlinksldjump"/>
              </a:rPr>
              <a:t>Next see slide 10</a:t>
            </a:r>
            <a:endParaRPr lang="en-GB" dirty="0"/>
          </a:p>
        </p:txBody>
      </p:sp>
    </p:spTree>
    <p:extLst>
      <p:ext uri="{BB962C8B-B14F-4D97-AF65-F5344CB8AC3E}">
        <p14:creationId xmlns:p14="http://schemas.microsoft.com/office/powerpoint/2010/main" val="1893191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p:bldP spid="25" grpId="0" animBg="1"/>
      <p:bldP spid="27" grpId="0"/>
      <p:bldP spid="3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306398" y="0"/>
            <a:ext cx="11229132" cy="1325563"/>
          </a:xfrm>
        </p:spPr>
        <p:txBody>
          <a:bodyPr>
            <a:normAutofit/>
          </a:bodyPr>
          <a:lstStyle/>
          <a:p>
            <a:r>
              <a:rPr lang="en-GB" sz="4000" dirty="0">
                <a:latin typeface="Palanquin Dark SemiBold" panose="020B0704020203020204" pitchFamily="34" charset="0"/>
                <a:cs typeface="Palanquin Dark SemiBold" panose="020B0704020203020204" pitchFamily="34" charset="0"/>
              </a:rPr>
              <a:t>Activity 2: Copying and Pasting Formula </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97871"/>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71695" y="274906"/>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9</a:t>
            </a:r>
            <a:endParaRPr lang="en-GB" sz="1050" dirty="0"/>
          </a:p>
        </p:txBody>
      </p:sp>
      <p:sp>
        <p:nvSpPr>
          <p:cNvPr id="32" name="TextBox 31">
            <a:extLst>
              <a:ext uri="{FF2B5EF4-FFF2-40B4-BE49-F238E27FC236}">
                <a16:creationId xmlns:a16="http://schemas.microsoft.com/office/drawing/2014/main" id="{977A3E71-AD67-4AF2-B17B-803BF610E31A}"/>
              </a:ext>
            </a:extLst>
          </p:cNvPr>
          <p:cNvSpPr txBox="1"/>
          <p:nvPr/>
        </p:nvSpPr>
        <p:spPr>
          <a:xfrm>
            <a:off x="394695" y="999420"/>
            <a:ext cx="2436742" cy="369332"/>
          </a:xfrm>
          <a:prstGeom prst="rect">
            <a:avLst/>
          </a:prstGeom>
          <a:noFill/>
        </p:spPr>
        <p:txBody>
          <a:bodyPr wrap="square">
            <a:spAutoFit/>
          </a:bodyPr>
          <a:lstStyle/>
          <a:p>
            <a:r>
              <a:rPr lang="en-GB" b="1" dirty="0">
                <a:latin typeface="Nunito" panose="00000500000000000000" pitchFamily="2" charset="0"/>
              </a:rPr>
              <a:t>Tablet instructions</a:t>
            </a:r>
            <a:endParaRPr lang="en-GB" b="1" dirty="0"/>
          </a:p>
        </p:txBody>
      </p:sp>
      <p:sp>
        <p:nvSpPr>
          <p:cNvPr id="29" name="TextBox 28">
            <a:extLst>
              <a:ext uri="{FF2B5EF4-FFF2-40B4-BE49-F238E27FC236}">
                <a16:creationId xmlns:a16="http://schemas.microsoft.com/office/drawing/2014/main" id="{9481C02C-4B19-471F-9702-B495B57E8CA9}"/>
              </a:ext>
            </a:extLst>
          </p:cNvPr>
          <p:cNvSpPr txBox="1"/>
          <p:nvPr/>
        </p:nvSpPr>
        <p:spPr>
          <a:xfrm>
            <a:off x="601866" y="4794156"/>
            <a:ext cx="4757059" cy="369332"/>
          </a:xfrm>
          <a:prstGeom prst="rect">
            <a:avLst/>
          </a:prstGeom>
          <a:noFill/>
        </p:spPr>
        <p:txBody>
          <a:bodyPr wrap="square">
            <a:spAutoFit/>
          </a:bodyPr>
          <a:lstStyle/>
          <a:p>
            <a:pPr lvl="0"/>
            <a:r>
              <a:rPr lang="en-GB" sz="1800" dirty="0">
                <a:effectLst/>
                <a:latin typeface="Nunito" panose="00000500000000000000" pitchFamily="2" charset="0"/>
                <a:ea typeface="Times New Roman" panose="02020603050405020304" pitchFamily="18" charset="0"/>
                <a:cs typeface="Arial" panose="020B0604020202020204" pitchFamily="34" charset="0"/>
              </a:rPr>
              <a:t> </a:t>
            </a:r>
          </a:p>
        </p:txBody>
      </p:sp>
      <p:sp>
        <p:nvSpPr>
          <p:cNvPr id="30" name="TextBox 29">
            <a:extLst>
              <a:ext uri="{FF2B5EF4-FFF2-40B4-BE49-F238E27FC236}">
                <a16:creationId xmlns:a16="http://schemas.microsoft.com/office/drawing/2014/main" id="{1439F924-C769-4126-8879-1F3FCFFE0397}"/>
              </a:ext>
            </a:extLst>
          </p:cNvPr>
          <p:cNvSpPr txBox="1"/>
          <p:nvPr/>
        </p:nvSpPr>
        <p:spPr>
          <a:xfrm>
            <a:off x="681774" y="1420115"/>
            <a:ext cx="10394859" cy="646331"/>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On a tablet, tap the first cell (B2) so that a blue border appears around the cell. Press and hold along the bottom blue border and then drag down the column to add the formula to all cells.</a:t>
            </a:r>
          </a:p>
        </p:txBody>
      </p:sp>
      <p:pic>
        <p:nvPicPr>
          <p:cNvPr id="23" name="Picture 22" descr="Shape, rectangle, square&#10;&#10;Description automatically generated">
            <a:extLst>
              <a:ext uri="{FF2B5EF4-FFF2-40B4-BE49-F238E27FC236}">
                <a16:creationId xmlns:a16="http://schemas.microsoft.com/office/drawing/2014/main" id="{C44B2681-D6C2-4051-8F7E-F8DC9F050B64}"/>
              </a:ext>
            </a:extLst>
          </p:cNvPr>
          <p:cNvPicPr/>
          <p:nvPr/>
        </p:nvPicPr>
        <p:blipFill rotWithShape="1">
          <a:blip r:embed="rId5" cstate="print">
            <a:extLst>
              <a:ext uri="{28A0092B-C50C-407E-A947-70E740481C1C}">
                <a14:useLocalDpi xmlns:a14="http://schemas.microsoft.com/office/drawing/2010/main" val="0"/>
              </a:ext>
            </a:extLst>
          </a:blip>
          <a:srcRect l="21775" t="8656" r="20899" b="13652"/>
          <a:stretch/>
        </p:blipFill>
        <p:spPr>
          <a:xfrm>
            <a:off x="10857787" y="817176"/>
            <a:ext cx="1027815" cy="1143250"/>
          </a:xfrm>
          <a:prstGeom prst="rect">
            <a:avLst/>
          </a:prstGeom>
        </p:spPr>
      </p:pic>
      <p:pic>
        <p:nvPicPr>
          <p:cNvPr id="7" name="Picture 6">
            <a:extLst>
              <a:ext uri="{FF2B5EF4-FFF2-40B4-BE49-F238E27FC236}">
                <a16:creationId xmlns:a16="http://schemas.microsoft.com/office/drawing/2014/main" id="{2C159E83-867E-4C66-A2ED-66F939AB961B}"/>
              </a:ext>
            </a:extLst>
          </p:cNvPr>
          <p:cNvPicPr>
            <a:picLocks noChangeAspect="1"/>
          </p:cNvPicPr>
          <p:nvPr/>
        </p:nvPicPr>
        <p:blipFill rotWithShape="1">
          <a:blip r:embed="rId6"/>
          <a:srcRect b="10662"/>
          <a:stretch/>
        </p:blipFill>
        <p:spPr>
          <a:xfrm>
            <a:off x="2182738" y="2275853"/>
            <a:ext cx="2390136" cy="3634135"/>
          </a:xfrm>
          <a:prstGeom prst="rect">
            <a:avLst/>
          </a:prstGeom>
        </p:spPr>
      </p:pic>
      <p:pic>
        <p:nvPicPr>
          <p:cNvPr id="9" name="Picture 8">
            <a:extLst>
              <a:ext uri="{FF2B5EF4-FFF2-40B4-BE49-F238E27FC236}">
                <a16:creationId xmlns:a16="http://schemas.microsoft.com/office/drawing/2014/main" id="{01D17614-8DEB-4BE0-B4A4-0C0A963D9B0B}"/>
              </a:ext>
            </a:extLst>
          </p:cNvPr>
          <p:cNvPicPr>
            <a:picLocks noChangeAspect="1"/>
          </p:cNvPicPr>
          <p:nvPr/>
        </p:nvPicPr>
        <p:blipFill>
          <a:blip r:embed="rId7"/>
          <a:stretch>
            <a:fillRect/>
          </a:stretch>
        </p:blipFill>
        <p:spPr>
          <a:xfrm>
            <a:off x="6444585" y="2250453"/>
            <a:ext cx="2389726" cy="3701733"/>
          </a:xfrm>
          <a:prstGeom prst="rect">
            <a:avLst/>
          </a:prstGeom>
        </p:spPr>
      </p:pic>
      <p:sp>
        <p:nvSpPr>
          <p:cNvPr id="10" name="Arrow: Right 9">
            <a:extLst>
              <a:ext uri="{FF2B5EF4-FFF2-40B4-BE49-F238E27FC236}">
                <a16:creationId xmlns:a16="http://schemas.microsoft.com/office/drawing/2014/main" id="{95E290AE-7082-4535-B60F-11D009F749FE}"/>
              </a:ext>
            </a:extLst>
          </p:cNvPr>
          <p:cNvSpPr/>
          <p:nvPr/>
        </p:nvSpPr>
        <p:spPr>
          <a:xfrm>
            <a:off x="4876214" y="3736132"/>
            <a:ext cx="1209040" cy="6463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98412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260150" y="7445"/>
            <a:ext cx="10515600" cy="1325563"/>
          </a:xfrm>
        </p:spPr>
        <p:txBody>
          <a:bodyPr>
            <a:normAutofit/>
          </a:bodyPr>
          <a:lstStyle/>
          <a:p>
            <a:r>
              <a:rPr lang="en-GB" dirty="0">
                <a:latin typeface="Palanquin Dark SemiBold" panose="020B0704020203020204" pitchFamily="34" charset="0"/>
                <a:cs typeface="Palanquin Dark SemiBold" panose="020B0704020203020204" pitchFamily="34" charset="0"/>
              </a:rPr>
              <a:t>Activity 3: Formula for Converting to M</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10</a:t>
            </a:r>
            <a:endParaRPr lang="en-GB" sz="1050" dirty="0"/>
          </a:p>
        </p:txBody>
      </p:sp>
      <p:sp>
        <p:nvSpPr>
          <p:cNvPr id="17" name="Content Placeholder 2">
            <a:extLst>
              <a:ext uri="{FF2B5EF4-FFF2-40B4-BE49-F238E27FC236}">
                <a16:creationId xmlns:a16="http://schemas.microsoft.com/office/drawing/2014/main" id="{DD30C2D8-4424-4211-BC04-B11D58B97623}"/>
              </a:ext>
            </a:extLst>
          </p:cNvPr>
          <p:cNvSpPr txBox="1">
            <a:spLocks/>
          </p:cNvSpPr>
          <p:nvPr/>
        </p:nvSpPr>
        <p:spPr>
          <a:xfrm>
            <a:off x="559638" y="1474411"/>
            <a:ext cx="10515600" cy="4995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It’s your turn to see if you can create a formula to convert Centimetres to Metres. </a:t>
            </a:r>
          </a:p>
        </p:txBody>
      </p:sp>
      <p:sp>
        <p:nvSpPr>
          <p:cNvPr id="24" name="TextBox 23">
            <a:extLst>
              <a:ext uri="{FF2B5EF4-FFF2-40B4-BE49-F238E27FC236}">
                <a16:creationId xmlns:a16="http://schemas.microsoft.com/office/drawing/2014/main" id="{EAF2B9A3-4123-41CB-89FA-B537B43D59E9}"/>
              </a:ext>
            </a:extLst>
          </p:cNvPr>
          <p:cNvSpPr txBox="1"/>
          <p:nvPr/>
        </p:nvSpPr>
        <p:spPr>
          <a:xfrm>
            <a:off x="689707" y="2153643"/>
            <a:ext cx="5005811" cy="646331"/>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1. Click on E2 and enter the formula into the formula bar. </a:t>
            </a:r>
          </a:p>
        </p:txBody>
      </p:sp>
      <p:pic>
        <p:nvPicPr>
          <p:cNvPr id="7" name="Picture 6">
            <a:extLst>
              <a:ext uri="{FF2B5EF4-FFF2-40B4-BE49-F238E27FC236}">
                <a16:creationId xmlns:a16="http://schemas.microsoft.com/office/drawing/2014/main" id="{16863668-AF42-4272-9BEC-71C3EF897C07}"/>
              </a:ext>
            </a:extLst>
          </p:cNvPr>
          <p:cNvPicPr>
            <a:picLocks noChangeAspect="1"/>
          </p:cNvPicPr>
          <p:nvPr/>
        </p:nvPicPr>
        <p:blipFill>
          <a:blip r:embed="rId5"/>
          <a:stretch>
            <a:fillRect/>
          </a:stretch>
        </p:blipFill>
        <p:spPr>
          <a:xfrm>
            <a:off x="5817438" y="3307139"/>
            <a:ext cx="5276850" cy="2076450"/>
          </a:xfrm>
          <a:prstGeom prst="rect">
            <a:avLst/>
          </a:prstGeom>
        </p:spPr>
      </p:pic>
      <p:sp>
        <p:nvSpPr>
          <p:cNvPr id="25" name="TextBox 24">
            <a:extLst>
              <a:ext uri="{FF2B5EF4-FFF2-40B4-BE49-F238E27FC236}">
                <a16:creationId xmlns:a16="http://schemas.microsoft.com/office/drawing/2014/main" id="{D3B4814A-A6EA-4862-AF6E-CDC2718C9C39}"/>
              </a:ext>
            </a:extLst>
          </p:cNvPr>
          <p:cNvSpPr txBox="1"/>
          <p:nvPr/>
        </p:nvSpPr>
        <p:spPr>
          <a:xfrm>
            <a:off x="689707" y="3333105"/>
            <a:ext cx="5005811" cy="646331"/>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2. Copy the formula in cell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E2</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and paste it into the rest of the cells in column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E</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t>
            </a:r>
          </a:p>
        </p:txBody>
      </p:sp>
      <p:sp>
        <p:nvSpPr>
          <p:cNvPr id="28" name="TextBox 27">
            <a:extLst>
              <a:ext uri="{FF2B5EF4-FFF2-40B4-BE49-F238E27FC236}">
                <a16:creationId xmlns:a16="http://schemas.microsoft.com/office/drawing/2014/main" id="{349D3B0C-1B14-4D37-8999-C3617BED4C79}"/>
              </a:ext>
            </a:extLst>
          </p:cNvPr>
          <p:cNvSpPr txBox="1"/>
          <p:nvPr/>
        </p:nvSpPr>
        <p:spPr>
          <a:xfrm>
            <a:off x="689706" y="4596674"/>
            <a:ext cx="5005811" cy="646331"/>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3. Test your spreadsheet. </a:t>
            </a:r>
            <a:r>
              <a:rPr lang="en-GB" dirty="0">
                <a:latin typeface="Nunito" panose="00000500000000000000" pitchFamily="2" charset="0"/>
                <a:ea typeface="Times New Roman" panose="02020603050405020304" pitchFamily="18" charset="0"/>
                <a:cs typeface="Times New Roman" panose="02020603050405020304" pitchFamily="18" charset="0"/>
              </a:rPr>
              <a:t>Does it work? Will it convert CM to M and M to CM?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39" name="TextBox 38">
            <a:extLst>
              <a:ext uri="{FF2B5EF4-FFF2-40B4-BE49-F238E27FC236}">
                <a16:creationId xmlns:a16="http://schemas.microsoft.com/office/drawing/2014/main" id="{34A2BAF8-A14D-4813-B409-838A0436C006}"/>
              </a:ext>
            </a:extLst>
          </p:cNvPr>
          <p:cNvSpPr txBox="1"/>
          <p:nvPr/>
        </p:nvSpPr>
        <p:spPr>
          <a:xfrm>
            <a:off x="7834402" y="2267099"/>
            <a:ext cx="1568935" cy="373457"/>
          </a:xfrm>
          <a:prstGeom prst="roundRect">
            <a:avLst/>
          </a:prstGeom>
          <a:solidFill>
            <a:srgbClr val="7030A0"/>
          </a:solidFill>
          <a:ln w="28575">
            <a:solidFill>
              <a:schemeClr val="tx1"/>
            </a:solidFill>
          </a:ln>
        </p:spPr>
        <p:txBody>
          <a:bodyPr wrap="square" rtlCol="0">
            <a:spAutoFit/>
          </a:bodyPr>
          <a:lstStyle/>
          <a:p>
            <a:pPr algn="ctr"/>
            <a:r>
              <a:rPr lang="en-GB" sz="1600" b="1" dirty="0">
                <a:solidFill>
                  <a:schemeClr val="bg1"/>
                </a:solidFill>
                <a:latin typeface="Nunito" panose="00000500000000000000" pitchFamily="2" charset="0"/>
              </a:rPr>
              <a:t>Click for hint </a:t>
            </a:r>
          </a:p>
        </p:txBody>
      </p:sp>
    </p:spTree>
    <p:extLst>
      <p:ext uri="{BB962C8B-B14F-4D97-AF65-F5344CB8AC3E}">
        <p14:creationId xmlns:p14="http://schemas.microsoft.com/office/powerpoint/2010/main" val="3574427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7" restart="whenNotActive" fill="hold" evtFilter="cancelBubble" nodeType="interactiveSeq">
                <p:stCondLst>
                  <p:cond evt="onClick" delay="0">
                    <p:tgtEl>
                      <p:spTgt spid="39"/>
                    </p:tgtEl>
                  </p:cond>
                </p:stCondLst>
                <p:endSync evt="end" delay="0">
                  <p:rtn val="all"/>
                </p:endSync>
                <p:childTnLst>
                  <p:par>
                    <p:cTn id="18" fill="hold">
                      <p:stCondLst>
                        <p:cond delay="0"/>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childTnLst>
        </p:cTn>
      </p:par>
    </p:tnLst>
    <p:bldLst>
      <p:bldP spid="24" grpId="0"/>
      <p:bldP spid="25" grpId="0"/>
      <p:bldP spid="28" grpId="0"/>
      <p:bldP spid="3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148046" y="170505"/>
            <a:ext cx="10395052" cy="1325563"/>
          </a:xfrm>
        </p:spPr>
        <p:txBody>
          <a:bodyPr>
            <a:normAutofit/>
          </a:bodyPr>
          <a:lstStyle/>
          <a:p>
            <a:r>
              <a:rPr lang="en-GB" dirty="0">
                <a:latin typeface="Palanquin Dark SemiBold" panose="020B0704020203020204" pitchFamily="34" charset="0"/>
                <a:cs typeface="Palanquin Dark SemiBold" panose="020B0704020203020204" pitchFamily="34" charset="0"/>
              </a:rPr>
              <a:t>Activity 4: Converting Between KM and Miles</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11</a:t>
            </a:r>
            <a:endParaRPr lang="en-GB" sz="1050" dirty="0"/>
          </a:p>
        </p:txBody>
      </p:sp>
      <p:sp>
        <p:nvSpPr>
          <p:cNvPr id="17" name="Content Placeholder 2">
            <a:extLst>
              <a:ext uri="{FF2B5EF4-FFF2-40B4-BE49-F238E27FC236}">
                <a16:creationId xmlns:a16="http://schemas.microsoft.com/office/drawing/2014/main" id="{DD30C2D8-4424-4211-BC04-B11D58B97623}"/>
              </a:ext>
            </a:extLst>
          </p:cNvPr>
          <p:cNvSpPr txBox="1">
            <a:spLocks/>
          </p:cNvSpPr>
          <p:nvPr/>
        </p:nvSpPr>
        <p:spPr>
          <a:xfrm>
            <a:off x="958748" y="1513413"/>
            <a:ext cx="10515600" cy="4995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Can you create a spreadsheet which converts between Kilometres and Miles?  </a:t>
            </a:r>
          </a:p>
        </p:txBody>
      </p:sp>
      <p:pic>
        <p:nvPicPr>
          <p:cNvPr id="8" name="Picture 7">
            <a:extLst>
              <a:ext uri="{FF2B5EF4-FFF2-40B4-BE49-F238E27FC236}">
                <a16:creationId xmlns:a16="http://schemas.microsoft.com/office/drawing/2014/main" id="{441CCA81-9089-4255-B9C6-C6550E2D0832}"/>
              </a:ext>
            </a:extLst>
          </p:cNvPr>
          <p:cNvPicPr>
            <a:picLocks noChangeAspect="1"/>
          </p:cNvPicPr>
          <p:nvPr/>
        </p:nvPicPr>
        <p:blipFill>
          <a:blip r:embed="rId4"/>
          <a:stretch>
            <a:fillRect/>
          </a:stretch>
        </p:blipFill>
        <p:spPr>
          <a:xfrm>
            <a:off x="3797198" y="1883274"/>
            <a:ext cx="7677150" cy="1657350"/>
          </a:xfrm>
          <a:prstGeom prst="rect">
            <a:avLst/>
          </a:prstGeom>
        </p:spPr>
      </p:pic>
      <p:sp>
        <p:nvSpPr>
          <p:cNvPr id="15" name="TextBox 14">
            <a:extLst>
              <a:ext uri="{FF2B5EF4-FFF2-40B4-BE49-F238E27FC236}">
                <a16:creationId xmlns:a16="http://schemas.microsoft.com/office/drawing/2014/main" id="{C494A4C9-90F2-4E7C-A4B2-4A5961A237B7}"/>
              </a:ext>
            </a:extLst>
          </p:cNvPr>
          <p:cNvSpPr txBox="1"/>
          <p:nvPr/>
        </p:nvSpPr>
        <p:spPr>
          <a:xfrm>
            <a:off x="860598" y="2252490"/>
            <a:ext cx="2671531" cy="715089"/>
          </a:xfrm>
          <a:prstGeom prst="roundRect">
            <a:avLst/>
          </a:prstGeom>
          <a:noFill/>
          <a:ln>
            <a:solidFill>
              <a:srgbClr val="8E24AA"/>
            </a:solidFill>
          </a:ln>
        </p:spPr>
        <p:txBody>
          <a:bodyPr wrap="square">
            <a:spAutoFit/>
          </a:bodyPr>
          <a:lstStyle/>
          <a:p>
            <a:pP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This is the relationship between KM and Miles. </a:t>
            </a:r>
          </a:p>
        </p:txBody>
      </p:sp>
      <p:pic>
        <p:nvPicPr>
          <p:cNvPr id="10" name="Picture 9">
            <a:extLst>
              <a:ext uri="{FF2B5EF4-FFF2-40B4-BE49-F238E27FC236}">
                <a16:creationId xmlns:a16="http://schemas.microsoft.com/office/drawing/2014/main" id="{5391B024-A2DE-4828-B8F8-CA094A3E03B6}"/>
              </a:ext>
            </a:extLst>
          </p:cNvPr>
          <p:cNvPicPr>
            <a:picLocks noChangeAspect="1"/>
          </p:cNvPicPr>
          <p:nvPr/>
        </p:nvPicPr>
        <p:blipFill>
          <a:blip r:embed="rId5"/>
          <a:stretch>
            <a:fillRect/>
          </a:stretch>
        </p:blipFill>
        <p:spPr>
          <a:xfrm>
            <a:off x="3897586" y="3661513"/>
            <a:ext cx="4226685" cy="2577247"/>
          </a:xfrm>
          <a:prstGeom prst="rect">
            <a:avLst/>
          </a:prstGeom>
        </p:spPr>
      </p:pic>
      <p:sp>
        <p:nvSpPr>
          <p:cNvPr id="19" name="TextBox 18">
            <a:extLst>
              <a:ext uri="{FF2B5EF4-FFF2-40B4-BE49-F238E27FC236}">
                <a16:creationId xmlns:a16="http://schemas.microsoft.com/office/drawing/2014/main" id="{68F233E2-0084-43C1-9EEE-9C1598272C46}"/>
              </a:ext>
            </a:extLst>
          </p:cNvPr>
          <p:cNvSpPr txBox="1"/>
          <p:nvPr/>
        </p:nvSpPr>
        <p:spPr>
          <a:xfrm>
            <a:off x="1194484" y="4782930"/>
            <a:ext cx="1568935" cy="373457"/>
          </a:xfrm>
          <a:prstGeom prst="roundRect">
            <a:avLst/>
          </a:prstGeom>
          <a:solidFill>
            <a:srgbClr val="7030A0"/>
          </a:solidFill>
          <a:ln w="28575">
            <a:solidFill>
              <a:schemeClr val="tx1"/>
            </a:solidFill>
          </a:ln>
        </p:spPr>
        <p:txBody>
          <a:bodyPr wrap="square" rtlCol="0">
            <a:spAutoFit/>
          </a:bodyPr>
          <a:lstStyle/>
          <a:p>
            <a:pPr algn="ctr"/>
            <a:r>
              <a:rPr lang="en-GB" sz="1600" b="1" dirty="0">
                <a:solidFill>
                  <a:schemeClr val="bg1"/>
                </a:solidFill>
                <a:latin typeface="Nunito" panose="00000500000000000000" pitchFamily="2" charset="0"/>
              </a:rPr>
              <a:t>Click for hint </a:t>
            </a:r>
          </a:p>
        </p:txBody>
      </p:sp>
    </p:spTree>
    <p:extLst>
      <p:ext uri="{BB962C8B-B14F-4D97-AF65-F5344CB8AC3E}">
        <p14:creationId xmlns:p14="http://schemas.microsoft.com/office/powerpoint/2010/main" val="380958679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nextCondLst>
                <p:cond evt="onClick" delay="0">
                  <p:tgtEl>
                    <p:spTgt spid="19"/>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680485" y="223293"/>
            <a:ext cx="10771017" cy="891463"/>
          </a:xfrm>
        </p:spPr>
        <p:txBody>
          <a:bodyPr>
            <a:normAutofit/>
          </a:bodyPr>
          <a:lstStyle/>
          <a:p>
            <a:r>
              <a:rPr lang="en-GB" dirty="0">
                <a:latin typeface="Palanquin Dark SemiBold" panose="020B0704020203020204" pitchFamily="34" charset="0"/>
                <a:cs typeface="Palanquin Dark SemiBold" panose="020B0704020203020204" pitchFamily="34" charset="0"/>
              </a:rPr>
              <a:t>Activity 5: Extension</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29634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12</a:t>
            </a:r>
            <a:endParaRPr lang="en-GB" sz="1050" dirty="0"/>
          </a:p>
        </p:txBody>
      </p:sp>
      <p:sp>
        <p:nvSpPr>
          <p:cNvPr id="17" name="Content Placeholder 2">
            <a:extLst>
              <a:ext uri="{FF2B5EF4-FFF2-40B4-BE49-F238E27FC236}">
                <a16:creationId xmlns:a16="http://schemas.microsoft.com/office/drawing/2014/main" id="{DD30C2D8-4424-4211-BC04-B11D58B97623}"/>
              </a:ext>
            </a:extLst>
          </p:cNvPr>
          <p:cNvSpPr txBox="1">
            <a:spLocks/>
          </p:cNvSpPr>
          <p:nvPr/>
        </p:nvSpPr>
        <p:spPr>
          <a:xfrm>
            <a:off x="680485" y="1045286"/>
            <a:ext cx="10515600" cy="4995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Can you create a spreadsheet that converts between </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ºF and ºC ?    </a:t>
            </a: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  </a:t>
            </a:r>
          </a:p>
        </p:txBody>
      </p:sp>
      <p:graphicFrame>
        <p:nvGraphicFramePr>
          <p:cNvPr id="7" name="Table 6">
            <a:extLst>
              <a:ext uri="{FF2B5EF4-FFF2-40B4-BE49-F238E27FC236}">
                <a16:creationId xmlns:a16="http://schemas.microsoft.com/office/drawing/2014/main" id="{DCA86110-BED5-4D5D-BAF5-4A45A71DFE83}"/>
              </a:ext>
            </a:extLst>
          </p:cNvPr>
          <p:cNvGraphicFramePr>
            <a:graphicFrameLocks noGrp="1"/>
          </p:cNvGraphicFramePr>
          <p:nvPr>
            <p:extLst>
              <p:ext uri="{D42A27DB-BD31-4B8C-83A1-F6EECF244321}">
                <p14:modId xmlns:p14="http://schemas.microsoft.com/office/powerpoint/2010/main" val="3292698984"/>
              </p:ext>
            </p:extLst>
          </p:nvPr>
        </p:nvGraphicFramePr>
        <p:xfrm>
          <a:off x="5456903" y="1475541"/>
          <a:ext cx="1699835" cy="4998720"/>
        </p:xfrm>
        <a:graphic>
          <a:graphicData uri="http://schemas.openxmlformats.org/drawingml/2006/table">
            <a:tbl>
              <a:tblPr firstRow="1" bandRow="1">
                <a:tableStyleId>{5C22544A-7EE6-4342-B048-85BDC9FD1C3A}</a:tableStyleId>
              </a:tblPr>
              <a:tblGrid>
                <a:gridCol w="1699835">
                  <a:extLst>
                    <a:ext uri="{9D8B030D-6E8A-4147-A177-3AD203B41FA5}">
                      <a16:colId xmlns:a16="http://schemas.microsoft.com/office/drawing/2014/main" val="1310302583"/>
                    </a:ext>
                  </a:extLst>
                </a:gridCol>
              </a:tblGrid>
              <a:tr h="609600">
                <a:tc>
                  <a:txBody>
                    <a:bodyPr/>
                    <a:lstStyle/>
                    <a:p>
                      <a:r>
                        <a:rPr lang="en-GB" sz="1400" dirty="0"/>
                        <a:t>Monthly Maximum Temperature  </a:t>
                      </a:r>
                      <a:r>
                        <a:rPr lang="en-GB" sz="1400" b="1" kern="1200" dirty="0">
                          <a:solidFill>
                            <a:schemeClr val="lt1"/>
                          </a:solidFill>
                          <a:effectLst/>
                          <a:latin typeface="+mn-lt"/>
                          <a:ea typeface="+mn-ea"/>
                          <a:cs typeface="+mn-cs"/>
                        </a:rPr>
                        <a:t>ºF</a:t>
                      </a:r>
                      <a:endParaRPr lang="en-GB" sz="1400" dirty="0"/>
                    </a:p>
                  </a:txBody>
                  <a:tcPr/>
                </a:tc>
                <a:extLst>
                  <a:ext uri="{0D108BD9-81ED-4DB2-BD59-A6C34878D82A}">
                    <a16:rowId xmlns:a16="http://schemas.microsoft.com/office/drawing/2014/main" val="1302365082"/>
                  </a:ext>
                </a:extLst>
              </a:tr>
              <a:tr h="362121">
                <a:tc>
                  <a:txBody>
                    <a:bodyPr/>
                    <a:lstStyle/>
                    <a:p>
                      <a:r>
                        <a:rPr lang="en-GB" dirty="0"/>
                        <a:t>Jan 34 </a:t>
                      </a:r>
                      <a:r>
                        <a:rPr lang="en-GB" sz="1800" b="1" u="none" kern="1200" dirty="0">
                          <a:solidFill>
                            <a:schemeClr val="tx1"/>
                          </a:solidFill>
                          <a:effectLst/>
                          <a:latin typeface="+mn-lt"/>
                          <a:ea typeface="+mn-ea"/>
                          <a:cs typeface="+mn-cs"/>
                        </a:rPr>
                        <a:t>º</a:t>
                      </a:r>
                      <a:r>
                        <a:rPr lang="en-GB" sz="1800" b="1" kern="1200" dirty="0">
                          <a:solidFill>
                            <a:schemeClr val="tx1"/>
                          </a:solidFill>
                          <a:effectLst/>
                          <a:latin typeface="+mn-lt"/>
                          <a:ea typeface="+mn-ea"/>
                          <a:cs typeface="+mn-cs"/>
                        </a:rPr>
                        <a:t>F</a:t>
                      </a:r>
                      <a:endParaRPr lang="en-GB" dirty="0">
                        <a:solidFill>
                          <a:schemeClr val="tx1"/>
                        </a:solidFill>
                      </a:endParaRPr>
                    </a:p>
                  </a:txBody>
                  <a:tcPr/>
                </a:tc>
                <a:extLst>
                  <a:ext uri="{0D108BD9-81ED-4DB2-BD59-A6C34878D82A}">
                    <a16:rowId xmlns:a16="http://schemas.microsoft.com/office/drawing/2014/main" val="1804116388"/>
                  </a:ext>
                </a:extLst>
              </a:tr>
              <a:tr h="362121">
                <a:tc>
                  <a:txBody>
                    <a:bodyPr/>
                    <a:lstStyle/>
                    <a:p>
                      <a:r>
                        <a:rPr lang="en-GB" dirty="0"/>
                        <a:t>Feb 30 </a:t>
                      </a:r>
                      <a:r>
                        <a:rPr lang="en-GB" sz="1800" b="1" kern="1200" dirty="0">
                          <a:solidFill>
                            <a:schemeClr val="tx1"/>
                          </a:solidFill>
                          <a:effectLst/>
                          <a:latin typeface="+mn-lt"/>
                          <a:ea typeface="+mn-ea"/>
                          <a:cs typeface="+mn-cs"/>
                        </a:rPr>
                        <a:t>ºF</a:t>
                      </a:r>
                      <a:endParaRPr lang="en-GB" dirty="0"/>
                    </a:p>
                  </a:txBody>
                  <a:tcPr/>
                </a:tc>
                <a:extLst>
                  <a:ext uri="{0D108BD9-81ED-4DB2-BD59-A6C34878D82A}">
                    <a16:rowId xmlns:a16="http://schemas.microsoft.com/office/drawing/2014/main" val="1779680487"/>
                  </a:ext>
                </a:extLst>
              </a:tr>
              <a:tr h="362121">
                <a:tc>
                  <a:txBody>
                    <a:bodyPr/>
                    <a:lstStyle/>
                    <a:p>
                      <a:r>
                        <a:rPr lang="en-GB" dirty="0"/>
                        <a:t>Mar 35 </a:t>
                      </a:r>
                      <a:r>
                        <a:rPr lang="en-GB" sz="1800" b="1" kern="1200" dirty="0">
                          <a:solidFill>
                            <a:schemeClr val="tx1"/>
                          </a:solidFill>
                          <a:effectLst/>
                          <a:latin typeface="+mn-lt"/>
                          <a:ea typeface="+mn-ea"/>
                          <a:cs typeface="+mn-cs"/>
                        </a:rPr>
                        <a:t>ºF</a:t>
                      </a:r>
                      <a:endParaRPr lang="en-GB" dirty="0"/>
                    </a:p>
                  </a:txBody>
                  <a:tcPr/>
                </a:tc>
                <a:extLst>
                  <a:ext uri="{0D108BD9-81ED-4DB2-BD59-A6C34878D82A}">
                    <a16:rowId xmlns:a16="http://schemas.microsoft.com/office/drawing/2014/main" val="151820163"/>
                  </a:ext>
                </a:extLst>
              </a:tr>
              <a:tr h="362121">
                <a:tc>
                  <a:txBody>
                    <a:bodyPr/>
                    <a:lstStyle/>
                    <a:p>
                      <a:r>
                        <a:rPr lang="en-GB" dirty="0"/>
                        <a:t>Apr 50 </a:t>
                      </a:r>
                      <a:r>
                        <a:rPr lang="en-GB" sz="1800" b="1" kern="1200" dirty="0">
                          <a:solidFill>
                            <a:schemeClr val="tx1"/>
                          </a:solidFill>
                          <a:effectLst/>
                          <a:latin typeface="+mn-lt"/>
                          <a:ea typeface="+mn-ea"/>
                          <a:cs typeface="+mn-cs"/>
                        </a:rPr>
                        <a:t>ºF</a:t>
                      </a:r>
                      <a:endParaRPr lang="en-GB" dirty="0"/>
                    </a:p>
                  </a:txBody>
                  <a:tcPr/>
                </a:tc>
                <a:extLst>
                  <a:ext uri="{0D108BD9-81ED-4DB2-BD59-A6C34878D82A}">
                    <a16:rowId xmlns:a16="http://schemas.microsoft.com/office/drawing/2014/main" val="184067221"/>
                  </a:ext>
                </a:extLst>
              </a:tr>
              <a:tr h="362121">
                <a:tc>
                  <a:txBody>
                    <a:bodyPr/>
                    <a:lstStyle/>
                    <a:p>
                      <a:r>
                        <a:rPr lang="en-GB" dirty="0"/>
                        <a:t>May 60 </a:t>
                      </a:r>
                      <a:r>
                        <a:rPr lang="en-GB" sz="1800" b="1" kern="1200" dirty="0">
                          <a:solidFill>
                            <a:schemeClr val="tx1"/>
                          </a:solidFill>
                          <a:effectLst/>
                          <a:latin typeface="+mn-lt"/>
                          <a:ea typeface="+mn-ea"/>
                          <a:cs typeface="+mn-cs"/>
                        </a:rPr>
                        <a:t>ºF</a:t>
                      </a:r>
                      <a:endParaRPr lang="en-GB" dirty="0"/>
                    </a:p>
                  </a:txBody>
                  <a:tcPr/>
                </a:tc>
                <a:extLst>
                  <a:ext uri="{0D108BD9-81ED-4DB2-BD59-A6C34878D82A}">
                    <a16:rowId xmlns:a16="http://schemas.microsoft.com/office/drawing/2014/main" val="1262871444"/>
                  </a:ext>
                </a:extLst>
              </a:tr>
              <a:tr h="362121">
                <a:tc>
                  <a:txBody>
                    <a:bodyPr/>
                    <a:lstStyle/>
                    <a:p>
                      <a:r>
                        <a:rPr lang="en-GB" dirty="0"/>
                        <a:t>June 70 </a:t>
                      </a:r>
                      <a:r>
                        <a:rPr lang="en-GB" sz="1800" b="1" kern="1200" dirty="0">
                          <a:solidFill>
                            <a:schemeClr val="tx1"/>
                          </a:solidFill>
                          <a:effectLst/>
                          <a:latin typeface="+mn-lt"/>
                          <a:ea typeface="+mn-ea"/>
                          <a:cs typeface="+mn-cs"/>
                        </a:rPr>
                        <a:t>ºF</a:t>
                      </a:r>
                      <a:endParaRPr lang="en-GB" dirty="0"/>
                    </a:p>
                  </a:txBody>
                  <a:tcPr/>
                </a:tc>
                <a:extLst>
                  <a:ext uri="{0D108BD9-81ED-4DB2-BD59-A6C34878D82A}">
                    <a16:rowId xmlns:a16="http://schemas.microsoft.com/office/drawing/2014/main" val="130209744"/>
                  </a:ext>
                </a:extLst>
              </a:tr>
              <a:tr h="362121">
                <a:tc>
                  <a:txBody>
                    <a:bodyPr/>
                    <a:lstStyle/>
                    <a:p>
                      <a:r>
                        <a:rPr lang="en-GB" dirty="0"/>
                        <a:t>July 75 </a:t>
                      </a:r>
                      <a:r>
                        <a:rPr lang="en-GB" sz="1800" b="1" kern="1200" dirty="0">
                          <a:solidFill>
                            <a:schemeClr val="tx1"/>
                          </a:solidFill>
                          <a:effectLst/>
                          <a:latin typeface="+mn-lt"/>
                          <a:ea typeface="+mn-ea"/>
                          <a:cs typeface="+mn-cs"/>
                        </a:rPr>
                        <a:t>ºF</a:t>
                      </a:r>
                      <a:endParaRPr lang="en-GB" dirty="0"/>
                    </a:p>
                  </a:txBody>
                  <a:tcPr/>
                </a:tc>
                <a:extLst>
                  <a:ext uri="{0D108BD9-81ED-4DB2-BD59-A6C34878D82A}">
                    <a16:rowId xmlns:a16="http://schemas.microsoft.com/office/drawing/2014/main" val="663064673"/>
                  </a:ext>
                </a:extLst>
              </a:tr>
              <a:tr h="362121">
                <a:tc>
                  <a:txBody>
                    <a:bodyPr/>
                    <a:lstStyle/>
                    <a:p>
                      <a:r>
                        <a:rPr lang="en-GB" dirty="0"/>
                        <a:t>Aug 74 </a:t>
                      </a:r>
                      <a:r>
                        <a:rPr lang="en-GB" sz="1800" b="1" kern="1200" dirty="0">
                          <a:solidFill>
                            <a:schemeClr val="tx1"/>
                          </a:solidFill>
                          <a:effectLst/>
                          <a:latin typeface="+mn-lt"/>
                          <a:ea typeface="+mn-ea"/>
                          <a:cs typeface="+mn-cs"/>
                        </a:rPr>
                        <a:t>ºF</a:t>
                      </a:r>
                      <a:endParaRPr lang="en-GB" dirty="0"/>
                    </a:p>
                  </a:txBody>
                  <a:tcPr/>
                </a:tc>
                <a:extLst>
                  <a:ext uri="{0D108BD9-81ED-4DB2-BD59-A6C34878D82A}">
                    <a16:rowId xmlns:a16="http://schemas.microsoft.com/office/drawing/2014/main" val="3785752790"/>
                  </a:ext>
                </a:extLst>
              </a:tr>
              <a:tr h="362121">
                <a:tc>
                  <a:txBody>
                    <a:bodyPr/>
                    <a:lstStyle/>
                    <a:p>
                      <a:r>
                        <a:rPr lang="en-GB" dirty="0"/>
                        <a:t>Sept 65 </a:t>
                      </a:r>
                      <a:r>
                        <a:rPr lang="en-GB" sz="1800" b="1" kern="1200" dirty="0">
                          <a:solidFill>
                            <a:schemeClr val="tx1"/>
                          </a:solidFill>
                          <a:effectLst/>
                          <a:latin typeface="+mn-lt"/>
                          <a:ea typeface="+mn-ea"/>
                          <a:cs typeface="+mn-cs"/>
                        </a:rPr>
                        <a:t>ºF</a:t>
                      </a:r>
                      <a:endParaRPr lang="en-GB" dirty="0"/>
                    </a:p>
                  </a:txBody>
                  <a:tcPr/>
                </a:tc>
                <a:extLst>
                  <a:ext uri="{0D108BD9-81ED-4DB2-BD59-A6C34878D82A}">
                    <a16:rowId xmlns:a16="http://schemas.microsoft.com/office/drawing/2014/main" val="3384472417"/>
                  </a:ext>
                </a:extLst>
              </a:tr>
              <a:tr h="362121">
                <a:tc>
                  <a:txBody>
                    <a:bodyPr/>
                    <a:lstStyle/>
                    <a:p>
                      <a:r>
                        <a:rPr lang="en-GB" dirty="0"/>
                        <a:t>Oct 54 </a:t>
                      </a:r>
                      <a:r>
                        <a:rPr lang="en-GB" sz="1800" b="1" kern="1200" dirty="0">
                          <a:solidFill>
                            <a:schemeClr val="tx1"/>
                          </a:solidFill>
                          <a:effectLst/>
                          <a:latin typeface="+mn-lt"/>
                          <a:ea typeface="+mn-ea"/>
                          <a:cs typeface="+mn-cs"/>
                        </a:rPr>
                        <a:t>ºF</a:t>
                      </a:r>
                      <a:endParaRPr lang="en-GB" dirty="0"/>
                    </a:p>
                  </a:txBody>
                  <a:tcPr/>
                </a:tc>
                <a:extLst>
                  <a:ext uri="{0D108BD9-81ED-4DB2-BD59-A6C34878D82A}">
                    <a16:rowId xmlns:a16="http://schemas.microsoft.com/office/drawing/2014/main" val="1784202245"/>
                  </a:ext>
                </a:extLst>
              </a:tr>
              <a:tr h="362121">
                <a:tc>
                  <a:txBody>
                    <a:bodyPr/>
                    <a:lstStyle/>
                    <a:p>
                      <a:r>
                        <a:rPr lang="en-GB" dirty="0"/>
                        <a:t>Nov 46 </a:t>
                      </a:r>
                      <a:r>
                        <a:rPr lang="en-GB" sz="1800" b="1" kern="1200" dirty="0">
                          <a:solidFill>
                            <a:schemeClr val="tx1"/>
                          </a:solidFill>
                          <a:effectLst/>
                          <a:latin typeface="+mn-lt"/>
                          <a:ea typeface="+mn-ea"/>
                          <a:cs typeface="+mn-cs"/>
                        </a:rPr>
                        <a:t>ºF</a:t>
                      </a:r>
                      <a:endParaRPr lang="en-GB" dirty="0"/>
                    </a:p>
                  </a:txBody>
                  <a:tcPr/>
                </a:tc>
                <a:extLst>
                  <a:ext uri="{0D108BD9-81ED-4DB2-BD59-A6C34878D82A}">
                    <a16:rowId xmlns:a16="http://schemas.microsoft.com/office/drawing/2014/main" val="2815671958"/>
                  </a:ext>
                </a:extLst>
              </a:tr>
              <a:tr h="362121">
                <a:tc>
                  <a:txBody>
                    <a:bodyPr/>
                    <a:lstStyle/>
                    <a:p>
                      <a:r>
                        <a:rPr lang="en-GB" dirty="0"/>
                        <a:t>Dec 35 </a:t>
                      </a:r>
                      <a:r>
                        <a:rPr lang="en-GB" sz="1800" b="1" kern="1200" dirty="0">
                          <a:solidFill>
                            <a:schemeClr val="tx1"/>
                          </a:solidFill>
                          <a:effectLst/>
                          <a:latin typeface="+mn-lt"/>
                          <a:ea typeface="+mn-ea"/>
                          <a:cs typeface="+mn-cs"/>
                        </a:rPr>
                        <a:t>ºF</a:t>
                      </a:r>
                      <a:endParaRPr lang="en-GB" dirty="0"/>
                    </a:p>
                  </a:txBody>
                  <a:tcPr/>
                </a:tc>
                <a:extLst>
                  <a:ext uri="{0D108BD9-81ED-4DB2-BD59-A6C34878D82A}">
                    <a16:rowId xmlns:a16="http://schemas.microsoft.com/office/drawing/2014/main" val="3900459652"/>
                  </a:ext>
                </a:extLst>
              </a:tr>
            </a:tbl>
          </a:graphicData>
        </a:graphic>
      </p:graphicFrame>
      <p:pic>
        <p:nvPicPr>
          <p:cNvPr id="19" name="Picture 18">
            <a:hlinkClick r:id="rId4"/>
            <a:extLst>
              <a:ext uri="{FF2B5EF4-FFF2-40B4-BE49-F238E27FC236}">
                <a16:creationId xmlns:a16="http://schemas.microsoft.com/office/drawing/2014/main" id="{3A0EE901-29CA-4329-8823-1D53C624DB98}"/>
              </a:ext>
            </a:extLst>
          </p:cNvPr>
          <p:cNvPicPr>
            <a:picLocks noChangeAspect="1"/>
          </p:cNvPicPr>
          <p:nvPr/>
        </p:nvPicPr>
        <p:blipFill rotWithShape="1">
          <a:blip r:embed="rId5"/>
          <a:srcRect t="4884" b="24558"/>
          <a:stretch/>
        </p:blipFill>
        <p:spPr>
          <a:xfrm>
            <a:off x="9804628" y="270574"/>
            <a:ext cx="1295400" cy="981219"/>
          </a:xfrm>
          <a:prstGeom prst="rect">
            <a:avLst/>
          </a:prstGeom>
          <a:ln>
            <a:noFill/>
          </a:ln>
          <a:effectLst>
            <a:outerShdw blurRad="190500" algn="tl" rotWithShape="0">
              <a:srgbClr val="000000">
                <a:alpha val="70000"/>
              </a:srgbClr>
            </a:outerShdw>
          </a:effectLst>
        </p:spPr>
      </p:pic>
      <p:sp>
        <p:nvSpPr>
          <p:cNvPr id="20" name="TextBox 19">
            <a:extLst>
              <a:ext uri="{FF2B5EF4-FFF2-40B4-BE49-F238E27FC236}">
                <a16:creationId xmlns:a16="http://schemas.microsoft.com/office/drawing/2014/main" id="{00A26A7F-714E-41B7-9381-81720A2F2581}"/>
              </a:ext>
            </a:extLst>
          </p:cNvPr>
          <p:cNvSpPr txBox="1"/>
          <p:nvPr/>
        </p:nvSpPr>
        <p:spPr>
          <a:xfrm>
            <a:off x="9281517" y="1351776"/>
            <a:ext cx="2417360" cy="369332"/>
          </a:xfrm>
          <a:prstGeom prst="rect">
            <a:avLst/>
          </a:prstGeom>
          <a:noFill/>
        </p:spPr>
        <p:txBody>
          <a:bodyPr wrap="square">
            <a:spAutoFit/>
          </a:bodyPr>
          <a:lstStyle/>
          <a:p>
            <a:r>
              <a:rPr lang="en-GB" dirty="0">
                <a:solidFill>
                  <a:srgbClr val="000000"/>
                </a:solidFill>
                <a:latin typeface="Nunito" panose="00000500000000000000" pitchFamily="2" charset="0"/>
                <a:cs typeface="Calibri" panose="020F0502020204030204" pitchFamily="34" charset="0"/>
              </a:rPr>
              <a:t>Conversion Example </a:t>
            </a:r>
            <a:endParaRPr lang="en-GB" dirty="0"/>
          </a:p>
        </p:txBody>
      </p:sp>
      <p:sp>
        <p:nvSpPr>
          <p:cNvPr id="21" name="TextBox 20">
            <a:extLst>
              <a:ext uri="{FF2B5EF4-FFF2-40B4-BE49-F238E27FC236}">
                <a16:creationId xmlns:a16="http://schemas.microsoft.com/office/drawing/2014/main" id="{3B9D3C61-1B90-4F70-87A2-E48989832FEA}"/>
              </a:ext>
            </a:extLst>
          </p:cNvPr>
          <p:cNvSpPr txBox="1"/>
          <p:nvPr/>
        </p:nvSpPr>
        <p:spPr>
          <a:xfrm>
            <a:off x="7221611" y="2073658"/>
            <a:ext cx="5005811" cy="646331"/>
          </a:xfrm>
          <a:prstGeom prst="rect">
            <a:avLst/>
          </a:prstGeom>
          <a:noFill/>
        </p:spPr>
        <p:txBody>
          <a:bodyPr wrap="square">
            <a:spAutoFit/>
          </a:bodyPr>
          <a:lstStyle/>
          <a:p>
            <a:pPr>
              <a:spcAft>
                <a:spcPts val="600"/>
              </a:spcAft>
              <a:buBlip>
                <a:blip r:embed="rId6"/>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1. Create a table similar to </a:t>
            </a:r>
            <a:r>
              <a:rPr lang="en-GB" sz="1800" dirty="0">
                <a:effectLst/>
                <a:latin typeface="Nunito" panose="00000500000000000000" pitchFamily="2" charset="0"/>
                <a:ea typeface="Times New Roman" panose="02020603050405020304" pitchFamily="18" charset="0"/>
                <a:cs typeface="Times New Roman" panose="02020603050405020304" pitchFamily="18" charset="0"/>
                <a:hlinkClick r:id="rId4"/>
              </a:rPr>
              <a:t>Conversion Example</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t>
            </a:r>
          </a:p>
        </p:txBody>
      </p:sp>
      <p:pic>
        <p:nvPicPr>
          <p:cNvPr id="13" name="Picture 12">
            <a:extLst>
              <a:ext uri="{FF2B5EF4-FFF2-40B4-BE49-F238E27FC236}">
                <a16:creationId xmlns:a16="http://schemas.microsoft.com/office/drawing/2014/main" id="{5FC9EFA1-6F32-48FC-B1E7-CA9EF5727DC0}"/>
              </a:ext>
            </a:extLst>
          </p:cNvPr>
          <p:cNvPicPr>
            <a:picLocks noChangeAspect="1"/>
          </p:cNvPicPr>
          <p:nvPr/>
        </p:nvPicPr>
        <p:blipFill>
          <a:blip r:embed="rId7"/>
          <a:stretch>
            <a:fillRect/>
          </a:stretch>
        </p:blipFill>
        <p:spPr>
          <a:xfrm>
            <a:off x="828531" y="1977940"/>
            <a:ext cx="4265213" cy="3293691"/>
          </a:xfrm>
          <a:prstGeom prst="rect">
            <a:avLst/>
          </a:prstGeom>
        </p:spPr>
      </p:pic>
      <p:sp>
        <p:nvSpPr>
          <p:cNvPr id="22" name="Rectangle 21">
            <a:extLst>
              <a:ext uri="{FF2B5EF4-FFF2-40B4-BE49-F238E27FC236}">
                <a16:creationId xmlns:a16="http://schemas.microsoft.com/office/drawing/2014/main" id="{6B065B4C-E599-4141-9F35-3DA65E730543}"/>
              </a:ext>
            </a:extLst>
          </p:cNvPr>
          <p:cNvSpPr/>
          <p:nvPr/>
        </p:nvSpPr>
        <p:spPr>
          <a:xfrm>
            <a:off x="867931" y="2050369"/>
            <a:ext cx="3297433" cy="38780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TextBox 22">
            <a:extLst>
              <a:ext uri="{FF2B5EF4-FFF2-40B4-BE49-F238E27FC236}">
                <a16:creationId xmlns:a16="http://schemas.microsoft.com/office/drawing/2014/main" id="{4DBA3079-1E90-419E-88DF-CA8972824652}"/>
              </a:ext>
            </a:extLst>
          </p:cNvPr>
          <p:cNvSpPr txBox="1"/>
          <p:nvPr/>
        </p:nvSpPr>
        <p:spPr>
          <a:xfrm>
            <a:off x="7221611" y="3960960"/>
            <a:ext cx="4597400" cy="723275"/>
          </a:xfrm>
          <a:prstGeom prst="rect">
            <a:avLst/>
          </a:prstGeom>
          <a:noFill/>
        </p:spPr>
        <p:txBody>
          <a:bodyPr wrap="square">
            <a:spAutoFit/>
          </a:bodyPr>
          <a:lstStyle/>
          <a:p>
            <a:pPr>
              <a:spcAft>
                <a:spcPts val="600"/>
              </a:spcAft>
              <a:buBlip>
                <a:blip r:embed="rId6"/>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3. Use this conversion to help you</a:t>
            </a:r>
          </a:p>
          <a:p>
            <a:pP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ºC = (ºF - 32) ÷ 1.8 </a:t>
            </a:r>
          </a:p>
        </p:txBody>
      </p:sp>
      <p:sp>
        <p:nvSpPr>
          <p:cNvPr id="24" name="TextBox 23">
            <a:extLst>
              <a:ext uri="{FF2B5EF4-FFF2-40B4-BE49-F238E27FC236}">
                <a16:creationId xmlns:a16="http://schemas.microsoft.com/office/drawing/2014/main" id="{B6C8869F-615C-43E8-8039-7C915F9F0648}"/>
              </a:ext>
            </a:extLst>
          </p:cNvPr>
          <p:cNvSpPr txBox="1"/>
          <p:nvPr/>
        </p:nvSpPr>
        <p:spPr>
          <a:xfrm>
            <a:off x="7221611" y="4948465"/>
            <a:ext cx="4597400" cy="646331"/>
          </a:xfrm>
          <a:prstGeom prst="rect">
            <a:avLst/>
          </a:prstGeom>
          <a:noFill/>
        </p:spPr>
        <p:txBody>
          <a:bodyPr wrap="square">
            <a:spAutoFit/>
          </a:bodyPr>
          <a:lstStyle/>
          <a:p>
            <a:pPr>
              <a:spcAft>
                <a:spcPts val="600"/>
              </a:spcAft>
              <a:buBlip>
                <a:blip r:embed="rId6"/>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4</a:t>
            </a:r>
            <a:r>
              <a:rPr lang="en-GB" dirty="0">
                <a:latin typeface="Nunito" panose="00000500000000000000" pitchFamily="2" charset="0"/>
                <a:ea typeface="Times New Roman" panose="02020603050405020304" pitchFamily="18" charset="0"/>
                <a:cs typeface="Times New Roman" panose="02020603050405020304" pitchFamily="18" charset="0"/>
              </a:rPr>
              <a:t>. T</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ry presenting this </a:t>
            </a:r>
            <a:r>
              <a:rPr lang="en-GB" sz="1800">
                <a:effectLst/>
                <a:latin typeface="Nunito" panose="00000500000000000000" pitchFamily="2" charset="0"/>
                <a:ea typeface="Times New Roman" panose="02020603050405020304" pitchFamily="18" charset="0"/>
                <a:cs typeface="Times New Roman" panose="02020603050405020304" pitchFamily="18" charset="0"/>
              </a:rPr>
              <a:t>data as a graph</a:t>
            </a:r>
            <a:r>
              <a:rPr lang="en-GB">
                <a:latin typeface="Nunito" panose="00000500000000000000" pitchFamily="2" charset="0"/>
                <a:ea typeface="Times New Roman" panose="02020603050405020304" pitchFamily="18" charset="0"/>
                <a:cs typeface="Times New Roman" panose="02020603050405020304" pitchFamily="18" charset="0"/>
              </a:rPr>
              <a:t>.</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7B8E24DB-450F-43FA-8200-700818BE1092}"/>
              </a:ext>
            </a:extLst>
          </p:cNvPr>
          <p:cNvSpPr txBox="1"/>
          <p:nvPr/>
        </p:nvSpPr>
        <p:spPr>
          <a:xfrm>
            <a:off x="7221611" y="3100040"/>
            <a:ext cx="4597400" cy="646331"/>
          </a:xfrm>
          <a:prstGeom prst="rect">
            <a:avLst/>
          </a:prstGeom>
          <a:noFill/>
        </p:spPr>
        <p:txBody>
          <a:bodyPr wrap="square">
            <a:spAutoFit/>
          </a:bodyPr>
          <a:lstStyle/>
          <a:p>
            <a:pPr>
              <a:spcAft>
                <a:spcPts val="600"/>
              </a:spcAft>
              <a:buBlip>
                <a:blip r:embed="rId6"/>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2. Enter the data shown in the table. </a:t>
            </a:r>
          </a:p>
        </p:txBody>
      </p:sp>
    </p:spTree>
    <p:extLst>
      <p:ext uri="{BB962C8B-B14F-4D97-AF65-F5344CB8AC3E}">
        <p14:creationId xmlns:p14="http://schemas.microsoft.com/office/powerpoint/2010/main" val="21564886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148046" y="14251"/>
            <a:ext cx="10515600" cy="1325563"/>
          </a:xfrm>
        </p:spPr>
        <p:txBody>
          <a:bodyPr>
            <a:normAutofit/>
          </a:bodyPr>
          <a:lstStyle/>
          <a:p>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Review Success </a:t>
            </a:r>
            <a:r>
              <a:rPr lang="en-GB" b="1" dirty="0">
                <a:solidFill>
                  <a:srgbClr val="000000"/>
                </a:solidFill>
                <a:latin typeface="Palanquin Dark SemiBold" panose="020B0704020203020204" pitchFamily="34" charset="0"/>
                <a:ea typeface="Times New Roman" panose="02020603050405020304" pitchFamily="18" charset="0"/>
                <a:cs typeface="Times New Roman" panose="02020603050405020304" pitchFamily="18" charset="0"/>
              </a:rPr>
              <a:t>C</a:t>
            </a:r>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riteria</a:t>
            </a:r>
            <a:endParaRPr lang="en-GB" dirty="0">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a:t>
            </a:r>
            <a:fld id="{55C8F386-4F53-41B5-9FE5-8CDE384B50BF}" type="slidenum">
              <a:rPr lang="en-US" sz="1050" smtClean="0">
                <a:effectLst/>
                <a:latin typeface="Palanquin" panose="020B0004020203020204" pitchFamily="34" charset="0"/>
                <a:ea typeface="Calibri" panose="020F0502020204030204" pitchFamily="34" charset="0"/>
              </a:rPr>
              <a:t>13</a:t>
            </a:fld>
            <a:endParaRPr lang="en-GB" sz="1050" dirty="0"/>
          </a:p>
        </p:txBody>
      </p:sp>
      <p:sp>
        <p:nvSpPr>
          <p:cNvPr id="9" name="Content Placeholder 2">
            <a:extLst>
              <a:ext uri="{FF2B5EF4-FFF2-40B4-BE49-F238E27FC236}">
                <a16:creationId xmlns:a16="http://schemas.microsoft.com/office/drawing/2014/main" id="{C32084EE-4695-44AC-B28A-6FAC2432F4A0}"/>
              </a:ext>
            </a:extLst>
          </p:cNvPr>
          <p:cNvSpPr>
            <a:spLocks noGrp="1"/>
          </p:cNvSpPr>
          <p:nvPr>
            <p:ph idx="1"/>
          </p:nvPr>
        </p:nvSpPr>
        <p:spPr>
          <a:xfrm>
            <a:off x="838200" y="1530985"/>
            <a:ext cx="10515600" cy="4351338"/>
          </a:xfrm>
        </p:spPr>
        <p:txBody>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I can create a formula in a spreadsheet to convert m to cm.</a:t>
            </a:r>
          </a:p>
          <a:p>
            <a:pPr>
              <a:spcAft>
                <a:spcPts val="600"/>
              </a:spcAft>
              <a:buBlip>
                <a:blip r:embed="rId4"/>
              </a:buBlip>
            </a:pPr>
            <a:r>
              <a:rPr lang="en-GB" sz="1800" dirty="0">
                <a:latin typeface="Nunito" panose="00000500000000000000" pitchFamily="2" charset="0"/>
                <a:ea typeface="Times New Roman" panose="02020603050405020304" pitchFamily="18" charset="0"/>
                <a:cs typeface="Times New Roman" panose="02020603050405020304" pitchFamily="18" charset="0"/>
              </a:rPr>
              <a:t>I</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can apply this to creating a spreadsheet that converts miles to km and vice versa. </a:t>
            </a:r>
          </a:p>
          <a:p>
            <a:pPr>
              <a:spcAft>
                <a:spcPts val="600"/>
              </a:spcAft>
              <a:buBlip>
                <a:blip r:embed="rId4"/>
              </a:buBlip>
            </a:pP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a:p>
            <a:pPr>
              <a:spcAft>
                <a:spcPts val="600"/>
              </a:spcAft>
              <a:buBlip>
                <a:blip r:embed="rId4"/>
              </a:buBlip>
            </a:pPr>
            <a:endParaRPr lang="en-GB" sz="1800" dirty="0">
              <a:solidFill>
                <a:srgbClr val="000000"/>
              </a:solidFill>
              <a:effectLst/>
              <a:latin typeface="Nunito" panose="00000500000000000000" pitchFamily="2"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4234819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29A8F9B8A978A47A35AB74DB814E8C0" ma:contentTypeVersion="10" ma:contentTypeDescription="Create a new document." ma:contentTypeScope="" ma:versionID="461bfb3530fe8f84ab61e3c17125b04b">
  <xsd:schema xmlns:xsd="http://www.w3.org/2001/XMLSchema" xmlns:xs="http://www.w3.org/2001/XMLSchema" xmlns:p="http://schemas.microsoft.com/office/2006/metadata/properties" xmlns:ns2="13450042-f009-418d-a922-a3175eeea887" targetNamespace="http://schemas.microsoft.com/office/2006/metadata/properties" ma:root="true" ma:fieldsID="cbf52875e240fa3741557331bd4d6006" ns2:_="">
    <xsd:import namespace="13450042-f009-418d-a922-a3175eeea887"/>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450042-f009-418d-a922-a3175eeea88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FF2F33F-5076-4400-BB2A-AEDD9CA959DD}">
  <ds:schemaRefs>
    <ds:schemaRef ds:uri="http://schemas.microsoft.com/sharepoint/v3/contenttype/forms"/>
  </ds:schemaRefs>
</ds:datastoreItem>
</file>

<file path=customXml/itemProps2.xml><?xml version="1.0" encoding="utf-8"?>
<ds:datastoreItem xmlns:ds="http://schemas.openxmlformats.org/officeDocument/2006/customXml" ds:itemID="{0963F61E-650D-4EC9-9AA3-CD6C03C4BDE1}">
  <ds:schemaRefs>
    <ds:schemaRef ds:uri="http://schemas.openxmlformats.org/package/2006/metadata/core-properties"/>
    <ds:schemaRef ds:uri="http://schemas.microsoft.com/office/infopath/2007/PartnerControls"/>
    <ds:schemaRef ds:uri="http://purl.org/dc/dcmitype/"/>
    <ds:schemaRef ds:uri="http://www.w3.org/XML/1998/namespace"/>
    <ds:schemaRef ds:uri="http://purl.org/dc/elements/1.1/"/>
    <ds:schemaRef ds:uri="http://schemas.microsoft.com/office/2006/metadata/properties"/>
    <ds:schemaRef ds:uri="http://schemas.microsoft.com/office/2006/documentManagement/types"/>
    <ds:schemaRef ds:uri="13450042-f009-418d-a922-a3175eeea887"/>
    <ds:schemaRef ds:uri="http://purl.org/dc/terms/"/>
  </ds:schemaRefs>
</ds:datastoreItem>
</file>

<file path=customXml/itemProps3.xml><?xml version="1.0" encoding="utf-8"?>
<ds:datastoreItem xmlns:ds="http://schemas.openxmlformats.org/officeDocument/2006/customXml" ds:itemID="{AA625948-D456-4D46-B866-2E30F3A3A93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3450042-f009-418d-a922-a3175eeea88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3509</TotalTime>
  <Words>1898</Words>
  <Application>Microsoft Office PowerPoint</Application>
  <PresentationFormat>Widescreen</PresentationFormat>
  <Paragraphs>162</Paragraphs>
  <Slides>13</Slides>
  <Notes>13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Calibri</vt:lpstr>
      <vt:lpstr>Nunito</vt:lpstr>
      <vt:lpstr>Symbol</vt:lpstr>
      <vt:lpstr>Arial</vt:lpstr>
      <vt:lpstr>Palanquin</vt:lpstr>
      <vt:lpstr>Palanquin Dark SemiBold</vt:lpstr>
      <vt:lpstr>Calibri Light</vt:lpstr>
      <vt:lpstr>Office Theme</vt:lpstr>
      <vt:lpstr>Lesson 1:</vt:lpstr>
      <vt:lpstr>Aim</vt:lpstr>
      <vt:lpstr>Success Criteria</vt:lpstr>
      <vt:lpstr>Introduction: Converting Measures</vt:lpstr>
      <vt:lpstr>Example Spreadsheet</vt:lpstr>
      <vt:lpstr>Advanced Mode and Headings</vt:lpstr>
      <vt:lpstr>Activity 1: Formula for Converting CM to M </vt:lpstr>
      <vt:lpstr>Activity 2: Copying and Pasting Formula </vt:lpstr>
      <vt:lpstr>Activity 2: Copying and Pasting Formula </vt:lpstr>
      <vt:lpstr>Activity 3: Formula for Converting to M</vt:lpstr>
      <vt:lpstr>Activity 4: Converting Between KM and Miles</vt:lpstr>
      <vt:lpstr>Activity 5: Extension</vt:lpstr>
      <vt:lpstr>Review Success Criteria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5.3 - Spreadsheets - Lesson 1 - Slideshow</dc:title>
  <dc:creator>©2021 2Simple Limited</dc:creator>
  <cp:lastModifiedBy>Rebecca Summer</cp:lastModifiedBy>
  <cp:revision>164</cp:revision>
  <dcterms:created xsi:type="dcterms:W3CDTF">2021-04-13T07:23:00Z</dcterms:created>
  <dcterms:modified xsi:type="dcterms:W3CDTF">2021-09-20T13:33:01Z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0x010100F29A8F9B8A978A47A35AB74DB814E8C0</vt:lpwstr>
  </property>
</Properties>
</file>