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03" r:id="rId14"/>
    <p:sldId id="299" r:id="rId15"/>
    <p:sldId id="300" r:id="rId16"/>
    <p:sldId id="308" r:id="rId17"/>
    <p:sldId id="304" r:id="rId18"/>
    <p:sldId id="311" r:id="rId19"/>
    <p:sldId id="312" r:id="rId20"/>
    <p:sldId id="301" r:id="rId21"/>
    <p:sldId id="313" r:id="rId22"/>
    <p:sldId id="315" r:id="rId23"/>
    <p:sldId id="316" r:id="rId24"/>
    <p:sldId id="317" r:id="rId25"/>
    <p:sldId id="31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DE4C7281-3747-400E-BE9C-1529D5F68220}"/>
    <pc:docChg chg="custSel modSld">
      <pc:chgData name="James Clegg" userId="c6df1435-7a36-4b38-be4d-16e68e91152f" providerId="ADAL" clId="{DE4C7281-3747-400E-BE9C-1529D5F68220}" dt="2020-12-03T11:03:55.626" v="13"/>
      <pc:docMkLst>
        <pc:docMk/>
      </pc:docMkLst>
      <pc:sldChg chg="modTransition">
        <pc:chgData name="James Clegg" userId="c6df1435-7a36-4b38-be4d-16e68e91152f" providerId="ADAL" clId="{DE4C7281-3747-400E-BE9C-1529D5F68220}" dt="2020-12-03T11:03:55.626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DE4C7281-3747-400E-BE9C-1529D5F68220}" dt="2020-12-03T11:03:55.626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4128357408" sldId="298"/>
        </pc:sldMkLst>
        <pc:picChg chg="del">
          <ac:chgData name="James Clegg" userId="c6df1435-7a36-4b38-be4d-16e68e91152f" providerId="ADAL" clId="{DE4C7281-3747-400E-BE9C-1529D5F68220}" dt="2020-12-03T11:03:12.990" v="0" actId="478"/>
          <ac:picMkLst>
            <pc:docMk/>
            <pc:sldMk cId="4128357408" sldId="298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DE4C7281-3747-400E-BE9C-1529D5F68220}" dt="2020-12-03T11:03:55.626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3939627984" sldId="300"/>
        </pc:sldMkLst>
        <pc:picChg chg="del">
          <ac:chgData name="James Clegg" userId="c6df1435-7a36-4b38-be4d-16e68e91152f" providerId="ADAL" clId="{DE4C7281-3747-400E-BE9C-1529D5F68220}" dt="2020-12-03T11:03:17.736" v="2" actId="478"/>
          <ac:picMkLst>
            <pc:docMk/>
            <pc:sldMk cId="3939627984" sldId="30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3782242679" sldId="301"/>
        </pc:sldMkLst>
        <pc:picChg chg="del">
          <ac:chgData name="James Clegg" userId="c6df1435-7a36-4b38-be4d-16e68e91152f" providerId="ADAL" clId="{DE4C7281-3747-400E-BE9C-1529D5F68220}" dt="2020-12-03T11:03:31.564" v="7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286264232" sldId="303"/>
        </pc:sldMkLst>
        <pc:picChg chg="del">
          <ac:chgData name="James Clegg" userId="c6df1435-7a36-4b38-be4d-16e68e91152f" providerId="ADAL" clId="{DE4C7281-3747-400E-BE9C-1529D5F68220}" dt="2020-12-03T11:03:15.112" v="1" actId="478"/>
          <ac:picMkLst>
            <pc:docMk/>
            <pc:sldMk cId="286264232" sldId="303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3195527484" sldId="304"/>
        </pc:sldMkLst>
        <pc:picChg chg="del">
          <ac:chgData name="James Clegg" userId="c6df1435-7a36-4b38-be4d-16e68e91152f" providerId="ADAL" clId="{DE4C7281-3747-400E-BE9C-1529D5F68220}" dt="2020-12-03T11:03:23.486" v="4" actId="478"/>
          <ac:picMkLst>
            <pc:docMk/>
            <pc:sldMk cId="3195527484" sldId="304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73433426" sldId="308"/>
        </pc:sldMkLst>
        <pc:picChg chg="del">
          <ac:chgData name="James Clegg" userId="c6df1435-7a36-4b38-be4d-16e68e91152f" providerId="ADAL" clId="{DE4C7281-3747-400E-BE9C-1529D5F68220}" dt="2020-12-03T11:03:19.845" v="3" actId="478"/>
          <ac:picMkLst>
            <pc:docMk/>
            <pc:sldMk cId="73433426" sldId="308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2067570227" sldId="311"/>
        </pc:sldMkLst>
        <pc:picChg chg="del">
          <ac:chgData name="James Clegg" userId="c6df1435-7a36-4b38-be4d-16e68e91152f" providerId="ADAL" clId="{DE4C7281-3747-400E-BE9C-1529D5F68220}" dt="2020-12-03T11:03:25.657" v="5" actId="478"/>
          <ac:picMkLst>
            <pc:docMk/>
            <pc:sldMk cId="2067570227" sldId="31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2500017805" sldId="312"/>
        </pc:sldMkLst>
        <pc:picChg chg="del">
          <ac:chgData name="James Clegg" userId="c6df1435-7a36-4b38-be4d-16e68e91152f" providerId="ADAL" clId="{DE4C7281-3747-400E-BE9C-1529D5F68220}" dt="2020-12-03T11:03:28.845" v="6" actId="478"/>
          <ac:picMkLst>
            <pc:docMk/>
            <pc:sldMk cId="2500017805" sldId="31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163526195" sldId="313"/>
        </pc:sldMkLst>
        <pc:picChg chg="del">
          <ac:chgData name="James Clegg" userId="c6df1435-7a36-4b38-be4d-16e68e91152f" providerId="ADAL" clId="{DE4C7281-3747-400E-BE9C-1529D5F68220}" dt="2020-12-03T11:03:34.547" v="8" actId="478"/>
          <ac:picMkLst>
            <pc:docMk/>
            <pc:sldMk cId="163526195" sldId="313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3505789058" sldId="314"/>
        </pc:sldMkLst>
        <pc:picChg chg="del">
          <ac:chgData name="James Clegg" userId="c6df1435-7a36-4b38-be4d-16e68e91152f" providerId="ADAL" clId="{DE4C7281-3747-400E-BE9C-1529D5F68220}" dt="2020-12-03T11:03:46.454" v="12" actId="478"/>
          <ac:picMkLst>
            <pc:docMk/>
            <pc:sldMk cId="3505789058" sldId="3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271539479" sldId="315"/>
        </pc:sldMkLst>
        <pc:picChg chg="del">
          <ac:chgData name="James Clegg" userId="c6df1435-7a36-4b38-be4d-16e68e91152f" providerId="ADAL" clId="{DE4C7281-3747-400E-BE9C-1529D5F68220}" dt="2020-12-03T11:03:37.595" v="9" actId="478"/>
          <ac:picMkLst>
            <pc:docMk/>
            <pc:sldMk cId="271539479" sldId="315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2415696980" sldId="316"/>
        </pc:sldMkLst>
        <pc:picChg chg="del">
          <ac:chgData name="James Clegg" userId="c6df1435-7a36-4b38-be4d-16e68e91152f" providerId="ADAL" clId="{DE4C7281-3747-400E-BE9C-1529D5F68220}" dt="2020-12-03T11:03:40.172" v="10" actId="478"/>
          <ac:picMkLst>
            <pc:docMk/>
            <pc:sldMk cId="2415696980" sldId="316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E4C7281-3747-400E-BE9C-1529D5F68220}" dt="2020-12-03T11:03:55.626" v="13"/>
        <pc:sldMkLst>
          <pc:docMk/>
          <pc:sldMk cId="604403494" sldId="317"/>
        </pc:sldMkLst>
        <pc:picChg chg="del">
          <ac:chgData name="James Clegg" userId="c6df1435-7a36-4b38-be4d-16e68e91152f" providerId="ADAL" clId="{DE4C7281-3747-400E-BE9C-1529D5F68220}" dt="2020-12-03T11:03:43.428" v="11" actId="478"/>
          <ac:picMkLst>
            <pc:docMk/>
            <pc:sldMk cId="604403494" sldId="317"/>
            <ac:picMk id="1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03/12/2020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03/12/2020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0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11" Type="http://schemas.openxmlformats.org/officeDocument/2006/relationships/image" Target="../media/image20.png"/><Relationship Id="rId5" Type="http://schemas.openxmlformats.org/officeDocument/2006/relationships/image" Target="../media/image17.png"/><Relationship Id="rId10" Type="http://schemas.openxmlformats.org/officeDocument/2006/relationships/image" Target="../media/image18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5.png"/><Relationship Id="rId10" Type="http://schemas.openxmlformats.org/officeDocument/2006/relationships/image" Target="../media/image22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10" Type="http://schemas.openxmlformats.org/officeDocument/2006/relationships/image" Target="../media/image23.png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3.png"/><Relationship Id="rId7" Type="http://schemas.openxmlformats.org/officeDocument/2006/relationships/image" Target="../media/image24.png"/><Relationship Id="rId12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0" Type="http://schemas.openxmlformats.org/officeDocument/2006/relationships/image" Target="../media/image19.png"/><Relationship Id="rId4" Type="http://schemas.openxmlformats.org/officeDocument/2006/relationships/image" Target="../media/image14.pn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2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6.png"/><Relationship Id="rId10" Type="http://schemas.openxmlformats.org/officeDocument/2006/relationships/image" Target="../media/image15.png"/><Relationship Id="rId9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11" Type="http://schemas.openxmlformats.org/officeDocument/2006/relationships/image" Target="../media/image28.png"/><Relationship Id="rId5" Type="http://schemas.openxmlformats.org/officeDocument/2006/relationships/image" Target="../media/image26.png"/><Relationship Id="rId10" Type="http://schemas.openxmlformats.org/officeDocument/2006/relationships/image" Target="../media/image21.png"/><Relationship Id="rId9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9.png"/><Relationship Id="rId5" Type="http://schemas.openxmlformats.org/officeDocument/2006/relationships/image" Target="../media/image28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9.png"/><Relationship Id="rId5" Type="http://schemas.openxmlformats.org/officeDocument/2006/relationships/image" Target="../media/image280.png"/><Relationship Id="rId10" Type="http://schemas.openxmlformats.org/officeDocument/2006/relationships/image" Target="../media/image33.png"/><Relationship Id="rId9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423" y="2185308"/>
            <a:ext cx="620626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4430268" y="334776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88472" y="1599113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84415" y="2924734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92974" y="4155969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1,600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076480" y="4622397"/>
                <a:ext cx="275068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6480" y="4622397"/>
                <a:ext cx="2750687" cy="523220"/>
              </a:xfrm>
              <a:prstGeom prst="rect">
                <a:avLst/>
              </a:prstGeom>
              <a:blipFill>
                <a:blip r:embed="rId6"/>
                <a:stretch>
                  <a:fillRect l="-465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740175" y="458819"/>
                <a:ext cx="301960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Calculate 3,223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0175" y="458819"/>
                <a:ext cx="3019609" cy="523220"/>
              </a:xfrm>
              <a:prstGeom prst="rect">
                <a:avLst/>
              </a:prstGeom>
              <a:blipFill>
                <a:blip r:embed="rId5"/>
                <a:stretch>
                  <a:fillRect l="-4242" t="-10465" r="-303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314286"/>
              </p:ext>
            </p:extLst>
          </p:nvPr>
        </p:nvGraphicFramePr>
        <p:xfrm>
          <a:off x="6182961" y="1454139"/>
          <a:ext cx="201600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671274" y="2891527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1274" y="2891527"/>
                <a:ext cx="619080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8441507"/>
              </p:ext>
            </p:extLst>
          </p:nvPr>
        </p:nvGraphicFramePr>
        <p:xfrm>
          <a:off x="574767" y="1424640"/>
          <a:ext cx="5185016" cy="33511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871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751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72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</a:tbl>
          </a:graphicData>
        </a:graphic>
      </p:graphicFrame>
      <p:pic>
        <p:nvPicPr>
          <p:cNvPr id="21" name="Picture 2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6784" y="2120370"/>
            <a:ext cx="410901" cy="402764"/>
          </a:xfrm>
          <a:prstGeom prst="rect">
            <a:avLst/>
          </a:prstGeom>
        </p:spPr>
      </p:pic>
      <p:pic>
        <p:nvPicPr>
          <p:cNvPr id="22" name="Picture 2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8828" y="2120370"/>
            <a:ext cx="410901" cy="402764"/>
          </a:xfrm>
          <a:prstGeom prst="rect">
            <a:avLst/>
          </a:prstGeom>
        </p:spPr>
      </p:pic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3324" y="2120370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9596" y="2120370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84086" y="2120370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4301" y="2120370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05090" y="2120370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90744" y="2120370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82097" y="2120370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88293" y="2120370"/>
            <a:ext cx="410901" cy="402764"/>
          </a:xfrm>
          <a:prstGeom prst="rect">
            <a:avLst/>
          </a:prstGeom>
        </p:spPr>
      </p:pic>
      <p:pic>
        <p:nvPicPr>
          <p:cNvPr id="48" name="Picture 4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6784" y="3055140"/>
            <a:ext cx="410901" cy="402764"/>
          </a:xfrm>
          <a:prstGeom prst="rect">
            <a:avLst/>
          </a:prstGeom>
        </p:spPr>
      </p:pic>
      <p:pic>
        <p:nvPicPr>
          <p:cNvPr id="49" name="Picture 4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8828" y="3055140"/>
            <a:ext cx="410901" cy="402764"/>
          </a:xfrm>
          <a:prstGeom prst="rect">
            <a:avLst/>
          </a:prstGeom>
        </p:spPr>
      </p:pic>
      <p:pic>
        <p:nvPicPr>
          <p:cNvPr id="50" name="Picture 4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3324" y="3055140"/>
            <a:ext cx="410901" cy="402764"/>
          </a:xfrm>
          <a:prstGeom prst="rect">
            <a:avLst/>
          </a:prstGeom>
        </p:spPr>
      </p:pic>
      <p:pic>
        <p:nvPicPr>
          <p:cNvPr id="51" name="Picture 5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9596" y="3055140"/>
            <a:ext cx="410901" cy="402764"/>
          </a:xfrm>
          <a:prstGeom prst="rect">
            <a:avLst/>
          </a:prstGeom>
        </p:spPr>
      </p:pic>
      <p:pic>
        <p:nvPicPr>
          <p:cNvPr id="53" name="Picture 5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84086" y="3055140"/>
            <a:ext cx="410901" cy="402764"/>
          </a:xfrm>
          <a:prstGeom prst="rect">
            <a:avLst/>
          </a:prstGeom>
        </p:spPr>
      </p:pic>
      <p:pic>
        <p:nvPicPr>
          <p:cNvPr id="54" name="Picture 5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4301" y="3055140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05090" y="3055140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90744" y="3055140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82097" y="3055140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88293" y="3055140"/>
            <a:ext cx="410901" cy="402764"/>
          </a:xfrm>
          <a:prstGeom prst="rect">
            <a:avLst/>
          </a:prstGeom>
        </p:spPr>
      </p:pic>
      <p:pic>
        <p:nvPicPr>
          <p:cNvPr id="59" name="Picture 5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6784" y="4035638"/>
            <a:ext cx="410901" cy="402764"/>
          </a:xfrm>
          <a:prstGeom prst="rect">
            <a:avLst/>
          </a:prstGeom>
        </p:spPr>
      </p:pic>
      <p:pic>
        <p:nvPicPr>
          <p:cNvPr id="60" name="Picture 5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8828" y="4035638"/>
            <a:ext cx="410901" cy="402764"/>
          </a:xfrm>
          <a:prstGeom prst="rect">
            <a:avLst/>
          </a:prstGeom>
        </p:spPr>
      </p:pic>
      <p:pic>
        <p:nvPicPr>
          <p:cNvPr id="61" name="Picture 6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3324" y="4035638"/>
            <a:ext cx="410901" cy="402764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9596" y="4035638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84086" y="4035638"/>
            <a:ext cx="410901" cy="402764"/>
          </a:xfrm>
          <a:prstGeom prst="rect">
            <a:avLst/>
          </a:prstGeom>
        </p:spPr>
      </p:pic>
      <p:pic>
        <p:nvPicPr>
          <p:cNvPr id="64" name="Picture 6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4301" y="4035638"/>
            <a:ext cx="410901" cy="402764"/>
          </a:xfrm>
          <a:prstGeom prst="rect">
            <a:avLst/>
          </a:prstGeom>
        </p:spPr>
      </p:pic>
      <p:pic>
        <p:nvPicPr>
          <p:cNvPr id="65" name="Picture 6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05090" y="4035638"/>
            <a:ext cx="410901" cy="402764"/>
          </a:xfrm>
          <a:prstGeom prst="rect">
            <a:avLst/>
          </a:prstGeom>
        </p:spPr>
      </p:pic>
      <p:pic>
        <p:nvPicPr>
          <p:cNvPr id="66" name="Picture 6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90744" y="4035638"/>
            <a:ext cx="410901" cy="402764"/>
          </a:xfrm>
          <a:prstGeom prst="rect">
            <a:avLst/>
          </a:prstGeom>
        </p:spPr>
      </p:pic>
      <p:pic>
        <p:nvPicPr>
          <p:cNvPr id="67" name="Picture 6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82097" y="4035638"/>
            <a:ext cx="410901" cy="402764"/>
          </a:xfrm>
          <a:prstGeom prst="rect">
            <a:avLst/>
          </a:prstGeom>
        </p:spPr>
      </p:pic>
      <p:pic>
        <p:nvPicPr>
          <p:cNvPr id="68" name="Picture 6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88293" y="4035638"/>
            <a:ext cx="410901" cy="402764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7764341" y="35444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9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252608" y="35444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754522" y="35444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242788" y="35444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9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3834103" y="5127092"/>
            <a:ext cx="23622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9,669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6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9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2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1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70" grpId="0"/>
      <p:bldP spid="71" grpId="0"/>
      <p:bldP spid="72" grpId="0"/>
      <p:bldP spid="73" grpId="0"/>
      <p:bldP spid="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825408" y="346299"/>
            <a:ext cx="69649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There are 2,114 seats in a theatre. The theatre is fully</a:t>
            </a:r>
          </a:p>
          <a:p>
            <a:pPr algn="ctr"/>
            <a:r>
              <a:rPr lang="en-GB" sz="2400" dirty="0"/>
              <a:t>booked for 3 shows. How many people attend overall?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344160"/>
              </p:ext>
            </p:extLst>
          </p:nvPr>
        </p:nvGraphicFramePr>
        <p:xfrm>
          <a:off x="6215058" y="1531920"/>
          <a:ext cx="201600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701242" y="2933356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1242" y="2933356"/>
                <a:ext cx="619080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9480033"/>
              </p:ext>
            </p:extLst>
          </p:nvPr>
        </p:nvGraphicFramePr>
        <p:xfrm>
          <a:off x="574767" y="1506528"/>
          <a:ext cx="5185016" cy="33511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871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751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72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</a:tbl>
          </a:graphicData>
        </a:graphic>
      </p:graphicFrame>
      <p:pic>
        <p:nvPicPr>
          <p:cNvPr id="21" name="Picture 2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376" y="2202258"/>
            <a:ext cx="410901" cy="402764"/>
          </a:xfrm>
          <a:prstGeom prst="rect">
            <a:avLst/>
          </a:prstGeom>
        </p:spPr>
      </p:pic>
      <p:pic>
        <p:nvPicPr>
          <p:cNvPr id="22" name="Picture 2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3420" y="2202258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9596" y="2202258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2202258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2221" y="2202258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2221" y="2623309"/>
            <a:ext cx="410901" cy="402764"/>
          </a:xfrm>
          <a:prstGeom prst="rect">
            <a:avLst/>
          </a:prstGeom>
        </p:spPr>
      </p:pic>
      <p:pic>
        <p:nvPicPr>
          <p:cNvPr id="48" name="Picture 4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376" y="3104828"/>
            <a:ext cx="410901" cy="402764"/>
          </a:xfrm>
          <a:prstGeom prst="rect">
            <a:avLst/>
          </a:prstGeom>
        </p:spPr>
      </p:pic>
      <p:pic>
        <p:nvPicPr>
          <p:cNvPr id="49" name="Picture 4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3420" y="3104828"/>
            <a:ext cx="410901" cy="402764"/>
          </a:xfrm>
          <a:prstGeom prst="rect">
            <a:avLst/>
          </a:prstGeom>
        </p:spPr>
      </p:pic>
      <p:pic>
        <p:nvPicPr>
          <p:cNvPr id="51" name="Picture 5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9596" y="3104828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3104828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2221" y="3104828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2221" y="3513381"/>
            <a:ext cx="410901" cy="402764"/>
          </a:xfrm>
          <a:prstGeom prst="rect">
            <a:avLst/>
          </a:prstGeom>
        </p:spPr>
      </p:pic>
      <p:pic>
        <p:nvPicPr>
          <p:cNvPr id="59" name="Picture 5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1376" y="3991709"/>
            <a:ext cx="410901" cy="402764"/>
          </a:xfrm>
          <a:prstGeom prst="rect">
            <a:avLst/>
          </a:prstGeom>
        </p:spPr>
      </p:pic>
      <p:pic>
        <p:nvPicPr>
          <p:cNvPr id="60" name="Picture 5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3420" y="3991709"/>
            <a:ext cx="410901" cy="402764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9596" y="3991709"/>
            <a:ext cx="410901" cy="402764"/>
          </a:xfrm>
          <a:prstGeom prst="rect">
            <a:avLst/>
          </a:prstGeom>
        </p:spPr>
      </p:pic>
      <p:pic>
        <p:nvPicPr>
          <p:cNvPr id="66" name="Picture 6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3991709"/>
            <a:ext cx="410901" cy="402764"/>
          </a:xfrm>
          <a:prstGeom prst="rect">
            <a:avLst/>
          </a:prstGeom>
        </p:spPr>
      </p:pic>
      <p:pic>
        <p:nvPicPr>
          <p:cNvPr id="67" name="Picture 6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81835" y="3991709"/>
            <a:ext cx="410901" cy="402764"/>
          </a:xfrm>
          <a:prstGeom prst="rect">
            <a:avLst/>
          </a:prstGeom>
        </p:spPr>
      </p:pic>
      <p:pic>
        <p:nvPicPr>
          <p:cNvPr id="68" name="Picture 6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02221" y="4429226"/>
            <a:ext cx="410901" cy="402764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7781509" y="361269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283424" y="361269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4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785338" y="361269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3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287252" y="361269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880679" y="5538392"/>
            <a:ext cx="4450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6,342 people attend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77468" y="5207460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680312" y="535014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2623309"/>
            <a:ext cx="410901" cy="402764"/>
          </a:xfrm>
          <a:prstGeom prst="rect">
            <a:avLst/>
          </a:prstGeom>
        </p:spPr>
      </p:pic>
      <p:pic>
        <p:nvPicPr>
          <p:cNvPr id="69" name="Picture 6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3513381"/>
            <a:ext cx="410901" cy="402764"/>
          </a:xfrm>
          <a:prstGeom prst="rect">
            <a:avLst/>
          </a:prstGeom>
        </p:spPr>
      </p:pic>
      <p:pic>
        <p:nvPicPr>
          <p:cNvPr id="75" name="Picture 7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3281" y="4429226"/>
            <a:ext cx="410901" cy="402764"/>
          </a:xfrm>
          <a:prstGeom prst="rect">
            <a:avLst/>
          </a:prstGeom>
        </p:spPr>
      </p:pic>
      <p:sp>
        <p:nvSpPr>
          <p:cNvPr id="76" name="L-Shape 75"/>
          <p:cNvSpPr/>
          <p:nvPr/>
        </p:nvSpPr>
        <p:spPr>
          <a:xfrm flipV="1">
            <a:off x="4607610" y="2605020"/>
            <a:ext cx="980449" cy="2226970"/>
          </a:xfrm>
          <a:prstGeom prst="corner">
            <a:avLst>
              <a:gd name="adj1" fmla="val 268852"/>
              <a:gd name="adj2" fmla="val 10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7" name="Picture 7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315" y="4849735"/>
            <a:ext cx="420185" cy="409836"/>
          </a:xfrm>
          <a:prstGeom prst="rect">
            <a:avLst/>
          </a:prstGeom>
        </p:spPr>
      </p:pic>
      <p:sp>
        <p:nvSpPr>
          <p:cNvPr id="78" name="Rectangle 77"/>
          <p:cNvSpPr/>
          <p:nvPr/>
        </p:nvSpPr>
        <p:spPr>
          <a:xfrm>
            <a:off x="6979474" y="4214783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3375315" y="1046163"/>
                <a:ext cx="16081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2,114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5315" y="1046163"/>
                <a:ext cx="1608133" cy="523220"/>
              </a:xfrm>
              <a:prstGeom prst="rect">
                <a:avLst/>
              </a:prstGeom>
              <a:blipFill>
                <a:blip r:embed="rId11"/>
                <a:stretch>
                  <a:fillRect l="-7985" t="-11765" r="-684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9" name="Picture 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572" y="3104828"/>
            <a:ext cx="410901" cy="40078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468" y="2202258"/>
            <a:ext cx="410901" cy="40078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752" y="3991709"/>
            <a:ext cx="410901" cy="4007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433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4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7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0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9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1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3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4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70" grpId="0"/>
      <p:bldP spid="71" grpId="0"/>
      <p:bldP spid="72" grpId="0"/>
      <p:bldP spid="73" grpId="0"/>
      <p:bldP spid="46" grpId="0"/>
      <p:bldP spid="46" grpId="1"/>
      <p:bldP spid="76" grpId="0" animBg="1"/>
      <p:bldP spid="76" grpId="1" animBg="1"/>
      <p:bldP spid="78" grpId="0"/>
      <p:bldP spid="8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7592" y="527160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60436" y="541429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3820753"/>
              </p:ext>
            </p:extLst>
          </p:nvPr>
        </p:nvGraphicFramePr>
        <p:xfrm>
          <a:off x="1763192" y="1221116"/>
          <a:ext cx="5185016" cy="4227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1013199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861" y="1848962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9351" y="1848962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1848962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1848962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2251726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2251726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1672" y="1848962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0612" y="1848962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861" y="2798994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9351" y="2798994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2798994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2798994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3201758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3201758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1672" y="2798994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0612" y="2798994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861" y="3701950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9351" y="3701950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3701950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3701950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4104714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4104714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1672" y="3701950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0612" y="3701950"/>
            <a:ext cx="410901" cy="402764"/>
          </a:xfrm>
          <a:prstGeom prst="rect">
            <a:avLst/>
          </a:prstGeom>
        </p:spPr>
      </p:pic>
      <p:sp>
        <p:nvSpPr>
          <p:cNvPr id="33" name="L-Shape 32"/>
          <p:cNvSpPr/>
          <p:nvPr/>
        </p:nvSpPr>
        <p:spPr>
          <a:xfrm flipV="1">
            <a:off x="4535278" y="3188109"/>
            <a:ext cx="980449" cy="2353810"/>
          </a:xfrm>
          <a:prstGeom prst="corner">
            <a:avLst>
              <a:gd name="adj1" fmla="val 268852"/>
              <a:gd name="adj2" fmla="val 10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4" name="Elbow Connector 33"/>
          <p:cNvCxnSpPr/>
          <p:nvPr/>
        </p:nvCxnSpPr>
        <p:spPr>
          <a:xfrm rot="10800000" flipV="1">
            <a:off x="4154474" y="5539846"/>
            <a:ext cx="831228" cy="285492"/>
          </a:xfrm>
          <a:prstGeom prst="bentConnector3">
            <a:avLst>
              <a:gd name="adj1" fmla="val -11678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8147" y="5592904"/>
            <a:ext cx="410901" cy="402764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861" y="4600764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9351" y="4600764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4600764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4600764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5381" y="5003528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170" y="5003528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1672" y="4600764"/>
            <a:ext cx="410901" cy="40276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0612" y="4600764"/>
            <a:ext cx="410901" cy="402764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81" y="647697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8" name="Rounded Rectangular Callout 47"/>
              <p:cNvSpPr/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2,420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968</a:t>
                </a:r>
              </a:p>
            </p:txBody>
          </p:sp>
        </mc:Choice>
        <mc:Fallback xmlns="">
          <p:sp>
            <p:nvSpPr>
              <p:cNvPr id="48" name="Rounded Rectangular Callout 4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blipFill>
                <a:blip r:embed="rId10"/>
                <a:stretch>
                  <a:fillRect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81" y="647697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ular Callout 6"/>
              <p:cNvSpPr/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2,420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968</a:t>
                </a:r>
              </a:p>
            </p:txBody>
          </p:sp>
        </mc:Choice>
        <mc:Fallback xmlns=""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6487938"/>
              </p:ext>
            </p:extLst>
          </p:nvPr>
        </p:nvGraphicFramePr>
        <p:xfrm>
          <a:off x="672734" y="1194214"/>
          <a:ext cx="5185016" cy="42277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  <a:tr h="9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1013199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4403" y="1822060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8893" y="1822060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1822060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1822060"/>
            <a:ext cx="410901" cy="402764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2224824"/>
            <a:ext cx="410901" cy="402764"/>
          </a:xfrm>
          <a:prstGeom prst="rect">
            <a:avLst/>
          </a:prstGeom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2224824"/>
            <a:ext cx="410901" cy="402764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1214" y="1822060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0154" y="1822060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2442" y="2772092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6932" y="2772092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2772092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2772092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3174856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3174856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1214" y="2772092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0154" y="2772092"/>
            <a:ext cx="410901" cy="402764"/>
          </a:xfrm>
          <a:prstGeom prst="rect">
            <a:avLst/>
          </a:prstGeom>
        </p:spPr>
      </p:pic>
      <p:pic>
        <p:nvPicPr>
          <p:cNvPr id="25" name="Picture 2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0481" y="3675048"/>
            <a:ext cx="410901" cy="402764"/>
          </a:xfrm>
          <a:prstGeom prst="rect">
            <a:avLst/>
          </a:prstGeom>
        </p:spPr>
      </p:pic>
      <p:pic>
        <p:nvPicPr>
          <p:cNvPr id="26" name="Picture 2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4971" y="3675048"/>
            <a:ext cx="410901" cy="402764"/>
          </a:xfrm>
          <a:prstGeom prst="rect">
            <a:avLst/>
          </a:prstGeom>
        </p:spPr>
      </p:pic>
      <p:pic>
        <p:nvPicPr>
          <p:cNvPr id="27" name="Picture 2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3675048"/>
            <a:ext cx="410901" cy="402764"/>
          </a:xfrm>
          <a:prstGeom prst="rect">
            <a:avLst/>
          </a:prstGeom>
        </p:spPr>
      </p:pic>
      <p:pic>
        <p:nvPicPr>
          <p:cNvPr id="28" name="Picture 2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3675048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4077812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4077812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1214" y="3675048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0154" y="3675048"/>
            <a:ext cx="410901" cy="402764"/>
          </a:xfrm>
          <a:prstGeom prst="rect">
            <a:avLst/>
          </a:prstGeom>
        </p:spPr>
      </p:pic>
      <p:sp>
        <p:nvSpPr>
          <p:cNvPr id="33" name="L-Shape 32"/>
          <p:cNvSpPr/>
          <p:nvPr/>
        </p:nvSpPr>
        <p:spPr>
          <a:xfrm flipV="1">
            <a:off x="3390228" y="3174855"/>
            <a:ext cx="980449" cy="2325193"/>
          </a:xfrm>
          <a:prstGeom prst="corner">
            <a:avLst>
              <a:gd name="adj1" fmla="val 268852"/>
              <a:gd name="adj2" fmla="val 10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4" name="Elbow Connector 33"/>
          <p:cNvCxnSpPr/>
          <p:nvPr/>
        </p:nvCxnSpPr>
        <p:spPr>
          <a:xfrm rot="10800000" flipV="1">
            <a:off x="3066713" y="5496857"/>
            <a:ext cx="831228" cy="285492"/>
          </a:xfrm>
          <a:prstGeom prst="bentConnector3">
            <a:avLst>
              <a:gd name="adj1" fmla="val -11678"/>
            </a:avLst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88633" y="5503310"/>
            <a:ext cx="410901" cy="402764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8374" y="4587511"/>
            <a:ext cx="410901" cy="402764"/>
          </a:xfrm>
          <a:prstGeom prst="rect">
            <a:avLst/>
          </a:prstGeom>
        </p:spPr>
      </p:pic>
      <p:pic>
        <p:nvPicPr>
          <p:cNvPr id="39" name="Picture 3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2864" y="4587511"/>
            <a:ext cx="410901" cy="402764"/>
          </a:xfrm>
          <a:prstGeom prst="rect">
            <a:avLst/>
          </a:prstGeom>
        </p:spPr>
      </p:pic>
      <p:pic>
        <p:nvPicPr>
          <p:cNvPr id="40" name="Picture 3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4587511"/>
            <a:ext cx="410901" cy="402764"/>
          </a:xfrm>
          <a:prstGeom prst="rect">
            <a:avLst/>
          </a:prstGeom>
        </p:spPr>
      </p:pic>
      <p:pic>
        <p:nvPicPr>
          <p:cNvPr id="41" name="Picture 4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4587511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3035" y="4990275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63824" y="4990275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1214" y="4587511"/>
            <a:ext cx="410901" cy="40276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80154" y="4587511"/>
            <a:ext cx="410901" cy="402764"/>
          </a:xfrm>
          <a:prstGeom prst="rect">
            <a:avLst/>
          </a:prstGeom>
        </p:spPr>
      </p:pic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27865"/>
              </p:ext>
            </p:extLst>
          </p:nvPr>
        </p:nvGraphicFramePr>
        <p:xfrm>
          <a:off x="6220943" y="1836220"/>
          <a:ext cx="201600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729811" y="3254454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9811" y="3254454"/>
                <a:ext cx="619080" cy="64633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7805285" y="3930884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290475" y="3930884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50" name="Rectangle 49"/>
          <p:cNvSpPr/>
          <p:nvPr/>
        </p:nvSpPr>
        <p:spPr>
          <a:xfrm>
            <a:off x="6472845" y="4530619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78916" y="393385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757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  <p:bldP spid="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465097"/>
              </p:ext>
            </p:extLst>
          </p:nvPr>
        </p:nvGraphicFramePr>
        <p:xfrm>
          <a:off x="672734" y="1194214"/>
          <a:ext cx="5185016" cy="42583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625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9625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62774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0871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90751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3946756"/>
                  </a:ext>
                </a:extLst>
              </a:tr>
              <a:tr h="9072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4121248"/>
                  </a:ext>
                </a:extLst>
              </a:tr>
              <a:tr h="9072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1013199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1822060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1822060"/>
            <a:ext cx="410901" cy="402764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7069" y="1822060"/>
            <a:ext cx="410901" cy="402764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858" y="1822060"/>
            <a:ext cx="410901" cy="402764"/>
          </a:xfrm>
          <a:prstGeom prst="rect">
            <a:avLst/>
          </a:prstGeom>
        </p:spPr>
      </p:pic>
      <p:sp>
        <p:nvSpPr>
          <p:cNvPr id="33" name="L-Shape 32"/>
          <p:cNvSpPr/>
          <p:nvPr/>
        </p:nvSpPr>
        <p:spPr>
          <a:xfrm flipV="1">
            <a:off x="2113567" y="3114259"/>
            <a:ext cx="980449" cy="2292061"/>
          </a:xfrm>
          <a:prstGeom prst="corner">
            <a:avLst>
              <a:gd name="adj1" fmla="val 268852"/>
              <a:gd name="adj2" fmla="val 100000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294941"/>
              </p:ext>
            </p:extLst>
          </p:nvPr>
        </p:nvGraphicFramePr>
        <p:xfrm>
          <a:off x="6208660" y="1836220"/>
          <a:ext cx="2016000" cy="273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736019" y="3255740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6019" y="3255740"/>
                <a:ext cx="619080" cy="6463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7791637" y="39065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276827" y="39065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50" name="Rectangle 49"/>
          <p:cNvSpPr/>
          <p:nvPr/>
        </p:nvSpPr>
        <p:spPr>
          <a:xfrm>
            <a:off x="5916732" y="4555334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78916" y="39065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pic>
        <p:nvPicPr>
          <p:cNvPr id="52" name="Picture 5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304" y="1836220"/>
            <a:ext cx="410901" cy="402764"/>
          </a:xfrm>
          <a:prstGeom prst="rect">
            <a:avLst/>
          </a:prstGeom>
        </p:spPr>
      </p:pic>
      <p:pic>
        <p:nvPicPr>
          <p:cNvPr id="53" name="Picture 5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3348" y="1836220"/>
            <a:ext cx="410901" cy="402764"/>
          </a:xfrm>
          <a:prstGeom prst="rect">
            <a:avLst/>
          </a:prstGeom>
        </p:spPr>
      </p:pic>
      <p:pic>
        <p:nvPicPr>
          <p:cNvPr id="54" name="Picture 5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2210381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2210381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2735724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2735724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7069" y="2735724"/>
            <a:ext cx="410901" cy="402764"/>
          </a:xfrm>
          <a:prstGeom prst="rect">
            <a:avLst/>
          </a:prstGeom>
        </p:spPr>
      </p:pic>
      <p:pic>
        <p:nvPicPr>
          <p:cNvPr id="59" name="Picture 5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858" y="2735724"/>
            <a:ext cx="410901" cy="402764"/>
          </a:xfrm>
          <a:prstGeom prst="rect">
            <a:avLst/>
          </a:prstGeom>
        </p:spPr>
      </p:pic>
      <p:pic>
        <p:nvPicPr>
          <p:cNvPr id="60" name="Picture 5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304" y="2749884"/>
            <a:ext cx="410901" cy="402764"/>
          </a:xfrm>
          <a:prstGeom prst="rect">
            <a:avLst/>
          </a:prstGeom>
        </p:spPr>
      </p:pic>
      <p:pic>
        <p:nvPicPr>
          <p:cNvPr id="61" name="Picture 6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3348" y="2749884"/>
            <a:ext cx="410901" cy="402764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3124045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3124045"/>
            <a:ext cx="410901" cy="402764"/>
          </a:xfrm>
          <a:prstGeom prst="rect">
            <a:avLst/>
          </a:prstGeom>
        </p:spPr>
      </p:pic>
      <p:pic>
        <p:nvPicPr>
          <p:cNvPr id="64" name="Picture 6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3686932"/>
            <a:ext cx="410901" cy="402764"/>
          </a:xfrm>
          <a:prstGeom prst="rect">
            <a:avLst/>
          </a:prstGeom>
        </p:spPr>
      </p:pic>
      <p:pic>
        <p:nvPicPr>
          <p:cNvPr id="65" name="Picture 6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3686932"/>
            <a:ext cx="410901" cy="402764"/>
          </a:xfrm>
          <a:prstGeom prst="rect">
            <a:avLst/>
          </a:prstGeom>
        </p:spPr>
      </p:pic>
      <p:pic>
        <p:nvPicPr>
          <p:cNvPr id="66" name="Picture 6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7069" y="3686932"/>
            <a:ext cx="410901" cy="402764"/>
          </a:xfrm>
          <a:prstGeom prst="rect">
            <a:avLst/>
          </a:prstGeom>
        </p:spPr>
      </p:pic>
      <p:pic>
        <p:nvPicPr>
          <p:cNvPr id="67" name="Picture 6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858" y="3686932"/>
            <a:ext cx="410901" cy="402764"/>
          </a:xfrm>
          <a:prstGeom prst="rect">
            <a:avLst/>
          </a:prstGeom>
        </p:spPr>
      </p:pic>
      <p:pic>
        <p:nvPicPr>
          <p:cNvPr id="68" name="Picture 6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304" y="3701092"/>
            <a:ext cx="410901" cy="402764"/>
          </a:xfrm>
          <a:prstGeom prst="rect">
            <a:avLst/>
          </a:prstGeom>
        </p:spPr>
      </p:pic>
      <p:pic>
        <p:nvPicPr>
          <p:cNvPr id="69" name="Picture 6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3348" y="3701092"/>
            <a:ext cx="410901" cy="402764"/>
          </a:xfrm>
          <a:prstGeom prst="rect">
            <a:avLst/>
          </a:prstGeom>
        </p:spPr>
      </p:pic>
      <p:pic>
        <p:nvPicPr>
          <p:cNvPr id="70" name="Picture 6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4075253"/>
            <a:ext cx="410901" cy="402764"/>
          </a:xfrm>
          <a:prstGeom prst="rect">
            <a:avLst/>
          </a:prstGeom>
        </p:spPr>
      </p:pic>
      <p:pic>
        <p:nvPicPr>
          <p:cNvPr id="71" name="Picture 7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4075253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4615236"/>
            <a:ext cx="410901" cy="402764"/>
          </a:xfrm>
          <a:prstGeom prst="rect">
            <a:avLst/>
          </a:prstGeom>
        </p:spPr>
      </p:pic>
      <p:pic>
        <p:nvPicPr>
          <p:cNvPr id="73" name="Picture 7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4615236"/>
            <a:ext cx="410901" cy="402764"/>
          </a:xfrm>
          <a:prstGeom prst="rect">
            <a:avLst/>
          </a:prstGeom>
        </p:spPr>
      </p:pic>
      <p:pic>
        <p:nvPicPr>
          <p:cNvPr id="74" name="Picture 7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7069" y="4615236"/>
            <a:ext cx="410901" cy="402764"/>
          </a:xfrm>
          <a:prstGeom prst="rect">
            <a:avLst/>
          </a:prstGeom>
        </p:spPr>
      </p:pic>
      <p:pic>
        <p:nvPicPr>
          <p:cNvPr id="75" name="Picture 7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858" y="4615236"/>
            <a:ext cx="410901" cy="402764"/>
          </a:xfrm>
          <a:prstGeom prst="rect">
            <a:avLst/>
          </a:prstGeom>
        </p:spPr>
      </p:pic>
      <p:pic>
        <p:nvPicPr>
          <p:cNvPr id="76" name="Picture 7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1304" y="4629396"/>
            <a:ext cx="410901" cy="402764"/>
          </a:xfrm>
          <a:prstGeom prst="rect">
            <a:avLst/>
          </a:prstGeom>
        </p:spPr>
      </p:pic>
      <p:pic>
        <p:nvPicPr>
          <p:cNvPr id="77" name="Picture 7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33348" y="4629396"/>
            <a:ext cx="410901" cy="402764"/>
          </a:xfrm>
          <a:prstGeom prst="rect">
            <a:avLst/>
          </a:prstGeom>
        </p:spPr>
      </p:pic>
      <p:pic>
        <p:nvPicPr>
          <p:cNvPr id="78" name="Picture 7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437" y="5003557"/>
            <a:ext cx="410901" cy="402764"/>
          </a:xfrm>
          <a:prstGeom prst="rect">
            <a:avLst/>
          </a:prstGeom>
        </p:spPr>
      </p:pic>
      <p:pic>
        <p:nvPicPr>
          <p:cNvPr id="79" name="Picture 7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927" y="5003557"/>
            <a:ext cx="410901" cy="402764"/>
          </a:xfrm>
          <a:prstGeom prst="rect">
            <a:avLst/>
          </a:prstGeom>
        </p:spPr>
      </p:pic>
      <p:pic>
        <p:nvPicPr>
          <p:cNvPr id="81" name="Picture 8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6754" y="5755944"/>
            <a:ext cx="410901" cy="402764"/>
          </a:xfrm>
          <a:prstGeom prst="rect">
            <a:avLst/>
          </a:prstGeom>
        </p:spPr>
      </p:pic>
      <p:sp>
        <p:nvSpPr>
          <p:cNvPr id="82" name="TextBox 81"/>
          <p:cNvSpPr txBox="1"/>
          <p:nvPr/>
        </p:nvSpPr>
        <p:spPr>
          <a:xfrm>
            <a:off x="6269559" y="390655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880106" y="5270152"/>
                <a:ext cx="29563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</a:rPr>
                  <a:t>2,420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9,680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0106" y="5270152"/>
                <a:ext cx="2956329" cy="461665"/>
              </a:xfrm>
              <a:prstGeom prst="rect">
                <a:avLst/>
              </a:prstGeom>
              <a:blipFill>
                <a:blip r:embed="rId9"/>
                <a:stretch>
                  <a:fillRect l="-329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0" name="Picture 7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81" y="647697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3" name="Rounded Rectangular Callout 82"/>
              <p:cNvSpPr/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2,420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968</a:t>
                </a:r>
              </a:p>
            </p:txBody>
          </p:sp>
        </mc:Choice>
        <mc:Fallback xmlns="">
          <p:sp>
            <p:nvSpPr>
              <p:cNvPr id="83" name="Rounded Rectangular Callout 8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6528" y="330548"/>
                <a:ext cx="2757118" cy="703340"/>
              </a:xfrm>
              <a:prstGeom prst="wedgeRoundRectCallout">
                <a:avLst>
                  <a:gd name="adj1" fmla="val 69632"/>
                  <a:gd name="adj2" fmla="val 53718"/>
                  <a:gd name="adj3" fmla="val 16667"/>
                </a:avLst>
              </a:prstGeom>
              <a:blipFill>
                <a:blip r:embed="rId12"/>
                <a:stretch>
                  <a:fillRect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00017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2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5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7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8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1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4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7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9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0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3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5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6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47" grpId="0"/>
      <p:bldP spid="48" grpId="0"/>
      <p:bldP spid="49" grpId="0"/>
      <p:bldP spid="50" grpId="0"/>
      <p:bldP spid="51" grpId="0"/>
      <p:bldP spid="82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6105880" y="454135"/>
                <a:ext cx="16081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3,504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5880" y="454135"/>
                <a:ext cx="1608133" cy="523220"/>
              </a:xfrm>
              <a:prstGeom prst="rect">
                <a:avLst/>
              </a:prstGeom>
              <a:blipFill>
                <a:blip r:embed="rId5"/>
                <a:stretch>
                  <a:fillRect l="-7985" t="-10465" r="-684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369704"/>
              </p:ext>
            </p:extLst>
          </p:nvPr>
        </p:nvGraphicFramePr>
        <p:xfrm>
          <a:off x="563196" y="454135"/>
          <a:ext cx="5214965" cy="55311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42327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TTh</a:t>
                      </a:r>
                      <a:endParaRPr lang="en-GB" dirty="0"/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5360485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19089290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0469312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7829168"/>
                  </a:ext>
                </a:extLst>
              </a:tr>
            </a:tbl>
          </a:graphicData>
        </a:graphic>
      </p:graphicFrame>
      <p:sp>
        <p:nvSpPr>
          <p:cNvPr id="7" name="Oval 6"/>
          <p:cNvSpPr/>
          <p:nvPr/>
        </p:nvSpPr>
        <p:spPr>
          <a:xfrm>
            <a:off x="588571" y="334776"/>
            <a:ext cx="960549" cy="5602652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129368" y="1206157"/>
                <a:ext cx="16081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9368" y="1206157"/>
                <a:ext cx="1608133" cy="523220"/>
              </a:xfrm>
              <a:prstGeom prst="rect">
                <a:avLst/>
              </a:prstGeom>
              <a:blipFill>
                <a:blip r:embed="rId7"/>
                <a:stretch>
                  <a:fillRect l="-7576" t="-11628" r="-681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837357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837357"/>
            <a:ext cx="410901" cy="402764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837357"/>
            <a:ext cx="410901" cy="402764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3226" y="837357"/>
            <a:ext cx="410901" cy="402764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1191139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1191139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1191139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02013" y="839077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837357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837357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1191139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1191139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1871450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1871450"/>
            <a:ext cx="410901" cy="402764"/>
          </a:xfrm>
          <a:prstGeom prst="rect">
            <a:avLst/>
          </a:prstGeom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1871450"/>
            <a:ext cx="410901" cy="402764"/>
          </a:xfrm>
          <a:prstGeom prst="rect">
            <a:avLst/>
          </a:prstGeom>
        </p:spPr>
      </p:pic>
      <p:pic>
        <p:nvPicPr>
          <p:cNvPr id="27" name="Picture 2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3226" y="1871450"/>
            <a:ext cx="410901" cy="402764"/>
          </a:xfrm>
          <a:prstGeom prst="rect">
            <a:avLst/>
          </a:prstGeom>
        </p:spPr>
      </p:pic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2225232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2225232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2225232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7780" y="1873170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1871450"/>
            <a:ext cx="410901" cy="402764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1871450"/>
            <a:ext cx="410901" cy="402764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2225232"/>
            <a:ext cx="410901" cy="402764"/>
          </a:xfrm>
          <a:prstGeom prst="rect">
            <a:avLst/>
          </a:prstGeom>
        </p:spPr>
      </p:pic>
      <p:pic>
        <p:nvPicPr>
          <p:cNvPr id="35" name="Picture 3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2225232"/>
            <a:ext cx="410901" cy="402764"/>
          </a:xfrm>
          <a:prstGeom prst="rect">
            <a:avLst/>
          </a:prstGeom>
        </p:spPr>
      </p:pic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2900009"/>
            <a:ext cx="410901" cy="402764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2900009"/>
            <a:ext cx="410901" cy="402764"/>
          </a:xfrm>
          <a:prstGeom prst="rect">
            <a:avLst/>
          </a:prstGeom>
        </p:spPr>
      </p:pic>
      <p:pic>
        <p:nvPicPr>
          <p:cNvPr id="39" name="Picture 3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2900009"/>
            <a:ext cx="410901" cy="402764"/>
          </a:xfrm>
          <a:prstGeom prst="rect">
            <a:avLst/>
          </a:prstGeom>
        </p:spPr>
      </p:pic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3226" y="2900009"/>
            <a:ext cx="410901" cy="402764"/>
          </a:xfrm>
          <a:prstGeom prst="rect">
            <a:avLst/>
          </a:prstGeom>
        </p:spPr>
      </p:pic>
      <p:pic>
        <p:nvPicPr>
          <p:cNvPr id="41" name="Picture 4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3253791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3253791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3253791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7780" y="2888081"/>
            <a:ext cx="410901" cy="40276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2900009"/>
            <a:ext cx="410901" cy="402764"/>
          </a:xfrm>
          <a:prstGeom prst="rect">
            <a:avLst/>
          </a:prstGeom>
        </p:spPr>
      </p:pic>
      <p:pic>
        <p:nvPicPr>
          <p:cNvPr id="46" name="Picture 4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2900009"/>
            <a:ext cx="410901" cy="402764"/>
          </a:xfrm>
          <a:prstGeom prst="rect">
            <a:avLst/>
          </a:prstGeom>
        </p:spPr>
      </p:pic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3253791"/>
            <a:ext cx="410901" cy="402764"/>
          </a:xfrm>
          <a:prstGeom prst="rect">
            <a:avLst/>
          </a:prstGeom>
        </p:spPr>
      </p:pic>
      <p:pic>
        <p:nvPicPr>
          <p:cNvPr id="48" name="Picture 4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3253791"/>
            <a:ext cx="410901" cy="402764"/>
          </a:xfrm>
          <a:prstGeom prst="rect">
            <a:avLst/>
          </a:prstGeom>
        </p:spPr>
      </p:pic>
      <p:pic>
        <p:nvPicPr>
          <p:cNvPr id="49" name="Picture 4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3914001"/>
            <a:ext cx="410901" cy="402764"/>
          </a:xfrm>
          <a:prstGeom prst="rect">
            <a:avLst/>
          </a:prstGeom>
        </p:spPr>
      </p:pic>
      <p:pic>
        <p:nvPicPr>
          <p:cNvPr id="50" name="Picture 4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3914001"/>
            <a:ext cx="410901" cy="402764"/>
          </a:xfrm>
          <a:prstGeom prst="rect">
            <a:avLst/>
          </a:prstGeom>
        </p:spPr>
      </p:pic>
      <p:pic>
        <p:nvPicPr>
          <p:cNvPr id="52" name="Picture 5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3914001"/>
            <a:ext cx="410901" cy="402764"/>
          </a:xfrm>
          <a:prstGeom prst="rect">
            <a:avLst/>
          </a:prstGeom>
        </p:spPr>
      </p:pic>
      <p:pic>
        <p:nvPicPr>
          <p:cNvPr id="53" name="Picture 5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3226" y="3914001"/>
            <a:ext cx="410901" cy="402764"/>
          </a:xfrm>
          <a:prstGeom prst="rect">
            <a:avLst/>
          </a:prstGeom>
        </p:spPr>
      </p:pic>
      <p:pic>
        <p:nvPicPr>
          <p:cNvPr id="54" name="Picture 5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4267783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4267783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4267783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7780" y="3902073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3914001"/>
            <a:ext cx="410901" cy="402764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3914001"/>
            <a:ext cx="410901" cy="402764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4267783"/>
            <a:ext cx="410901" cy="402764"/>
          </a:xfrm>
          <a:prstGeom prst="rect">
            <a:avLst/>
          </a:prstGeom>
        </p:spPr>
      </p:pic>
      <p:pic>
        <p:nvPicPr>
          <p:cNvPr id="61" name="Picture 6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4267783"/>
            <a:ext cx="410901" cy="402764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4944266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4944266"/>
            <a:ext cx="410901" cy="402764"/>
          </a:xfrm>
          <a:prstGeom prst="rect">
            <a:avLst/>
          </a:prstGeom>
        </p:spPr>
      </p:pic>
      <p:pic>
        <p:nvPicPr>
          <p:cNvPr id="65" name="Picture 6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4944266"/>
            <a:ext cx="410901" cy="402764"/>
          </a:xfrm>
          <a:prstGeom prst="rect">
            <a:avLst/>
          </a:prstGeom>
        </p:spPr>
      </p:pic>
      <p:pic>
        <p:nvPicPr>
          <p:cNvPr id="66" name="Picture 6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3226" y="4944266"/>
            <a:ext cx="410901" cy="402764"/>
          </a:xfrm>
          <a:prstGeom prst="rect">
            <a:avLst/>
          </a:prstGeom>
        </p:spPr>
      </p:pic>
      <p:pic>
        <p:nvPicPr>
          <p:cNvPr id="67" name="Picture 6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1754" y="5298048"/>
            <a:ext cx="410901" cy="402764"/>
          </a:xfrm>
          <a:prstGeom prst="rect">
            <a:avLst/>
          </a:prstGeom>
        </p:spPr>
      </p:pic>
      <p:pic>
        <p:nvPicPr>
          <p:cNvPr id="68" name="Picture 6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18225" y="5298048"/>
            <a:ext cx="410901" cy="402764"/>
          </a:xfrm>
          <a:prstGeom prst="rect">
            <a:avLst/>
          </a:prstGeom>
        </p:spPr>
      </p:pic>
      <p:pic>
        <p:nvPicPr>
          <p:cNvPr id="69" name="Picture 6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4827" y="5298048"/>
            <a:ext cx="410901" cy="402764"/>
          </a:xfrm>
          <a:prstGeom prst="rect">
            <a:avLst/>
          </a:prstGeom>
        </p:spPr>
      </p:pic>
      <p:pic>
        <p:nvPicPr>
          <p:cNvPr id="70" name="Picture 6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97780" y="4932338"/>
            <a:ext cx="410901" cy="402764"/>
          </a:xfrm>
          <a:prstGeom prst="rect">
            <a:avLst/>
          </a:prstGeom>
        </p:spPr>
      </p:pic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4944266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4944266"/>
            <a:ext cx="410901" cy="402764"/>
          </a:xfrm>
          <a:prstGeom prst="rect">
            <a:avLst/>
          </a:prstGeom>
        </p:spPr>
      </p:pic>
      <p:pic>
        <p:nvPicPr>
          <p:cNvPr id="73" name="Picture 7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8375" y="5298048"/>
            <a:ext cx="410901" cy="402764"/>
          </a:xfrm>
          <a:prstGeom prst="rect">
            <a:avLst/>
          </a:prstGeom>
        </p:spPr>
      </p:pic>
      <p:pic>
        <p:nvPicPr>
          <p:cNvPr id="74" name="Picture 7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7315" y="5298048"/>
            <a:ext cx="410901" cy="402764"/>
          </a:xfrm>
          <a:prstGeom prst="rect">
            <a:avLst/>
          </a:prstGeom>
        </p:spPr>
      </p:pic>
      <p:graphicFrame>
        <p:nvGraphicFramePr>
          <p:cNvPr id="75" name="Table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129052"/>
              </p:ext>
            </p:extLst>
          </p:nvPr>
        </p:nvGraphicFramePr>
        <p:xfrm>
          <a:off x="5913568" y="1881172"/>
          <a:ext cx="2160000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78797416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41324238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3526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  <p:bldP spid="8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6105880" y="454135"/>
                <a:ext cx="160813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3,504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5880" y="454135"/>
                <a:ext cx="1608133" cy="523220"/>
              </a:xfrm>
              <a:prstGeom prst="rect">
                <a:avLst/>
              </a:prstGeom>
              <a:blipFill>
                <a:blip r:embed="rId5"/>
                <a:stretch>
                  <a:fillRect l="-7985" t="-10465" r="-684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369704"/>
              </p:ext>
            </p:extLst>
          </p:nvPr>
        </p:nvGraphicFramePr>
        <p:xfrm>
          <a:off x="563196" y="454135"/>
          <a:ext cx="5214965" cy="55311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299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4299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42327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TTh</a:t>
                      </a:r>
                      <a:endParaRPr lang="en-GB" dirty="0"/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5360485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19089290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0469312"/>
                  </a:ext>
                </a:extLst>
              </a:tr>
              <a:tr h="102698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7829168"/>
                  </a:ext>
                </a:extLst>
              </a:tr>
            </a:tbl>
          </a:graphicData>
        </a:graphic>
      </p:graphicFrame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837357"/>
            <a:ext cx="410901" cy="402764"/>
          </a:xfrm>
          <a:prstGeom prst="rect">
            <a:avLst/>
          </a:prstGeom>
        </p:spPr>
      </p:pic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837357"/>
            <a:ext cx="410901" cy="402764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837357"/>
            <a:ext cx="410901" cy="402764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3226" y="837357"/>
            <a:ext cx="410901" cy="402764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1191139"/>
            <a:ext cx="410901" cy="402764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1191139"/>
            <a:ext cx="410901" cy="402764"/>
          </a:xfrm>
          <a:prstGeom prst="rect">
            <a:avLst/>
          </a:prstGeom>
        </p:spPr>
      </p:pic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1191139"/>
            <a:ext cx="410901" cy="402764"/>
          </a:xfrm>
          <a:prstGeom prst="rect">
            <a:avLst/>
          </a:prstGeom>
        </p:spPr>
      </p:pic>
      <p:pic>
        <p:nvPicPr>
          <p:cNvPr id="18" name="Picture 1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1577" y="839982"/>
            <a:ext cx="410901" cy="402764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837357"/>
            <a:ext cx="410901" cy="402764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837357"/>
            <a:ext cx="410901" cy="402764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1191139"/>
            <a:ext cx="410901" cy="402764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1191139"/>
            <a:ext cx="410901" cy="402764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1871450"/>
            <a:ext cx="410901" cy="402764"/>
          </a:xfrm>
          <a:prstGeom prst="rect">
            <a:avLst/>
          </a:prstGeom>
        </p:spPr>
      </p:pic>
      <p:pic>
        <p:nvPicPr>
          <p:cNvPr id="24" name="Picture 2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1871450"/>
            <a:ext cx="410901" cy="402764"/>
          </a:xfrm>
          <a:prstGeom prst="rect">
            <a:avLst/>
          </a:prstGeom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1871450"/>
            <a:ext cx="410901" cy="402764"/>
          </a:xfrm>
          <a:prstGeom prst="rect">
            <a:avLst/>
          </a:prstGeom>
        </p:spPr>
      </p:pic>
      <p:pic>
        <p:nvPicPr>
          <p:cNvPr id="27" name="Picture 2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3226" y="1871450"/>
            <a:ext cx="410901" cy="402764"/>
          </a:xfrm>
          <a:prstGeom prst="rect">
            <a:avLst/>
          </a:prstGeom>
        </p:spPr>
      </p:pic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2225232"/>
            <a:ext cx="410901" cy="402764"/>
          </a:xfrm>
          <a:prstGeom prst="rect">
            <a:avLst/>
          </a:prstGeom>
        </p:spPr>
      </p:pic>
      <p:pic>
        <p:nvPicPr>
          <p:cNvPr id="29" name="Picture 2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2225232"/>
            <a:ext cx="410901" cy="402764"/>
          </a:xfrm>
          <a:prstGeom prst="rect">
            <a:avLst/>
          </a:prstGeom>
        </p:spPr>
      </p:pic>
      <p:pic>
        <p:nvPicPr>
          <p:cNvPr id="30" name="Picture 2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2225232"/>
            <a:ext cx="410901" cy="402764"/>
          </a:xfrm>
          <a:prstGeom prst="rect">
            <a:avLst/>
          </a:prstGeom>
        </p:spPr>
      </p:pic>
      <p:pic>
        <p:nvPicPr>
          <p:cNvPr id="31" name="Picture 3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1577" y="1874075"/>
            <a:ext cx="410901" cy="402764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1871450"/>
            <a:ext cx="410901" cy="402764"/>
          </a:xfrm>
          <a:prstGeom prst="rect">
            <a:avLst/>
          </a:prstGeom>
        </p:spPr>
      </p:pic>
      <p:pic>
        <p:nvPicPr>
          <p:cNvPr id="33" name="Picture 3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1871450"/>
            <a:ext cx="410901" cy="402764"/>
          </a:xfrm>
          <a:prstGeom prst="rect">
            <a:avLst/>
          </a:prstGeom>
        </p:spPr>
      </p:pic>
      <p:pic>
        <p:nvPicPr>
          <p:cNvPr id="34" name="Picture 3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2225232"/>
            <a:ext cx="410901" cy="402764"/>
          </a:xfrm>
          <a:prstGeom prst="rect">
            <a:avLst/>
          </a:prstGeom>
        </p:spPr>
      </p:pic>
      <p:pic>
        <p:nvPicPr>
          <p:cNvPr id="35" name="Picture 3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2225232"/>
            <a:ext cx="410901" cy="402764"/>
          </a:xfrm>
          <a:prstGeom prst="rect">
            <a:avLst/>
          </a:prstGeom>
        </p:spPr>
      </p:pic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2900009"/>
            <a:ext cx="410901" cy="402764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2900009"/>
            <a:ext cx="410901" cy="402764"/>
          </a:xfrm>
          <a:prstGeom prst="rect">
            <a:avLst/>
          </a:prstGeom>
        </p:spPr>
      </p:pic>
      <p:pic>
        <p:nvPicPr>
          <p:cNvPr id="39" name="Picture 38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2900009"/>
            <a:ext cx="410901" cy="402764"/>
          </a:xfrm>
          <a:prstGeom prst="rect">
            <a:avLst/>
          </a:prstGeom>
        </p:spPr>
      </p:pic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3226" y="2900009"/>
            <a:ext cx="410901" cy="402764"/>
          </a:xfrm>
          <a:prstGeom prst="rect">
            <a:avLst/>
          </a:prstGeom>
        </p:spPr>
      </p:pic>
      <p:pic>
        <p:nvPicPr>
          <p:cNvPr id="41" name="Picture 40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3253791"/>
            <a:ext cx="410901" cy="402764"/>
          </a:xfrm>
          <a:prstGeom prst="rect">
            <a:avLst/>
          </a:prstGeom>
        </p:spPr>
      </p:pic>
      <p:pic>
        <p:nvPicPr>
          <p:cNvPr id="42" name="Picture 4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3253791"/>
            <a:ext cx="410901" cy="402764"/>
          </a:xfrm>
          <a:prstGeom prst="rect">
            <a:avLst/>
          </a:prstGeom>
        </p:spPr>
      </p:pic>
      <p:pic>
        <p:nvPicPr>
          <p:cNvPr id="43" name="Picture 4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3253791"/>
            <a:ext cx="410901" cy="402764"/>
          </a:xfrm>
          <a:prstGeom prst="rect">
            <a:avLst/>
          </a:prstGeom>
        </p:spPr>
      </p:pic>
      <p:pic>
        <p:nvPicPr>
          <p:cNvPr id="44" name="Picture 43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1577" y="2888986"/>
            <a:ext cx="410901" cy="402764"/>
          </a:xfrm>
          <a:prstGeom prst="rect">
            <a:avLst/>
          </a:prstGeom>
        </p:spPr>
      </p:pic>
      <p:pic>
        <p:nvPicPr>
          <p:cNvPr id="45" name="Picture 4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2900009"/>
            <a:ext cx="410901" cy="402764"/>
          </a:xfrm>
          <a:prstGeom prst="rect">
            <a:avLst/>
          </a:prstGeom>
        </p:spPr>
      </p:pic>
      <p:pic>
        <p:nvPicPr>
          <p:cNvPr id="46" name="Picture 4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2900009"/>
            <a:ext cx="410901" cy="402764"/>
          </a:xfrm>
          <a:prstGeom prst="rect">
            <a:avLst/>
          </a:prstGeom>
        </p:spPr>
      </p:pic>
      <p:pic>
        <p:nvPicPr>
          <p:cNvPr id="47" name="Picture 4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3253791"/>
            <a:ext cx="410901" cy="402764"/>
          </a:xfrm>
          <a:prstGeom prst="rect">
            <a:avLst/>
          </a:prstGeom>
        </p:spPr>
      </p:pic>
      <p:pic>
        <p:nvPicPr>
          <p:cNvPr id="48" name="Picture 4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3253791"/>
            <a:ext cx="410901" cy="402764"/>
          </a:xfrm>
          <a:prstGeom prst="rect">
            <a:avLst/>
          </a:prstGeom>
        </p:spPr>
      </p:pic>
      <p:pic>
        <p:nvPicPr>
          <p:cNvPr id="49" name="Picture 4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3914001"/>
            <a:ext cx="410901" cy="402764"/>
          </a:xfrm>
          <a:prstGeom prst="rect">
            <a:avLst/>
          </a:prstGeom>
        </p:spPr>
      </p:pic>
      <p:pic>
        <p:nvPicPr>
          <p:cNvPr id="50" name="Picture 4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3914001"/>
            <a:ext cx="410901" cy="402764"/>
          </a:xfrm>
          <a:prstGeom prst="rect">
            <a:avLst/>
          </a:prstGeom>
        </p:spPr>
      </p:pic>
      <p:pic>
        <p:nvPicPr>
          <p:cNvPr id="52" name="Picture 51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3914001"/>
            <a:ext cx="410901" cy="402764"/>
          </a:xfrm>
          <a:prstGeom prst="rect">
            <a:avLst/>
          </a:prstGeom>
        </p:spPr>
      </p:pic>
      <p:pic>
        <p:nvPicPr>
          <p:cNvPr id="53" name="Picture 52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3226" y="3914001"/>
            <a:ext cx="410901" cy="402764"/>
          </a:xfrm>
          <a:prstGeom prst="rect">
            <a:avLst/>
          </a:prstGeom>
        </p:spPr>
      </p:pic>
      <p:pic>
        <p:nvPicPr>
          <p:cNvPr id="54" name="Picture 53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4267783"/>
            <a:ext cx="410901" cy="402764"/>
          </a:xfrm>
          <a:prstGeom prst="rect">
            <a:avLst/>
          </a:prstGeom>
        </p:spPr>
      </p:pic>
      <p:pic>
        <p:nvPicPr>
          <p:cNvPr id="55" name="Picture 5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4267783"/>
            <a:ext cx="410901" cy="402764"/>
          </a:xfrm>
          <a:prstGeom prst="rect">
            <a:avLst/>
          </a:prstGeom>
        </p:spPr>
      </p:pic>
      <p:pic>
        <p:nvPicPr>
          <p:cNvPr id="56" name="Picture 55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4267783"/>
            <a:ext cx="410901" cy="402764"/>
          </a:xfrm>
          <a:prstGeom prst="rect">
            <a:avLst/>
          </a:prstGeom>
        </p:spPr>
      </p:pic>
      <p:pic>
        <p:nvPicPr>
          <p:cNvPr id="57" name="Picture 56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1577" y="3916626"/>
            <a:ext cx="410901" cy="402764"/>
          </a:xfrm>
          <a:prstGeom prst="rect">
            <a:avLst/>
          </a:prstGeom>
        </p:spPr>
      </p:pic>
      <p:pic>
        <p:nvPicPr>
          <p:cNvPr id="58" name="Picture 5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3914001"/>
            <a:ext cx="410901" cy="402764"/>
          </a:xfrm>
          <a:prstGeom prst="rect">
            <a:avLst/>
          </a:prstGeom>
        </p:spPr>
      </p:pic>
      <p:pic>
        <p:nvPicPr>
          <p:cNvPr id="59" name="Picture 5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3914001"/>
            <a:ext cx="410901" cy="402764"/>
          </a:xfrm>
          <a:prstGeom prst="rect">
            <a:avLst/>
          </a:prstGeom>
        </p:spPr>
      </p:pic>
      <p:pic>
        <p:nvPicPr>
          <p:cNvPr id="60" name="Picture 5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4267783"/>
            <a:ext cx="410901" cy="402764"/>
          </a:xfrm>
          <a:prstGeom prst="rect">
            <a:avLst/>
          </a:prstGeom>
        </p:spPr>
      </p:pic>
      <p:pic>
        <p:nvPicPr>
          <p:cNvPr id="61" name="Picture 6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4267783"/>
            <a:ext cx="410901" cy="402764"/>
          </a:xfrm>
          <a:prstGeom prst="rect">
            <a:avLst/>
          </a:prstGeom>
        </p:spPr>
      </p:pic>
      <p:pic>
        <p:nvPicPr>
          <p:cNvPr id="62" name="Picture 61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4944266"/>
            <a:ext cx="410901" cy="402764"/>
          </a:xfrm>
          <a:prstGeom prst="rect">
            <a:avLst/>
          </a:prstGeom>
        </p:spPr>
      </p:pic>
      <p:pic>
        <p:nvPicPr>
          <p:cNvPr id="63" name="Picture 6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4944266"/>
            <a:ext cx="410901" cy="402764"/>
          </a:xfrm>
          <a:prstGeom prst="rect">
            <a:avLst/>
          </a:prstGeom>
        </p:spPr>
      </p:pic>
      <p:pic>
        <p:nvPicPr>
          <p:cNvPr id="65" name="Picture 6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4944266"/>
            <a:ext cx="410901" cy="402764"/>
          </a:xfrm>
          <a:prstGeom prst="rect">
            <a:avLst/>
          </a:prstGeom>
        </p:spPr>
      </p:pic>
      <p:pic>
        <p:nvPicPr>
          <p:cNvPr id="66" name="Picture 6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3226" y="4944266"/>
            <a:ext cx="410901" cy="402764"/>
          </a:xfrm>
          <a:prstGeom prst="rect">
            <a:avLst/>
          </a:prstGeom>
        </p:spPr>
      </p:pic>
      <p:pic>
        <p:nvPicPr>
          <p:cNvPr id="67" name="Picture 66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01754" y="5298048"/>
            <a:ext cx="410901" cy="402764"/>
          </a:xfrm>
          <a:prstGeom prst="rect">
            <a:avLst/>
          </a:prstGeom>
        </p:spPr>
      </p:pic>
      <p:pic>
        <p:nvPicPr>
          <p:cNvPr id="68" name="Picture 67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8225" y="5298048"/>
            <a:ext cx="410901" cy="402764"/>
          </a:xfrm>
          <a:prstGeom prst="rect">
            <a:avLst/>
          </a:prstGeom>
        </p:spPr>
      </p:pic>
      <p:pic>
        <p:nvPicPr>
          <p:cNvPr id="69" name="Picture 68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63618" y="5298048"/>
            <a:ext cx="410901" cy="402764"/>
          </a:xfrm>
          <a:prstGeom prst="rect">
            <a:avLst/>
          </a:prstGeom>
        </p:spPr>
      </p:pic>
      <p:pic>
        <p:nvPicPr>
          <p:cNvPr id="70" name="Picture 69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2FCB2B-ED9C-FF43-A4A6-94495B255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01577" y="4946891"/>
            <a:ext cx="410901" cy="402764"/>
          </a:xfrm>
          <a:prstGeom prst="rect">
            <a:avLst/>
          </a:prstGeom>
        </p:spPr>
      </p:pic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4944266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4944266"/>
            <a:ext cx="410901" cy="402764"/>
          </a:xfrm>
          <a:prstGeom prst="rect">
            <a:avLst/>
          </a:prstGeom>
        </p:spPr>
      </p:pic>
      <p:pic>
        <p:nvPicPr>
          <p:cNvPr id="73" name="Picture 7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8375" y="5298048"/>
            <a:ext cx="410901" cy="402764"/>
          </a:xfrm>
          <a:prstGeom prst="rect">
            <a:avLst/>
          </a:prstGeom>
        </p:spPr>
      </p:pic>
      <p:pic>
        <p:nvPicPr>
          <p:cNvPr id="74" name="Picture 7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7315" y="5298048"/>
            <a:ext cx="410901" cy="402764"/>
          </a:xfrm>
          <a:prstGeom prst="rect">
            <a:avLst/>
          </a:prstGeom>
        </p:spPr>
      </p:pic>
      <p:sp>
        <p:nvSpPr>
          <p:cNvPr id="76" name="Rectangle 75"/>
          <p:cNvSpPr/>
          <p:nvPr/>
        </p:nvSpPr>
        <p:spPr>
          <a:xfrm>
            <a:off x="4765766" y="3256606"/>
            <a:ext cx="910189" cy="2576722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7" name="Picture 7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10614" y="5761556"/>
            <a:ext cx="410901" cy="402764"/>
          </a:xfrm>
          <a:prstGeom prst="rect">
            <a:avLst/>
          </a:prstGeom>
        </p:spPr>
      </p:pic>
      <p:sp>
        <p:nvSpPr>
          <p:cNvPr id="78" name="Rectangle 77"/>
          <p:cNvSpPr/>
          <p:nvPr/>
        </p:nvSpPr>
        <p:spPr>
          <a:xfrm>
            <a:off x="4757490" y="837356"/>
            <a:ext cx="910189" cy="250625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9" name="Picture 7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48500" y="5761556"/>
            <a:ext cx="410901" cy="402764"/>
          </a:xfrm>
          <a:prstGeom prst="rect">
            <a:avLst/>
          </a:prstGeom>
        </p:spPr>
      </p:pic>
      <p:sp>
        <p:nvSpPr>
          <p:cNvPr id="80" name="Rectangle 79"/>
          <p:cNvSpPr/>
          <p:nvPr/>
        </p:nvSpPr>
        <p:spPr>
          <a:xfrm>
            <a:off x="6912790" y="443357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83" name="Rectangle 82"/>
          <p:cNvSpPr/>
          <p:nvPr/>
        </p:nvSpPr>
        <p:spPr>
          <a:xfrm>
            <a:off x="2663547" y="3930274"/>
            <a:ext cx="1021906" cy="202863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2651684" y="1901640"/>
            <a:ext cx="1021906" cy="202863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5" name="Picture 84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64894" y="5711239"/>
            <a:ext cx="410901" cy="402764"/>
          </a:xfrm>
          <a:prstGeom prst="rect">
            <a:avLst/>
          </a:prstGeom>
        </p:spPr>
      </p:pic>
      <p:pic>
        <p:nvPicPr>
          <p:cNvPr id="86" name="Picture 85" descr="A close up of a logo&#10;&#10;Description automatically generated">
            <a:extLst>
              <a:ext uri="{FF2B5EF4-FFF2-40B4-BE49-F238E27FC236}">
                <a16:creationId xmlns:a16="http://schemas.microsoft.com/office/drawing/2014/main" id="{7ECFEEB7-290A-604B-B9A7-3D8BD2822D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66366" y="5711239"/>
            <a:ext cx="410901" cy="402764"/>
          </a:xfrm>
          <a:prstGeom prst="rect">
            <a:avLst/>
          </a:prstGeom>
        </p:spPr>
      </p:pic>
      <p:sp>
        <p:nvSpPr>
          <p:cNvPr id="87" name="Rectangle 86"/>
          <p:cNvSpPr/>
          <p:nvPr/>
        </p:nvSpPr>
        <p:spPr>
          <a:xfrm>
            <a:off x="6043951" y="443357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91" name="L-Shape 90"/>
          <p:cNvSpPr/>
          <p:nvPr/>
        </p:nvSpPr>
        <p:spPr>
          <a:xfrm rot="10800000" flipV="1">
            <a:off x="1574218" y="2915957"/>
            <a:ext cx="980449" cy="3056555"/>
          </a:xfrm>
          <a:prstGeom prst="corner">
            <a:avLst>
              <a:gd name="adj1" fmla="val 268852"/>
              <a:gd name="adj2" fmla="val 49371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3" name="Picture 9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79" y="5727115"/>
            <a:ext cx="402947" cy="393022"/>
          </a:xfrm>
          <a:prstGeom prst="rect">
            <a:avLst/>
          </a:prstGeom>
        </p:spPr>
      </p:pic>
      <p:sp>
        <p:nvSpPr>
          <p:cNvPr id="94" name="Rectangle 93"/>
          <p:cNvSpPr/>
          <p:nvPr/>
        </p:nvSpPr>
        <p:spPr>
          <a:xfrm>
            <a:off x="5578203" y="443357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7" name="TextBox 96"/>
              <p:cNvSpPr txBox="1"/>
              <p:nvPr/>
            </p:nvSpPr>
            <p:spPr>
              <a:xfrm>
                <a:off x="6105880" y="1080937"/>
                <a:ext cx="153760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17,520</a:t>
                </a:r>
              </a:p>
            </p:txBody>
          </p:sp>
        </mc:Choice>
        <mc:Fallback xmlns="">
          <p:sp>
            <p:nvSpPr>
              <p:cNvPr id="97" name="TextBox 9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5880" y="1080937"/>
                <a:ext cx="1537600" cy="523220"/>
              </a:xfrm>
              <a:prstGeom prst="rect">
                <a:avLst/>
              </a:prstGeom>
              <a:blipFill>
                <a:blip r:embed="rId11"/>
                <a:stretch>
                  <a:fillRect t="-10465" r="-515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2" name="Table 9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667162"/>
              </p:ext>
            </p:extLst>
          </p:nvPr>
        </p:nvGraphicFramePr>
        <p:xfrm>
          <a:off x="5913568" y="1881172"/>
          <a:ext cx="2160000" cy="2614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78797416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41324238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19200"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sp>
        <p:nvSpPr>
          <p:cNvPr id="81" name="Rectangle 80"/>
          <p:cNvSpPr/>
          <p:nvPr/>
        </p:nvSpPr>
        <p:spPr>
          <a:xfrm>
            <a:off x="7585191" y="3818404"/>
            <a:ext cx="54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0</a:t>
            </a:r>
          </a:p>
        </p:txBody>
      </p:sp>
      <p:sp>
        <p:nvSpPr>
          <p:cNvPr id="82" name="Rectangle 81"/>
          <p:cNvSpPr/>
          <p:nvPr/>
        </p:nvSpPr>
        <p:spPr>
          <a:xfrm>
            <a:off x="7169091" y="3818404"/>
            <a:ext cx="54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88" name="Rectangle 87"/>
          <p:cNvSpPr/>
          <p:nvPr/>
        </p:nvSpPr>
        <p:spPr>
          <a:xfrm>
            <a:off x="6748647" y="3818404"/>
            <a:ext cx="54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5</a:t>
            </a:r>
          </a:p>
        </p:txBody>
      </p:sp>
      <p:sp>
        <p:nvSpPr>
          <p:cNvPr id="95" name="Rectangle 94"/>
          <p:cNvSpPr/>
          <p:nvPr/>
        </p:nvSpPr>
        <p:spPr>
          <a:xfrm>
            <a:off x="6325390" y="3818404"/>
            <a:ext cx="54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7</a:t>
            </a:r>
          </a:p>
        </p:txBody>
      </p:sp>
      <p:sp>
        <p:nvSpPr>
          <p:cNvPr id="96" name="Rectangle 95"/>
          <p:cNvSpPr/>
          <p:nvPr/>
        </p:nvSpPr>
        <p:spPr>
          <a:xfrm>
            <a:off x="5862120" y="3818404"/>
            <a:ext cx="5414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539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9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1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4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7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0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3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6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2" fill="hold">
                      <p:stCondLst>
                        <p:cond delay="indefinite"/>
                      </p:stCondLst>
                      <p:childTnLst>
                        <p:par>
                          <p:cTn id="343" fill="hold">
                            <p:stCondLst>
                              <p:cond delay="0"/>
                            </p:stCondLst>
                            <p:childTnLst>
                              <p:par>
                                <p:cTn id="3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0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1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3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4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8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9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1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2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4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5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7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8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0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1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3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4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6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7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9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0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2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3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5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6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8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9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5" fill="hold">
                      <p:stCondLst>
                        <p:cond delay="indefinite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3" fill="hold">
                      <p:stCondLst>
                        <p:cond delay="indefinite"/>
                      </p:stCondLst>
                      <p:childTnLst>
                        <p:par>
                          <p:cTn id="444" fill="hold">
                            <p:stCondLst>
                              <p:cond delay="0"/>
                            </p:stCondLst>
                            <p:childTnLst>
                              <p:par>
                                <p:cTn id="4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8" fill="hold">
                      <p:stCondLst>
                        <p:cond delay="indefinite"/>
                      </p:stCondLst>
                      <p:childTnLst>
                        <p:par>
                          <p:cTn id="449" fill="hold">
                            <p:stCondLst>
                              <p:cond delay="0"/>
                            </p:stCondLst>
                            <p:childTnLst>
                              <p:par>
                                <p:cTn id="4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3" fill="hold">
                      <p:stCondLst>
                        <p:cond delay="indefinite"/>
                      </p:stCondLst>
                      <p:childTnLst>
                        <p:par>
                          <p:cTn id="454" fill="hold">
                            <p:stCondLst>
                              <p:cond delay="0"/>
                            </p:stCondLst>
                            <p:childTnLst>
                              <p:par>
                                <p:cTn id="4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6" dur="500" tmFilter="0, 0; .2, .5; .8, .5; 1, 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7" dur="250" autoRev="1" fill="hold"/>
                                        <p:tgtEl>
                                          <p:spTgt spid="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8" fill="hold">
                      <p:stCondLst>
                        <p:cond delay="indefinite"/>
                      </p:stCondLst>
                      <p:childTnLst>
                        <p:par>
                          <p:cTn id="459" fill="hold">
                            <p:stCondLst>
                              <p:cond delay="0"/>
                            </p:stCondLst>
                            <p:childTnLst>
                              <p:par>
                                <p:cTn id="4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3" fill="hold">
                      <p:stCondLst>
                        <p:cond delay="indefinite"/>
                      </p:stCondLst>
                      <p:childTnLst>
                        <p:par>
                          <p:cTn id="464" fill="hold">
                            <p:stCondLst>
                              <p:cond delay="0"/>
                            </p:stCondLst>
                            <p:childTnLst>
                              <p:par>
                                <p:cTn id="4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7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6" grpId="1" animBg="1"/>
      <p:bldP spid="78" grpId="0" animBg="1"/>
      <p:bldP spid="78" grpId="1" animBg="1"/>
      <p:bldP spid="80" grpId="0"/>
      <p:bldP spid="83" grpId="0" animBg="1"/>
      <p:bldP spid="83" grpId="1" animBg="1"/>
      <p:bldP spid="84" grpId="0" animBg="1"/>
      <p:bldP spid="84" grpId="1" animBg="1"/>
      <p:bldP spid="87" grpId="0"/>
      <p:bldP spid="91" grpId="0" animBg="1"/>
      <p:bldP spid="91" grpId="1" animBg="1"/>
      <p:bldP spid="94" grpId="0"/>
      <p:bldP spid="81" grpId="0"/>
      <p:bldP spid="82" grpId="0"/>
      <p:bldP spid="88" grpId="0"/>
      <p:bldP spid="95" grpId="0"/>
      <p:bldP spid="9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413121" y="521663"/>
                <a:ext cx="3789564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400" dirty="0"/>
                  <a:t>If I know 112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560</a:t>
                </a:r>
              </a:p>
              <a:p>
                <a:pPr algn="ctr"/>
                <a:r>
                  <a:rPr lang="en-GB" sz="2400" dirty="0"/>
                  <a:t>How can I work out 113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5?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3121" y="521663"/>
                <a:ext cx="3789564" cy="830997"/>
              </a:xfrm>
              <a:prstGeom prst="rect">
                <a:avLst/>
              </a:prstGeom>
              <a:blipFill>
                <a:blip r:embed="rId5"/>
                <a:stretch>
                  <a:fillRect l="-2251" t="-5882" r="-1768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 txBox="1">
            <a:spLocks/>
          </p:cNvSpPr>
          <p:nvPr/>
        </p:nvSpPr>
        <p:spPr>
          <a:xfrm>
            <a:off x="3996638" y="2179420"/>
            <a:ext cx="1033955" cy="59444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+mn-lt"/>
              </a:rPr>
              <a:t>112 </a:t>
            </a:r>
          </a:p>
        </p:txBody>
      </p:sp>
      <p:sp>
        <p:nvSpPr>
          <p:cNvPr id="5" name="Rectangle 4"/>
          <p:cNvSpPr/>
          <p:nvPr/>
        </p:nvSpPr>
        <p:spPr>
          <a:xfrm rot="16200000">
            <a:off x="3180526" y="488106"/>
            <a:ext cx="2081861" cy="643926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11242" y="3381969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5</a:t>
            </a:r>
          </a:p>
        </p:txBody>
      </p:sp>
      <p:sp>
        <p:nvSpPr>
          <p:cNvPr id="7" name="Rectangle 6"/>
          <p:cNvSpPr/>
          <p:nvPr/>
        </p:nvSpPr>
        <p:spPr>
          <a:xfrm rot="16200000">
            <a:off x="6647806" y="3460087"/>
            <a:ext cx="2081861" cy="4953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058505" y="2559646"/>
            <a:ext cx="6325902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3980468" y="1583704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113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30311" y="3461061"/>
            <a:ext cx="54822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97365" y="3463747"/>
            <a:ext cx="182742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920081" y="2666807"/>
            <a:ext cx="432" cy="2024768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1058505" y="2095877"/>
            <a:ext cx="6877882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850656" y="5004032"/>
                <a:ext cx="168507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dirty="0"/>
                  <a:t>113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0656" y="5004032"/>
                <a:ext cx="1685078" cy="523220"/>
              </a:xfrm>
              <a:prstGeom prst="rect">
                <a:avLst/>
              </a:prstGeom>
              <a:blipFill>
                <a:blip r:embed="rId6"/>
                <a:stretch>
                  <a:fillRect l="-724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388148" y="5001752"/>
                <a:ext cx="23807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112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8148" y="5001752"/>
                <a:ext cx="2380780" cy="523220"/>
              </a:xfrm>
              <a:prstGeom prst="rect">
                <a:avLst/>
              </a:prstGeom>
              <a:blipFill>
                <a:blip r:embed="rId7"/>
                <a:stretch>
                  <a:fillRect l="-538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5553430" y="5004032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565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5696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 animBg="1"/>
      <p:bldP spid="9" grpId="0"/>
      <p:bldP spid="10" grpId="0"/>
      <p:bldP spid="11" grpId="0"/>
      <p:bldP spid="18" grpId="0"/>
      <p:bldP spid="19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413121" y="521663"/>
                <a:ext cx="3789564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400" dirty="0"/>
                  <a:t>If I know 112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560</a:t>
                </a:r>
              </a:p>
              <a:p>
                <a:pPr algn="ctr"/>
                <a:r>
                  <a:rPr lang="en-GB" sz="2400" dirty="0"/>
                  <a:t>How can I work out 113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5?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3121" y="521663"/>
                <a:ext cx="3789564" cy="830997"/>
              </a:xfrm>
              <a:prstGeom prst="rect">
                <a:avLst/>
              </a:prstGeom>
              <a:blipFill>
                <a:blip r:embed="rId5"/>
                <a:stretch>
                  <a:fillRect l="-2251" t="-5882" r="-1768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 txBox="1">
            <a:spLocks/>
          </p:cNvSpPr>
          <p:nvPr/>
        </p:nvSpPr>
        <p:spPr>
          <a:xfrm>
            <a:off x="3996638" y="2179420"/>
            <a:ext cx="1033955" cy="59444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>
                <a:latin typeface="+mn-lt"/>
              </a:rPr>
              <a:t>112 </a:t>
            </a:r>
          </a:p>
        </p:txBody>
      </p:sp>
      <p:sp>
        <p:nvSpPr>
          <p:cNvPr id="5" name="Rectangle 4"/>
          <p:cNvSpPr/>
          <p:nvPr/>
        </p:nvSpPr>
        <p:spPr>
          <a:xfrm rot="16200000">
            <a:off x="3180526" y="488106"/>
            <a:ext cx="2081861" cy="643926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11242" y="3381969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5</a:t>
            </a:r>
          </a:p>
        </p:txBody>
      </p:sp>
      <p:sp>
        <p:nvSpPr>
          <p:cNvPr id="7" name="Rectangle 6"/>
          <p:cNvSpPr/>
          <p:nvPr/>
        </p:nvSpPr>
        <p:spPr>
          <a:xfrm rot="16200000">
            <a:off x="6647806" y="3460087"/>
            <a:ext cx="2081861" cy="4953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058505" y="2559646"/>
            <a:ext cx="6325902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itle 1"/>
          <p:cNvSpPr txBox="1">
            <a:spLocks/>
          </p:cNvSpPr>
          <p:nvPr/>
        </p:nvSpPr>
        <p:spPr>
          <a:xfrm>
            <a:off x="3980468" y="1583704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113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30311" y="3461061"/>
            <a:ext cx="54822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97365" y="3463747"/>
            <a:ext cx="182742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920081" y="2666807"/>
            <a:ext cx="432" cy="2024768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1058505" y="2095877"/>
            <a:ext cx="6877882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850656" y="5004032"/>
                <a:ext cx="168507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dirty="0"/>
                  <a:t>113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0656" y="5004032"/>
                <a:ext cx="1685078" cy="523220"/>
              </a:xfrm>
              <a:prstGeom prst="rect">
                <a:avLst/>
              </a:prstGeom>
              <a:blipFill>
                <a:blip r:embed="rId6"/>
                <a:stretch>
                  <a:fillRect l="-724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388148" y="5001752"/>
                <a:ext cx="23807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112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8148" y="5001752"/>
                <a:ext cx="2380780" cy="523220"/>
              </a:xfrm>
              <a:prstGeom prst="rect">
                <a:avLst/>
              </a:prstGeom>
              <a:blipFill>
                <a:blip r:embed="rId7"/>
                <a:stretch>
                  <a:fillRect l="-538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5553430" y="5004032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565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972AEAE-4666-4651-B5C9-45687D749742}"/>
              </a:ext>
            </a:extLst>
          </p:cNvPr>
          <p:cNvSpPr/>
          <p:nvPr/>
        </p:nvSpPr>
        <p:spPr>
          <a:xfrm rot="16200000">
            <a:off x="3428176" y="240456"/>
            <a:ext cx="2081861" cy="69345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02D7FFC-A4E1-4072-AF09-3A0BFDD83632}"/>
              </a:ext>
            </a:extLst>
          </p:cNvPr>
          <p:cNvSpPr txBox="1"/>
          <p:nvPr/>
        </p:nvSpPr>
        <p:spPr>
          <a:xfrm>
            <a:off x="4108449" y="3381969"/>
            <a:ext cx="54822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565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362970BA-F608-4F00-83B5-41B8F1AD6AC0}"/>
                  </a:ext>
                </a:extLst>
              </p:cNvPr>
              <p:cNvSpPr txBox="1"/>
              <p:nvPr/>
            </p:nvSpPr>
            <p:spPr>
              <a:xfrm>
                <a:off x="2409642" y="523858"/>
                <a:ext cx="3789564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400" dirty="0"/>
                  <a:t>If I know 113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565</a:t>
                </a:r>
              </a:p>
              <a:p>
                <a:pPr algn="ctr"/>
                <a:r>
                  <a:rPr lang="en-GB" sz="2400" dirty="0"/>
                  <a:t>How can I work out 113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6?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362970BA-F608-4F00-83B5-41B8F1AD6AC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9642" y="523858"/>
                <a:ext cx="3789564" cy="830997"/>
              </a:xfrm>
              <a:prstGeom prst="rect">
                <a:avLst/>
              </a:prstGeom>
              <a:blipFill>
                <a:blip r:embed="rId8"/>
                <a:stretch>
                  <a:fillRect l="-2090" t="-5882" r="-1929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itle 1">
            <a:extLst>
              <a:ext uri="{FF2B5EF4-FFF2-40B4-BE49-F238E27FC236}">
                <a16:creationId xmlns:a16="http://schemas.microsoft.com/office/drawing/2014/main" id="{39207A76-653D-4B6D-8A15-04773CC73090}"/>
              </a:ext>
            </a:extLst>
          </p:cNvPr>
          <p:cNvSpPr txBox="1">
            <a:spLocks/>
          </p:cNvSpPr>
          <p:nvPr/>
        </p:nvSpPr>
        <p:spPr>
          <a:xfrm>
            <a:off x="298420" y="3597412"/>
            <a:ext cx="1033955" cy="594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6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EFC04C0E-E400-41E3-A968-73262FDD8D94}"/>
              </a:ext>
            </a:extLst>
          </p:cNvPr>
          <p:cNvCxnSpPr>
            <a:cxnSpLocks/>
          </p:cNvCxnSpPr>
          <p:nvPr/>
        </p:nvCxnSpPr>
        <p:spPr>
          <a:xfrm flipV="1">
            <a:off x="611242" y="2664526"/>
            <a:ext cx="0" cy="249407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96617C33-2961-4320-B073-24E1F7211AC2}"/>
              </a:ext>
            </a:extLst>
          </p:cNvPr>
          <p:cNvSpPr/>
          <p:nvPr/>
        </p:nvSpPr>
        <p:spPr>
          <a:xfrm rot="16200000">
            <a:off x="4235596" y="1496829"/>
            <a:ext cx="467021" cy="69345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F251425-702D-4D31-933A-FEE608A15708}"/>
              </a:ext>
            </a:extLst>
          </p:cNvPr>
          <p:cNvSpPr txBox="1"/>
          <p:nvPr/>
        </p:nvSpPr>
        <p:spPr>
          <a:xfrm>
            <a:off x="4108448" y="4711726"/>
            <a:ext cx="54822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800" dirty="0"/>
              <a:t>113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48EF34C-1D72-4448-A36A-CCFAEAF8DBC2}"/>
                  </a:ext>
                </a:extLst>
              </p:cNvPr>
              <p:cNvSpPr txBox="1"/>
              <p:nvPr/>
            </p:nvSpPr>
            <p:spPr>
              <a:xfrm>
                <a:off x="1850656" y="5374314"/>
                <a:ext cx="168507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sz="2800" dirty="0"/>
                  <a:t>113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48EF34C-1D72-4448-A36A-CCFAEAF8DB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0656" y="5374314"/>
                <a:ext cx="1685078" cy="523220"/>
              </a:xfrm>
              <a:prstGeom prst="rect">
                <a:avLst/>
              </a:prstGeom>
              <a:blipFill>
                <a:blip r:embed="rId9"/>
                <a:stretch>
                  <a:fillRect l="-724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E2EB2BE2-3C4C-4549-A79A-458D1DD5F2BA}"/>
                  </a:ext>
                </a:extLst>
              </p:cNvPr>
              <p:cNvSpPr/>
              <p:nvPr/>
            </p:nvSpPr>
            <p:spPr>
              <a:xfrm>
                <a:off x="3388148" y="5372034"/>
                <a:ext cx="274626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/>
                  <a:t>113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113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E2EB2BE2-3C4C-4549-A79A-458D1DD5F2B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8148" y="5372034"/>
                <a:ext cx="2746265" cy="523220"/>
              </a:xfrm>
              <a:prstGeom prst="rect">
                <a:avLst/>
              </a:prstGeom>
              <a:blipFill>
                <a:blip r:embed="rId10"/>
                <a:stretch>
                  <a:fillRect l="-466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Rectangle 33">
            <a:extLst>
              <a:ext uri="{FF2B5EF4-FFF2-40B4-BE49-F238E27FC236}">
                <a16:creationId xmlns:a16="http://schemas.microsoft.com/office/drawing/2014/main" id="{112DBEDA-A5D9-486B-A44F-2586CC25A34E}"/>
              </a:ext>
            </a:extLst>
          </p:cNvPr>
          <p:cNvSpPr/>
          <p:nvPr/>
        </p:nvSpPr>
        <p:spPr>
          <a:xfrm>
            <a:off x="5886988" y="5374314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678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440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2.77778E-7 0.06759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38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2.77778E-7 0.07708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843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  <p:bldP spid="18" grpId="0"/>
      <p:bldP spid="19" grpId="0"/>
      <p:bldP spid="20" grpId="0"/>
      <p:bldP spid="17" grpId="0" animBg="1"/>
      <p:bldP spid="21" grpId="0"/>
      <p:bldP spid="24" grpId="0"/>
      <p:bldP spid="29" grpId="0" animBg="1"/>
      <p:bldP spid="31" grpId="0"/>
      <p:bldP spid="32" grpId="0"/>
      <p:bldP spid="33" grpId="0"/>
      <p:bldP spid="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50578905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11|13.2|4.8|5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4.4|4.6|3.6|1.1|5.9|4.1|6.6|2.3|6.3|4.5|5|7.2|6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8.3|0.9|6.4|1|6.5|0.9|0.6|0.8|0.9|0.8|7.3|2.2|2.9|1.8|3.5|12|1.4|4.8|4.4|2.5|3.4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5.2|6|3.5|6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1.4|1.4|10|1.3|1.3|2.1|7|6.4|1.3|6.2|2.6|1.4|1.7|3.6|4.8|3.6|4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7|0.6|13.9|1|2.9|0.5|0.7|0.5|2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3.2|0.8|0.6|0.9|1|2.2|2.4|6.2|1|8.4|1.5|1|1.5|3.9|3.5|9.1|2.7|1.6|2.8|0.9|2.2|1|1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1|2|2.4|15.5|6.1|3.9|2.9|1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1.3|23|4.2|2.3|3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11B276F-98CF-46F5-B6A0-4C678F3708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terms/"/>
    <ds:schemaRef ds:uri="http://purl.org/dc/dcmitype/"/>
    <ds:schemaRef ds:uri="http://schemas.microsoft.com/office/2006/metadata/properties"/>
    <ds:schemaRef ds:uri="522d4c35-b548-4432-90ae-af4376e1c4b4"/>
    <ds:schemaRef ds:uri="http://schemas.openxmlformats.org/package/2006/metadata/core-properties"/>
    <ds:schemaRef ds:uri="cee99ee9-287b-4f9a-957c-ba5ae7375c9a"/>
    <ds:schemaRef ds:uri="http://www.w3.org/XML/1998/namespace"/>
    <ds:schemaRef ds:uri="http://schemas.microsoft.com/office/infopath/2007/PartnerControl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10694</TotalTime>
  <Words>371</Words>
  <Application>Microsoft Office PowerPoint</Application>
  <PresentationFormat>On-screen Show (4:3)</PresentationFormat>
  <Paragraphs>186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30" baseType="lpstr">
      <vt:lpstr>Arial</vt:lpstr>
      <vt:lpstr>Berlin Sans FB</vt:lpstr>
      <vt:lpstr>Calibri</vt:lpstr>
      <vt:lpstr>Cambria Math</vt:lpstr>
      <vt:lpstr>Comic Sans MS</vt:lpstr>
      <vt:lpstr>Gill Sans MT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Have a go at questions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262</cp:revision>
  <dcterms:created xsi:type="dcterms:W3CDTF">2019-07-05T11:02:13Z</dcterms:created>
  <dcterms:modified xsi:type="dcterms:W3CDTF">2020-12-03T11:04:00Z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