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26" r:id="rId14"/>
    <p:sldId id="299" r:id="rId15"/>
    <p:sldId id="323" r:id="rId16"/>
    <p:sldId id="325" r:id="rId17"/>
    <p:sldId id="324" r:id="rId18"/>
    <p:sldId id="327" r:id="rId19"/>
    <p:sldId id="328" r:id="rId20"/>
    <p:sldId id="316" r:id="rId21"/>
    <p:sldId id="329" r:id="rId22"/>
    <p:sldId id="331" r:id="rId23"/>
    <p:sldId id="330" r:id="rId24"/>
    <p:sldId id="33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2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44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E0B559C-518F-438A-9735-2215A627E8AC}"/>
    <pc:docChg chg="custSel modSld">
      <pc:chgData name="James Clegg" userId="c6df1435-7a36-4b38-be4d-16e68e91152f" providerId="ADAL" clId="{6E0B559C-518F-438A-9735-2215A627E8AC}" dt="2021-02-08T14:30:54.029" v="16"/>
      <pc:docMkLst>
        <pc:docMk/>
      </pc:docMkLst>
      <pc:sldChg chg="modTransition">
        <pc:chgData name="James Clegg" userId="c6df1435-7a36-4b38-be4d-16e68e91152f" providerId="ADAL" clId="{6E0B559C-518F-438A-9735-2215A627E8AC}" dt="2021-02-08T14:30:54.029" v="16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E0B559C-518F-438A-9735-2215A627E8AC}" dt="2021-02-08T14:30:54.029" v="16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4128357408" sldId="298"/>
        </pc:sldMkLst>
        <pc:picChg chg="del">
          <ac:chgData name="James Clegg" userId="c6df1435-7a36-4b38-be4d-16e68e91152f" providerId="ADAL" clId="{6E0B559C-518F-438A-9735-2215A627E8AC}" dt="2021-02-08T14:29:11.304" v="0" actId="478"/>
          <ac:picMkLst>
            <pc:docMk/>
            <pc:sldMk cId="4128357408" sldId="298"/>
            <ac:picMk id="11" creationId="{00000000-0000-0000-0000-000000000000}"/>
          </ac:picMkLst>
        </pc:picChg>
      </pc:sldChg>
      <pc:sldChg chg="modTransition">
        <pc:chgData name="James Clegg" userId="c6df1435-7a36-4b38-be4d-16e68e91152f" providerId="ADAL" clId="{6E0B559C-518F-438A-9735-2215A627E8AC}" dt="2021-02-08T14:30:54.029" v="16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2204921505" sldId="316"/>
        </pc:sldMkLst>
        <pc:picChg chg="del">
          <ac:chgData name="James Clegg" userId="c6df1435-7a36-4b38-be4d-16e68e91152f" providerId="ADAL" clId="{6E0B559C-518F-438A-9735-2215A627E8AC}" dt="2021-02-08T14:30:06.251" v="11" actId="478"/>
          <ac:picMkLst>
            <pc:docMk/>
            <pc:sldMk cId="2204921505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2373381618" sldId="323"/>
        </pc:sldMkLst>
        <pc:picChg chg="del">
          <ac:chgData name="James Clegg" userId="c6df1435-7a36-4b38-be4d-16e68e91152f" providerId="ADAL" clId="{6E0B559C-518F-438A-9735-2215A627E8AC}" dt="2021-02-08T14:29:18.385" v="2" actId="478"/>
          <ac:picMkLst>
            <pc:docMk/>
            <pc:sldMk cId="2373381618" sldId="323"/>
            <ac:picMk id="14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3779952490" sldId="324"/>
        </pc:sldMkLst>
        <pc:spChg chg="mod">
          <ac:chgData name="James Clegg" userId="c6df1435-7a36-4b38-be4d-16e68e91152f" providerId="ADAL" clId="{6E0B559C-518F-438A-9735-2215A627E8AC}" dt="2021-02-08T14:29:35.234" v="4" actId="2085"/>
          <ac:spMkLst>
            <pc:docMk/>
            <pc:sldMk cId="3779952490" sldId="324"/>
            <ac:spMk id="25" creationId="{00000000-0000-0000-0000-000000000000}"/>
          </ac:spMkLst>
        </pc:spChg>
        <pc:spChg chg="mod">
          <ac:chgData name="James Clegg" userId="c6df1435-7a36-4b38-be4d-16e68e91152f" providerId="ADAL" clId="{6E0B559C-518F-438A-9735-2215A627E8AC}" dt="2021-02-08T14:29:38.483" v="5" actId="2085"/>
          <ac:spMkLst>
            <pc:docMk/>
            <pc:sldMk cId="3779952490" sldId="324"/>
            <ac:spMk id="28" creationId="{00000000-0000-0000-0000-000000000000}"/>
          </ac:spMkLst>
        </pc:spChg>
        <pc:spChg chg="mod">
          <ac:chgData name="James Clegg" userId="c6df1435-7a36-4b38-be4d-16e68e91152f" providerId="ADAL" clId="{6E0B559C-518F-438A-9735-2215A627E8AC}" dt="2021-02-08T14:29:42.387" v="6" actId="2085"/>
          <ac:spMkLst>
            <pc:docMk/>
            <pc:sldMk cId="3779952490" sldId="324"/>
            <ac:spMk id="31" creationId="{00000000-0000-0000-0000-000000000000}"/>
          </ac:spMkLst>
        </pc:spChg>
        <pc:picChg chg="del">
          <ac:chgData name="James Clegg" userId="c6df1435-7a36-4b38-be4d-16e68e91152f" providerId="ADAL" clId="{6E0B559C-518F-438A-9735-2215A627E8AC}" dt="2021-02-08T14:29:51.347" v="7" actId="478"/>
          <ac:picMkLst>
            <pc:docMk/>
            <pc:sldMk cId="3779952490" sldId="32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3646974199" sldId="325"/>
        </pc:sldMkLst>
        <pc:picChg chg="del">
          <ac:chgData name="James Clegg" userId="c6df1435-7a36-4b38-be4d-16e68e91152f" providerId="ADAL" clId="{6E0B559C-518F-438A-9735-2215A627E8AC}" dt="2021-02-08T14:29:21.884" v="3" actId="478"/>
          <ac:picMkLst>
            <pc:docMk/>
            <pc:sldMk cId="3646974199" sldId="325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3319534789" sldId="326"/>
        </pc:sldMkLst>
        <pc:picChg chg="del">
          <ac:chgData name="James Clegg" userId="c6df1435-7a36-4b38-be4d-16e68e91152f" providerId="ADAL" clId="{6E0B559C-518F-438A-9735-2215A627E8AC}" dt="2021-02-08T14:29:13.708" v="1" actId="478"/>
          <ac:picMkLst>
            <pc:docMk/>
            <pc:sldMk cId="3319534789" sldId="326"/>
            <ac:picMk id="22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2867007846" sldId="327"/>
        </pc:sldMkLst>
        <pc:spChg chg="mod">
          <ac:chgData name="James Clegg" userId="c6df1435-7a36-4b38-be4d-16e68e91152f" providerId="ADAL" clId="{6E0B559C-518F-438A-9735-2215A627E8AC}" dt="2021-02-08T14:30:00.073" v="9" actId="1076"/>
          <ac:spMkLst>
            <pc:docMk/>
            <pc:sldMk cId="2867007846" sldId="327"/>
            <ac:spMk id="61" creationId="{00000000-0000-0000-0000-000000000000}"/>
          </ac:spMkLst>
        </pc:spChg>
        <pc:picChg chg="del">
          <ac:chgData name="James Clegg" userId="c6df1435-7a36-4b38-be4d-16e68e91152f" providerId="ADAL" clId="{6E0B559C-518F-438A-9735-2215A627E8AC}" dt="2021-02-08T14:29:55.444" v="8" actId="478"/>
          <ac:picMkLst>
            <pc:docMk/>
            <pc:sldMk cId="2867007846" sldId="32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757533881" sldId="328"/>
        </pc:sldMkLst>
        <pc:picChg chg="del">
          <ac:chgData name="James Clegg" userId="c6df1435-7a36-4b38-be4d-16e68e91152f" providerId="ADAL" clId="{6E0B559C-518F-438A-9735-2215A627E8AC}" dt="2021-02-08T14:30:02.906" v="10" actId="478"/>
          <ac:picMkLst>
            <pc:docMk/>
            <pc:sldMk cId="757533881" sldId="32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2629464250" sldId="329"/>
        </pc:sldMkLst>
        <pc:picChg chg="del">
          <ac:chgData name="James Clegg" userId="c6df1435-7a36-4b38-be4d-16e68e91152f" providerId="ADAL" clId="{6E0B559C-518F-438A-9735-2215A627E8AC}" dt="2021-02-08T14:30:35.690" v="12" actId="478"/>
          <ac:picMkLst>
            <pc:docMk/>
            <pc:sldMk cId="2629464250" sldId="32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1798317616" sldId="330"/>
        </pc:sldMkLst>
        <pc:picChg chg="del">
          <ac:chgData name="James Clegg" userId="c6df1435-7a36-4b38-be4d-16e68e91152f" providerId="ADAL" clId="{6E0B559C-518F-438A-9735-2215A627E8AC}" dt="2021-02-08T14:30:42.249" v="14" actId="478"/>
          <ac:picMkLst>
            <pc:docMk/>
            <pc:sldMk cId="1798317616" sldId="330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113314389" sldId="331"/>
        </pc:sldMkLst>
        <pc:picChg chg="del">
          <ac:chgData name="James Clegg" userId="c6df1435-7a36-4b38-be4d-16e68e91152f" providerId="ADAL" clId="{6E0B559C-518F-438A-9735-2215A627E8AC}" dt="2021-02-08T14:30:39.238" v="13" actId="478"/>
          <ac:picMkLst>
            <pc:docMk/>
            <pc:sldMk cId="113314389" sldId="33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E0B559C-518F-438A-9735-2215A627E8AC}" dt="2021-02-08T14:30:54.029" v="16"/>
        <pc:sldMkLst>
          <pc:docMk/>
          <pc:sldMk cId="1377447289" sldId="332"/>
        </pc:sldMkLst>
        <pc:picChg chg="del">
          <ac:chgData name="James Clegg" userId="c6df1435-7a36-4b38-be4d-16e68e91152f" providerId="ADAL" clId="{6E0B559C-518F-438A-9735-2215A627E8AC}" dt="2021-02-08T14:30:46.234" v="15" actId="478"/>
          <ac:picMkLst>
            <pc:docMk/>
            <pc:sldMk cId="1377447289" sldId="332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2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1.png"/><Relationship Id="rId18" Type="http://schemas.openxmlformats.org/officeDocument/2006/relationships/image" Target="../media/image23.png"/><Relationship Id="rId7" Type="http://schemas.openxmlformats.org/officeDocument/2006/relationships/image" Target="../media/image17.png"/><Relationship Id="rId12" Type="http://schemas.openxmlformats.org/officeDocument/2006/relationships/image" Target="../media/image10.png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1" Type="http://schemas.openxmlformats.org/officeDocument/2006/relationships/tags" Target="../tags/tag1.xml"/><Relationship Id="rId6" Type="http://schemas.openxmlformats.org/officeDocument/2006/relationships/image" Target="../media/image16.png"/><Relationship Id="rId11" Type="http://schemas.openxmlformats.org/officeDocument/2006/relationships/image" Target="../media/image92.png"/><Relationship Id="rId5" Type="http://schemas.openxmlformats.org/officeDocument/2006/relationships/image" Target="../media/image15.png"/><Relationship Id="rId15" Type="http://schemas.openxmlformats.org/officeDocument/2006/relationships/image" Target="../media/image20.png"/><Relationship Id="rId23" Type="http://schemas.openxmlformats.org/officeDocument/2006/relationships/image" Target="../media/image150.png"/><Relationship Id="rId10" Type="http://schemas.openxmlformats.org/officeDocument/2006/relationships/image" Target="../media/image13.png"/><Relationship Id="rId19" Type="http://schemas.openxmlformats.org/officeDocument/2006/relationships/image" Target="../media/image210.png"/><Relationship Id="rId9" Type="http://schemas.openxmlformats.org/officeDocument/2006/relationships/image" Target="../media/image12.png"/><Relationship Id="rId14" Type="http://schemas.openxmlformats.org/officeDocument/2006/relationships/image" Target="../media/image19.png"/><Relationship Id="rId22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50.png"/><Relationship Id="rId11" Type="http://schemas.openxmlformats.org/officeDocument/2006/relationships/image" Target="../media/image25.png"/><Relationship Id="rId5" Type="http://schemas.openxmlformats.org/officeDocument/2006/relationships/image" Target="../media/image27.png"/><Relationship Id="rId10" Type="http://schemas.openxmlformats.org/officeDocument/2006/relationships/image" Target="../media/image14.png"/><Relationship Id="rId9" Type="http://schemas.openxmlformats.org/officeDocument/2006/relationships/image" Target="../media/image28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91.png"/><Relationship Id="rId7" Type="http://schemas.openxmlformats.org/officeDocument/2006/relationships/image" Target="../media/image85.png"/><Relationship Id="rId12" Type="http://schemas.openxmlformats.org/officeDocument/2006/relationships/image" Target="../media/image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1.png"/><Relationship Id="rId11" Type="http://schemas.openxmlformats.org/officeDocument/2006/relationships/image" Target="../media/image89.png"/><Relationship Id="rId5" Type="http://schemas.openxmlformats.org/officeDocument/2006/relationships/image" Target="../media/image75.png"/><Relationship Id="rId10" Type="http://schemas.openxmlformats.org/officeDocument/2006/relationships/image" Target="../media/image88.png"/><Relationship Id="rId9" Type="http://schemas.openxmlformats.org/officeDocument/2006/relationships/image" Target="../media/image8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83.png"/><Relationship Id="rId7" Type="http://schemas.openxmlformats.org/officeDocument/2006/relationships/image" Target="../media/image310.png"/><Relationship Id="rId12" Type="http://schemas.openxmlformats.org/officeDocument/2006/relationships/image" Target="../media/image8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0.png"/><Relationship Id="rId11" Type="http://schemas.openxmlformats.org/officeDocument/2006/relationships/image" Target="../media/image36.png"/><Relationship Id="rId5" Type="http://schemas.openxmlformats.org/officeDocument/2006/relationships/image" Target="../media/image75.png"/><Relationship Id="rId10" Type="http://schemas.openxmlformats.org/officeDocument/2006/relationships/image" Target="../media/image33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4.png"/><Relationship Id="rId7" Type="http://schemas.openxmlformats.org/officeDocument/2006/relationships/image" Target="../media/image330.png"/><Relationship Id="rId12" Type="http://schemas.openxmlformats.org/officeDocument/2006/relationships/image" Target="../media/image380.png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3.png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11" Type="http://schemas.openxmlformats.org/officeDocument/2006/relationships/image" Target="../media/image370.png"/><Relationship Id="rId5" Type="http://schemas.openxmlformats.org/officeDocument/2006/relationships/image" Target="../media/image320.png"/><Relationship Id="rId15" Type="http://schemas.openxmlformats.org/officeDocument/2006/relationships/image" Target="../media/image42.png"/><Relationship Id="rId10" Type="http://schemas.openxmlformats.org/officeDocument/2006/relationships/image" Target="../media/image39.png"/><Relationship Id="rId19" Type="http://schemas.openxmlformats.org/officeDocument/2006/relationships/image" Target="../media/image45.png"/><Relationship Id="rId9" Type="http://schemas.openxmlformats.org/officeDocument/2006/relationships/image" Target="../media/image38.png"/><Relationship Id="rId1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46.png"/><Relationship Id="rId9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5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55.png"/><Relationship Id="rId10" Type="http://schemas.openxmlformats.org/officeDocument/2006/relationships/image" Target="../media/image54.png"/><Relationship Id="rId4" Type="http://schemas.openxmlformats.org/officeDocument/2006/relationships/image" Target="../media/image50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7.png"/><Relationship Id="rId1" Type="http://schemas.openxmlformats.org/officeDocument/2006/relationships/tags" Target="../tags/tag8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5" Type="http://schemas.openxmlformats.org/officeDocument/2006/relationships/image" Target="../media/image66.png"/><Relationship Id="rId10" Type="http://schemas.openxmlformats.org/officeDocument/2006/relationships/image" Target="../media/image61.png"/><Relationship Id="rId9" Type="http://schemas.openxmlformats.org/officeDocument/2006/relationships/image" Target="../media/image60.png"/><Relationship Id="rId14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7" Type="http://schemas.openxmlformats.org/officeDocument/2006/relationships/image" Target="../media/image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9" Type="http://schemas.openxmlformats.org/officeDocument/2006/relationships/image" Target="../media/image7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507" y="1737213"/>
            <a:ext cx="6206266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6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     =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4)	 </a:t>
                </a:r>
                <a:r>
                  <a:rPr lang="en-GB" sz="2800" dirty="0"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    = </a:t>
                </a:r>
                <a:r>
                  <a:rPr lang="en-GB" sz="2800" dirty="0"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707" t="-1389" b="-23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626998" y="390883"/>
                <a:ext cx="952243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998" y="390883"/>
                <a:ext cx="952243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1886857" y="943429"/>
            <a:ext cx="449943" cy="3311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635706" y="2125340"/>
                <a:ext cx="952243" cy="9361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706" y="2125340"/>
                <a:ext cx="952243" cy="9361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1886857" y="2221438"/>
            <a:ext cx="449943" cy="3311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428095" y="378162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095" y="3781621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218100" y="378162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100" y="3781620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57887" y="511353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887" y="5113537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C0E5F86-E8A2-48AB-97D6-DDB61429D8A0}"/>
                  </a:ext>
                </a:extLst>
              </p:cNvPr>
              <p:cNvSpPr txBox="1"/>
              <p:nvPr/>
            </p:nvSpPr>
            <p:spPr>
              <a:xfrm>
                <a:off x="689906" y="562572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6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     =</a:t>
                </a:r>
              </a:p>
              <a:p>
                <a:pPr marL="514350" indent="-514350">
                  <a:buAutoNum type="arabicParenR" startAt="2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4)	 </a:t>
                </a:r>
                <a:r>
                  <a:rPr lang="en-GB" sz="2800" dirty="0"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     = </a:t>
                </a:r>
                <a:r>
                  <a:rPr lang="en-GB" sz="2800" dirty="0"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C0E5F86-E8A2-48AB-97D6-DDB61429D8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906" y="562572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707" t="-1389" b="-23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6062A66-3C4B-44E0-98F6-30E2D6F7D724}"/>
                  </a:ext>
                </a:extLst>
              </p:cNvPr>
              <p:cNvSpPr txBox="1"/>
              <p:nvPr/>
            </p:nvSpPr>
            <p:spPr>
              <a:xfrm>
                <a:off x="1626998" y="390883"/>
                <a:ext cx="952243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6062A66-3C4B-44E0-98F6-30E2D6F7D7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998" y="390883"/>
                <a:ext cx="952243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50577FC-8204-4031-8028-7BB85942818F}"/>
                  </a:ext>
                </a:extLst>
              </p:cNvPr>
              <p:cNvSpPr txBox="1"/>
              <p:nvPr/>
            </p:nvSpPr>
            <p:spPr>
              <a:xfrm>
                <a:off x="1635706" y="2125340"/>
                <a:ext cx="952243" cy="9361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50577FC-8204-4031-8028-7BB8594281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706" y="2125340"/>
                <a:ext cx="952243" cy="93615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FDEE025-14E2-4F64-8BFA-DF3E6590DF90}"/>
                  </a:ext>
                </a:extLst>
              </p:cNvPr>
              <p:cNvSpPr txBox="1"/>
              <p:nvPr/>
            </p:nvSpPr>
            <p:spPr>
              <a:xfrm>
                <a:off x="1428095" y="378162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FDEE025-14E2-4F64-8BFA-DF3E6590DF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095" y="3781621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A09F3C3-B2E5-48F7-B4B1-11AE35E21D58}"/>
                  </a:ext>
                </a:extLst>
              </p:cNvPr>
              <p:cNvSpPr txBox="1"/>
              <p:nvPr/>
            </p:nvSpPr>
            <p:spPr>
              <a:xfrm>
                <a:off x="2218100" y="378162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A09F3C3-B2E5-48F7-B4B1-11AE35E21D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100" y="3781620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668B060-2E30-4639-AA39-E936DE49287D}"/>
                  </a:ext>
                </a:extLst>
              </p:cNvPr>
              <p:cNvSpPr txBox="1"/>
              <p:nvPr/>
            </p:nvSpPr>
            <p:spPr>
              <a:xfrm>
                <a:off x="1757887" y="5113537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668B060-2E30-4639-AA39-E936DE4928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887" y="5113537"/>
                <a:ext cx="583581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626998" y="390883"/>
                <a:ext cx="952243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6998" y="390883"/>
                <a:ext cx="952243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635706" y="2125340"/>
                <a:ext cx="952243" cy="9361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706" y="2125340"/>
                <a:ext cx="952243" cy="93615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428095" y="378162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095" y="3781621"/>
                <a:ext cx="583581" cy="88370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66082" y="3946513"/>
                <a:ext cx="221086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</a:rPr>
                        <m:t>6       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</a:rPr>
                        <m:t>      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</a:rPr>
                        <m:t> 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6082" y="3946513"/>
                <a:ext cx="2210862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324089" y="37662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4089" y="3766272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160209" y="37662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0209" y="3766272"/>
                <a:ext cx="583581" cy="88370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98740" y="376627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8740" y="3766272"/>
                <a:ext cx="583581" cy="883703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043954" y="3946513"/>
                <a:ext cx="44916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</a:rPr>
                        <m:t>6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3954" y="3946513"/>
                <a:ext cx="449162" cy="52322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711371" y="508011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371" y="5080110"/>
                <a:ext cx="583581" cy="883703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535604" y="5260352"/>
                <a:ext cx="44916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accent1"/>
                          </a:solidFill>
                        </a:rPr>
                        <m:t>1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5604" y="5260352"/>
                <a:ext cx="449162" cy="52322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>
            <a:extLst>
              <a:ext uri="{FF2B5EF4-FFF2-40B4-BE49-F238E27FC236}">
                <a16:creationId xmlns:a16="http://schemas.microsoft.com/office/drawing/2014/main" id="{D27C349D-0626-44DD-B908-F65CFA9FD1AC}"/>
              </a:ext>
            </a:extLst>
          </p:cNvPr>
          <p:cNvSpPr/>
          <p:nvPr/>
        </p:nvSpPr>
        <p:spPr>
          <a:xfrm>
            <a:off x="1886857" y="943429"/>
            <a:ext cx="449943" cy="3311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0F8BF0A-3185-4787-89C3-D60058028FF7}"/>
              </a:ext>
            </a:extLst>
          </p:cNvPr>
          <p:cNvSpPr/>
          <p:nvPr/>
        </p:nvSpPr>
        <p:spPr>
          <a:xfrm>
            <a:off x="1886857" y="2221438"/>
            <a:ext cx="449943" cy="3311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31148" y="842855"/>
                <a:ext cx="44916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5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1148" y="842855"/>
                <a:ext cx="449161" cy="523220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824677" y="2125406"/>
                <a:ext cx="63190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12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4677" y="2125406"/>
                <a:ext cx="631904" cy="523220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195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19" grpId="0"/>
      <p:bldP spid="2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ular Callout 3"/>
          <p:cNvSpPr/>
          <p:nvPr/>
        </p:nvSpPr>
        <p:spPr>
          <a:xfrm>
            <a:off x="978889" y="987270"/>
            <a:ext cx="5697470" cy="1196225"/>
          </a:xfrm>
          <a:prstGeom prst="wedgeRoundRectCallout">
            <a:avLst>
              <a:gd name="adj1" fmla="val 57022"/>
              <a:gd name="adj2" fmla="val -44112"/>
              <a:gd name="adj3" fmla="val 16667"/>
            </a:avLst>
          </a:prstGeom>
          <a:solidFill>
            <a:schemeClr val="bg1"/>
          </a:solidFill>
          <a:ln w="349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950976" y="962680"/>
                <a:ext cx="5725383" cy="11962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don’t think it’s possible to calculate    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12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0976" y="962680"/>
                <a:ext cx="5725383" cy="1196225"/>
              </a:xfrm>
              <a:prstGeom prst="rect">
                <a:avLst/>
              </a:prstGeom>
              <a:blipFill>
                <a:blip r:embed="rId5"/>
                <a:stretch>
                  <a:fillRect t="-5102" r="-6922" b="-66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58500" y="2407421"/>
                <a:ext cx="1809246" cy="765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12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500" y="2407421"/>
                <a:ext cx="1809246" cy="765338"/>
              </a:xfrm>
              <a:prstGeom prst="rect">
                <a:avLst/>
              </a:prstGeom>
              <a:blipFill>
                <a:blip r:embed="rId6"/>
                <a:stretch>
                  <a:fillRect l="-7071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rved Left Arrow 6"/>
          <p:cNvSpPr/>
          <p:nvPr/>
        </p:nvSpPr>
        <p:spPr>
          <a:xfrm>
            <a:off x="3934691" y="2904452"/>
            <a:ext cx="368988" cy="111838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263123" y="3260204"/>
                <a:ext cx="7681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1600" dirty="0"/>
                  <a:t> </a:t>
                </a:r>
                <a:r>
                  <a:rPr lang="en-GB" sz="2400" dirty="0"/>
                  <a:t>3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3123" y="3260204"/>
                <a:ext cx="768113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71469" y="3597796"/>
                <a:ext cx="2047127" cy="888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/>
                        <m:t>2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469" y="3597796"/>
                <a:ext cx="2047127" cy="8881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072642" y="4875329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2642" y="4875329"/>
                <a:ext cx="2047127" cy="767646"/>
              </a:xfrm>
              <a:prstGeom prst="rect">
                <a:avLst/>
              </a:prstGeom>
              <a:blipFill>
                <a:blip r:embed="rId9"/>
                <a:stretch>
                  <a:fillRect l="-595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1283" y="5343061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54127" y="55215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14" y="419369"/>
            <a:ext cx="1225997" cy="10866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3381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/>
      <p:bldP spid="9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252751" y="492318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751" y="492318"/>
                <a:ext cx="2047127" cy="767646"/>
              </a:xfrm>
              <a:prstGeom prst="rect">
                <a:avLst/>
              </a:prstGeom>
              <a:blipFill>
                <a:blip r:embed="rId5"/>
                <a:stretch>
                  <a:fillRect l="-6269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851142"/>
              </p:ext>
            </p:extLst>
          </p:nvPr>
        </p:nvGraphicFramePr>
        <p:xfrm>
          <a:off x="1382268" y="180935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9686142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11453817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4167495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7503158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7839935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91532087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5475682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9458694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1021539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560436"/>
              </p:ext>
            </p:extLst>
          </p:nvPr>
        </p:nvGraphicFramePr>
        <p:xfrm>
          <a:off x="1382268" y="2549122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9686142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11453817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4167495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7503158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7839935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91532087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5475682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9458694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1021539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115086"/>
              </p:ext>
            </p:extLst>
          </p:nvPr>
        </p:nvGraphicFramePr>
        <p:xfrm>
          <a:off x="1382268" y="3334033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53526811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9686142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11453817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41674951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7503158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7839935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91532087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5475682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94586940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1021539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 flipV="1">
            <a:off x="2417379" y="3334033"/>
            <a:ext cx="501995" cy="3708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1915384" y="3349775"/>
            <a:ext cx="501995" cy="3708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1382268" y="3334033"/>
            <a:ext cx="501995" cy="3708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6976273" y="2549122"/>
            <a:ext cx="501995" cy="3708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6474278" y="2533380"/>
            <a:ext cx="501995" cy="37084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2377099" y="5172197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7099" y="5172197"/>
                <a:ext cx="992063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836673" y="3984579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673" y="3984579"/>
                <a:ext cx="2047127" cy="767646"/>
              </a:xfrm>
              <a:prstGeom prst="rect">
                <a:avLst/>
              </a:prstGeom>
              <a:blipFill>
                <a:blip r:embed="rId7"/>
                <a:stretch>
                  <a:fillRect l="-595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Arrow Connector 23"/>
          <p:cNvCxnSpPr>
            <a:cxnSpLocks/>
          </p:cNvCxnSpPr>
          <p:nvPr/>
        </p:nvCxnSpPr>
        <p:spPr>
          <a:xfrm flipH="1">
            <a:off x="2987102" y="4776966"/>
            <a:ext cx="202542" cy="44748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3356728" y="4776288"/>
            <a:ext cx="227677" cy="44748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3088373" y="5172197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8373" y="5172197"/>
                <a:ext cx="992063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678148" y="3980069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8148" y="3980069"/>
                <a:ext cx="2047127" cy="767646"/>
              </a:xfrm>
              <a:prstGeom prst="rect">
                <a:avLst/>
              </a:prstGeom>
              <a:blipFill>
                <a:blip r:embed="rId9"/>
                <a:stretch>
                  <a:fillRect l="-595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6383853" y="4159488"/>
                <a:ext cx="71686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3853" y="4159488"/>
                <a:ext cx="716864" cy="523220"/>
              </a:xfrm>
              <a:prstGeom prst="rect">
                <a:avLst/>
              </a:prstGeom>
              <a:blipFill>
                <a:blip r:embed="rId10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606981" y="4927134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6981" y="4927134"/>
                <a:ext cx="2047127" cy="767646"/>
              </a:xfrm>
              <a:prstGeom prst="rect">
                <a:avLst/>
              </a:prstGeom>
              <a:blipFill>
                <a:blip r:embed="rId11"/>
                <a:stretch>
                  <a:fillRect l="-6250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39961" y="4862856"/>
                <a:ext cx="1241942" cy="8886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1"/>
                          </a:solidFill>
                        </a:rPr>
                        <m:t>1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9961" y="4862856"/>
                <a:ext cx="1241942" cy="8886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948668" y="4895470"/>
                <a:ext cx="1059200" cy="8869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1"/>
                          </a:solidFill>
                        </a:rPr>
                        <m:t>1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668" y="4895470"/>
                <a:ext cx="1059200" cy="8869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4697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7" grpId="0"/>
      <p:bldP spid="28" grpId="0"/>
      <p:bldP spid="29" grpId="0"/>
      <p:bldP spid="31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52751" y="492318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751" y="492318"/>
                <a:ext cx="2047127" cy="767646"/>
              </a:xfrm>
              <a:prstGeom prst="rect">
                <a:avLst/>
              </a:prstGeom>
              <a:blipFill>
                <a:blip r:embed="rId5"/>
                <a:stretch>
                  <a:fillRect l="-6269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369090"/>
              </p:ext>
            </p:extLst>
          </p:nvPr>
        </p:nvGraphicFramePr>
        <p:xfrm>
          <a:off x="278384" y="2300014"/>
          <a:ext cx="791464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2183416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6585672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8809071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28203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981127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31878151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25211815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378687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1034049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7971702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40993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882131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0124917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3035465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0457393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21168337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6563130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069858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8939075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6741920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077256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2740749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517674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387073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4698465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7551455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4615163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8975852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6443436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471148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60887941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2726137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8810076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5480943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66246361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6372155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9982825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69148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702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585317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78384" y="3121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0</a:t>
            </a:r>
            <a:endParaRPr lang="en-GB" sz="28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62088" y="2300014"/>
            <a:ext cx="0" cy="741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89826" y="2300014"/>
            <a:ext cx="0" cy="741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475522" y="2300014"/>
            <a:ext cx="0" cy="741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836191" y="3121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1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291818" y="3121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2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7800642" y="31212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3</a:t>
            </a:r>
            <a:endParaRPr lang="en-GB" sz="28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8003260" y="2300014"/>
            <a:ext cx="0" cy="7416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6115493" y="3098932"/>
            <a:ext cx="0" cy="62173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572686" y="3734988"/>
                <a:ext cx="874470" cy="8870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/>
                        <m:t>2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686" y="3734988"/>
                <a:ext cx="874470" cy="88703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Straight Arrow Connector 20"/>
          <p:cNvCxnSpPr/>
          <p:nvPr/>
        </p:nvCxnSpPr>
        <p:spPr>
          <a:xfrm flipV="1">
            <a:off x="1527728" y="3050073"/>
            <a:ext cx="0" cy="62173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031696" y="3671803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696" y="3671803"/>
                <a:ext cx="992063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Group 22"/>
          <p:cNvGrpSpPr/>
          <p:nvPr/>
        </p:nvGrpSpPr>
        <p:grpSpPr>
          <a:xfrm>
            <a:off x="1527727" y="1007528"/>
            <a:ext cx="1462099" cy="1235248"/>
            <a:chOff x="1998403" y="856394"/>
            <a:chExt cx="2173309" cy="1761897"/>
          </a:xfrm>
        </p:grpSpPr>
        <p:sp>
          <p:nvSpPr>
            <p:cNvPr id="24" name="Left Bracket 23"/>
            <p:cNvSpPr/>
            <p:nvPr/>
          </p:nvSpPr>
          <p:spPr>
            <a:xfrm rot="16200000" flipH="1" flipV="1">
              <a:off x="2748055" y="1194634"/>
              <a:ext cx="674005" cy="2173309"/>
            </a:xfrm>
            <a:prstGeom prst="leftBracket">
              <a:avLst>
                <a:gd name="adj" fmla="val 215042"/>
              </a:avLst>
            </a:prstGeom>
            <a:noFill/>
            <a:ln w="38100">
              <a:solidFill>
                <a:srgbClr val="00B050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2342807" y="856394"/>
                  <a:ext cx="1484500" cy="108789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box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B050"/>
                              </a:solidFill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B050"/>
                              </a:solidFill>
                            </a:rPr>
                            <m:t>12</m:t>
                          </m:r>
                        </m:den>
                      </m:f>
                    </m:oMath>
                  </a14:m>
                  <a:endParaRPr lang="en-GB" sz="2800" dirty="0"/>
                </a:p>
              </p:txBody>
            </p:sp>
          </mc:Choice>
          <mc:Fallback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42807" y="856394"/>
                  <a:ext cx="1484500" cy="108789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6" name="Group 25"/>
          <p:cNvGrpSpPr/>
          <p:nvPr/>
        </p:nvGrpSpPr>
        <p:grpSpPr>
          <a:xfrm>
            <a:off x="3045510" y="1218802"/>
            <a:ext cx="2430012" cy="1001626"/>
            <a:chOff x="1998403" y="1189621"/>
            <a:chExt cx="2173309" cy="1428670"/>
          </a:xfrm>
        </p:grpSpPr>
        <p:sp>
          <p:nvSpPr>
            <p:cNvPr id="27" name="Left Bracket 26"/>
            <p:cNvSpPr/>
            <p:nvPr/>
          </p:nvSpPr>
          <p:spPr>
            <a:xfrm rot="16200000" flipH="1" flipV="1">
              <a:off x="2748055" y="1194634"/>
              <a:ext cx="674005" cy="2173309"/>
            </a:xfrm>
            <a:prstGeom prst="leftBracket">
              <a:avLst>
                <a:gd name="adj" fmla="val 257123"/>
              </a:avLst>
            </a:prstGeom>
            <a:noFill/>
            <a:ln w="38100">
              <a:solidFill>
                <a:srgbClr val="00B050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8" name="TextBox 27"/>
                <p:cNvSpPr txBox="1"/>
                <p:nvPr/>
              </p:nvSpPr>
              <p:spPr>
                <a:xfrm>
                  <a:off x="2795964" y="1189621"/>
                  <a:ext cx="784690" cy="74629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box>
                    </m:oMath>
                  </a14:m>
                  <a:r>
                    <a:rPr lang="en-GB" sz="2800" dirty="0"/>
                    <a:t> </a:t>
                  </a:r>
                  <a:r>
                    <a:rPr lang="en-GB" sz="2800" dirty="0">
                      <a:solidFill>
                        <a:srgbClr val="00B050"/>
                      </a:solidFill>
                    </a:rPr>
                    <a:t>1</a:t>
                  </a:r>
                  <a:r>
                    <a:rPr lang="en-GB" sz="2800" dirty="0"/>
                    <a:t> </a:t>
                  </a:r>
                </a:p>
              </p:txBody>
            </p:sp>
          </mc:Choice>
          <mc:Fallback>
            <p:sp>
              <p:nvSpPr>
                <p:cNvPr id="28" name="TextBox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95964" y="1189621"/>
                  <a:ext cx="784690" cy="746295"/>
                </a:xfrm>
                <a:prstGeom prst="rect">
                  <a:avLst/>
                </a:prstGeom>
                <a:blipFill>
                  <a:blip r:embed="rId9"/>
                  <a:stretch>
                    <a:fillRect t="-11628" b="-32558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9" name="Group 28"/>
          <p:cNvGrpSpPr/>
          <p:nvPr/>
        </p:nvGrpSpPr>
        <p:grpSpPr>
          <a:xfrm>
            <a:off x="5359921" y="1019888"/>
            <a:ext cx="870218" cy="1214054"/>
            <a:chOff x="1605828" y="886624"/>
            <a:chExt cx="2955216" cy="1731667"/>
          </a:xfrm>
        </p:grpSpPr>
        <p:sp>
          <p:nvSpPr>
            <p:cNvPr id="30" name="Left Bracket 29"/>
            <p:cNvSpPr/>
            <p:nvPr/>
          </p:nvSpPr>
          <p:spPr>
            <a:xfrm rot="16200000" flipH="1" flipV="1">
              <a:off x="2748055" y="1194634"/>
              <a:ext cx="674005" cy="2173309"/>
            </a:xfrm>
            <a:prstGeom prst="leftBracket">
              <a:avLst>
                <a:gd name="adj" fmla="val 215042"/>
              </a:avLst>
            </a:prstGeom>
            <a:noFill/>
            <a:ln w="38100">
              <a:solidFill>
                <a:srgbClr val="00B050"/>
              </a:solidFill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" name="TextBox 30"/>
                <p:cNvSpPr txBox="1"/>
                <p:nvPr/>
              </p:nvSpPr>
              <p:spPr>
                <a:xfrm>
                  <a:off x="1605828" y="886624"/>
                  <a:ext cx="2955216" cy="108789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box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B050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B050"/>
                              </a:solidFill>
                            </a:rPr>
                            <m:t>12</m:t>
                          </m:r>
                        </m:den>
                      </m:f>
                    </m:oMath>
                  </a14:m>
                  <a:endParaRPr lang="en-GB" sz="2800" dirty="0"/>
                </a:p>
              </p:txBody>
            </p:sp>
          </mc:Choice>
          <mc:Fallback>
            <p:sp>
              <p:nvSpPr>
                <p:cNvPr id="31" name="TextBox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05828" y="886624"/>
                  <a:ext cx="2955216" cy="108789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013010" y="4750409"/>
                <a:ext cx="2034596" cy="8870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12</m:t>
                          </m:r>
                        </m:den>
                      </m:f>
                      <m:r>
                        <a:rPr lang="en-GB" sz="28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B050"/>
                              </a:solidFill>
                            </a:rPr>
                            <m:t>12</m:t>
                          </m:r>
                        </m:den>
                      </m:f>
                      <m:r>
                        <a:rPr lang="en-GB" sz="28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B050"/>
                          </a:solidFill>
                        </a:rPr>
                        <m:t>1</m:t>
                      </m:r>
                    </m:oMath>
                  </m:oMathPara>
                </a14:m>
                <a:endParaRPr lang="en-GB" sz="28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3010" y="4750409"/>
                <a:ext cx="2034596" cy="8870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882008" y="4774612"/>
                <a:ext cx="1241942" cy="8886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1"/>
                          </a:solidFill>
                        </a:rPr>
                        <m:t>1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8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2008" y="4774612"/>
                <a:ext cx="1241942" cy="8886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6090715" y="4807226"/>
                <a:ext cx="1059200" cy="8869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sz="2800" b="0" i="0" smtClean="0">
                          <a:solidFill>
                            <a:schemeClr val="accent1"/>
                          </a:solidFill>
                        </a:rPr>
                        <m:t>1</m:t>
                      </m:r>
                      <m:f>
                        <m:fPr>
                          <m:ctrlPr>
                            <a:rPr lang="en-US" sz="28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0715" y="4807226"/>
                <a:ext cx="1059200" cy="88697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7995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9" grpId="0"/>
      <p:bldP spid="22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03788" y="458187"/>
                <a:ext cx="2874873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1) 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788" y="458187"/>
                <a:ext cx="2874873" cy="767646"/>
              </a:xfrm>
              <a:prstGeom prst="rect">
                <a:avLst/>
              </a:prstGeom>
              <a:blipFill>
                <a:blip r:embed="rId5"/>
                <a:stretch>
                  <a:fillRect l="-423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530613"/>
              </p:ext>
            </p:extLst>
          </p:nvPr>
        </p:nvGraphicFramePr>
        <p:xfrm>
          <a:off x="3118611" y="1386450"/>
          <a:ext cx="365459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459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3532440689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089937664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758234704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299198146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173764927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116841121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2194242817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568765988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30603243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7010" y="548108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854" y="66022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67512" y="3421233"/>
                <a:ext cx="2047127" cy="12002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2)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  <m:r>
                      <m:rPr>
                        <m:nor/>
                      </m:rPr>
                      <a:rPr lang="en-GB" sz="2800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421233"/>
                <a:ext cx="2047127" cy="1200265"/>
              </a:xfrm>
              <a:prstGeom prst="rect">
                <a:avLst/>
              </a:prstGeom>
              <a:blipFill>
                <a:blip r:embed="rId7"/>
                <a:stretch>
                  <a:fillRect l="-62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356421"/>
              </p:ext>
            </p:extLst>
          </p:nvPr>
        </p:nvGraphicFramePr>
        <p:xfrm>
          <a:off x="3105128" y="1965904"/>
          <a:ext cx="365459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459">
                  <a:extLst>
                    <a:ext uri="{9D8B030D-6E8A-4147-A177-3AD203B41FA5}">
                      <a16:colId xmlns:a16="http://schemas.microsoft.com/office/drawing/2014/main" val="1189955534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460167989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913735039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2267176929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3600413004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848828283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803161187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402937754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1758922231"/>
                    </a:ext>
                  </a:extLst>
                </a:gridCol>
                <a:gridCol w="365459">
                  <a:extLst>
                    <a:ext uri="{9D8B030D-6E8A-4147-A177-3AD203B41FA5}">
                      <a16:colId xmlns:a16="http://schemas.microsoft.com/office/drawing/2014/main" val="5088510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0833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004989" y="1335301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2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4989" y="1335301"/>
                <a:ext cx="2047127" cy="767646"/>
              </a:xfrm>
              <a:prstGeom prst="rect">
                <a:avLst/>
              </a:prstGeom>
              <a:blipFill>
                <a:blip r:embed="rId8"/>
                <a:stretch>
                  <a:fillRect l="-6250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1534169" y="2494796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4169" y="2494796"/>
                <a:ext cx="992063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Straight Arrow Connector 35"/>
          <p:cNvCxnSpPr>
            <a:cxnSpLocks/>
          </p:cNvCxnSpPr>
          <p:nvPr/>
        </p:nvCxnSpPr>
        <p:spPr>
          <a:xfrm flipH="1">
            <a:off x="2093098" y="2118872"/>
            <a:ext cx="219961" cy="45087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2513798" y="2122259"/>
            <a:ext cx="227677" cy="447483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2245443" y="2494796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2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5443" y="2494796"/>
                <a:ext cx="992063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 flipV="1">
            <a:off x="3463872" y="1998574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136294" y="1988617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6484797" y="1409417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6112626" y="1399460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5740457" y="1409417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5368288" y="1399460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4996119" y="1409417"/>
            <a:ext cx="257232" cy="32471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2640262" y="456357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262" y="456357"/>
                <a:ext cx="992063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3450512" y="470103"/>
                <a:ext cx="1074094" cy="764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0512" y="470103"/>
                <a:ext cx="1074094" cy="764312"/>
              </a:xfrm>
              <a:prstGeom prst="rect">
                <a:avLst/>
              </a:prstGeom>
              <a:blipFill>
                <a:blip r:embed="rId12"/>
                <a:stretch>
                  <a:fillRect l="-11364" b="-8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081384" y="4237675"/>
                <a:ext cx="2047127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2"/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1384" y="4237675"/>
                <a:ext cx="2047127" cy="767646"/>
              </a:xfrm>
              <a:prstGeom prst="rect">
                <a:avLst/>
              </a:prstGeom>
              <a:blipFill>
                <a:blip r:embed="rId13"/>
                <a:stretch>
                  <a:fillRect l="-5952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342355"/>
              </p:ext>
            </p:extLst>
          </p:nvPr>
        </p:nvGraphicFramePr>
        <p:xfrm>
          <a:off x="2361184" y="4514179"/>
          <a:ext cx="583184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42183416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6585672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8809071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28203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981127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31878151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25211815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2378687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1034049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7971702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8240993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882131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0124917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3035465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0457393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21168337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6563130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115765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425775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0857831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3479042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016837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7330888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8841109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75627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0147188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069858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89390752"/>
                    </a:ext>
                  </a:extLst>
                </a:gridCol>
              </a:tblGrid>
              <a:tr h="2679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6702043"/>
                  </a:ext>
                </a:extLst>
              </a:tr>
              <a:tr h="2679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585317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383471" y="5207554"/>
            <a:ext cx="58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275532" y="5260593"/>
            <a:ext cx="58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1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57219" y="5260593"/>
            <a:ext cx="58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6740414" y="3957695"/>
            <a:ext cx="0" cy="49239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53"/>
              <p:cNvSpPr/>
              <p:nvPr/>
            </p:nvSpPr>
            <p:spPr>
              <a:xfrm>
                <a:off x="6413849" y="3090786"/>
                <a:ext cx="691728" cy="890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/>
                        <m:t>2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4" name="Rectangle 5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3849" y="3090786"/>
                <a:ext cx="691728" cy="89037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5" name="Straight Arrow Connector 54"/>
          <p:cNvCxnSpPr/>
          <p:nvPr/>
        </p:nvCxnSpPr>
        <p:spPr>
          <a:xfrm>
            <a:off x="3806939" y="3993141"/>
            <a:ext cx="0" cy="49239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/>
              <p:cNvSpPr/>
              <p:nvPr/>
            </p:nvSpPr>
            <p:spPr>
              <a:xfrm>
                <a:off x="3582358" y="3090786"/>
                <a:ext cx="449161" cy="890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6" name="Rectangle 5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2358" y="3090786"/>
                <a:ext cx="449161" cy="89037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8010934" y="5199564"/>
            <a:ext cx="58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3828467" y="3318350"/>
                <a:ext cx="675894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brk m:alnAt="63"/>
                          </m:r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e>
                    </m:box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rgbClr val="00B050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rgbClr val="00B050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8467" y="3318350"/>
                <a:ext cx="675894" cy="67274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Left Bracket 58"/>
          <p:cNvSpPr/>
          <p:nvPr/>
        </p:nvSpPr>
        <p:spPr>
          <a:xfrm rot="16200000" flipH="1" flipV="1">
            <a:off x="3874960" y="3955364"/>
            <a:ext cx="472538" cy="548093"/>
          </a:xfrm>
          <a:prstGeom prst="leftBracket">
            <a:avLst>
              <a:gd name="adj" fmla="val 215042"/>
            </a:avLst>
          </a:prstGeom>
          <a:noFill/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p:sp>
        <p:nvSpPr>
          <p:cNvPr id="60" name="Left Bracket 59"/>
          <p:cNvSpPr/>
          <p:nvPr/>
        </p:nvSpPr>
        <p:spPr>
          <a:xfrm rot="16200000" flipH="1" flipV="1">
            <a:off x="5131280" y="3272243"/>
            <a:ext cx="472538" cy="1863300"/>
          </a:xfrm>
          <a:prstGeom prst="leftBracket">
            <a:avLst>
              <a:gd name="adj" fmla="val 215042"/>
            </a:avLst>
          </a:prstGeom>
          <a:noFill/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" name="TextBox 60"/>
              <p:cNvSpPr txBox="1"/>
              <p:nvPr/>
            </p:nvSpPr>
            <p:spPr>
              <a:xfrm>
                <a:off x="4977203" y="3431275"/>
                <a:ext cx="6758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r>
                            <m:rPr>
                              <m:brk m:alnAt="63"/>
                            </m:rPr>
                            <a:rPr lang="en-US" sz="2800" b="0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e>
                      </m:box>
                      <m:r>
                        <a:rPr lang="en-GB" sz="28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B050"/>
                          </a:solidFill>
                        </a:rPr>
                        <m:t>1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203" y="3431275"/>
                <a:ext cx="67589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Left Bracket 61"/>
          <p:cNvSpPr/>
          <p:nvPr/>
        </p:nvSpPr>
        <p:spPr>
          <a:xfrm rot="16200000" flipH="1" flipV="1">
            <a:off x="6276855" y="3964393"/>
            <a:ext cx="472538" cy="454579"/>
          </a:xfrm>
          <a:prstGeom prst="leftBracket">
            <a:avLst>
              <a:gd name="adj" fmla="val 215042"/>
            </a:avLst>
          </a:prstGeom>
          <a:noFill/>
          <a:ln w="381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941007" y="3346970"/>
                <a:ext cx="675894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brk m:alnAt="63"/>
                          </m:r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e>
                    </m:box>
                  </m:oMath>
                </a14:m>
                <a:r>
                  <a:rPr lang="en-GB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rgbClr val="00B050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rgbClr val="00B050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1007" y="3346970"/>
                <a:ext cx="675894" cy="672748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2501976" y="3365813"/>
                <a:ext cx="691728" cy="8903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1</m:t>
                      </m:r>
                      <m:f>
                        <m:fPr>
                          <m:ctrlPr>
                            <a:rPr lang="en-GB" sz="2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rgbClr val="0070C0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1976" y="3365813"/>
                <a:ext cx="691728" cy="89037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700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38" grpId="0"/>
      <p:bldP spid="45" grpId="0"/>
      <p:bldP spid="46" grpId="0"/>
      <p:bldP spid="48" grpId="0"/>
      <p:bldP spid="50" grpId="0"/>
      <p:bldP spid="51" grpId="0"/>
      <p:bldP spid="52" grpId="0"/>
      <p:bldP spid="54" grpId="0"/>
      <p:bldP spid="56" grpId="0"/>
      <p:bldP spid="57" grpId="0"/>
      <p:bldP spid="58" grpId="0"/>
      <p:bldP spid="58" grpId="1"/>
      <p:bldP spid="59" grpId="0" animBg="1"/>
      <p:bldP spid="60" grpId="0" animBg="1"/>
      <p:bldP spid="61" grpId="0"/>
      <p:bldP spid="61" grpId="1"/>
      <p:bldP spid="62" grpId="0" animBg="1"/>
      <p:bldP spid="63" grpId="0"/>
      <p:bldP spid="63" grpId="1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855140" y="704246"/>
                <a:ext cx="2675460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A)	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140" y="704246"/>
                <a:ext cx="2675460" cy="766941"/>
              </a:xfrm>
              <a:prstGeom prst="rect">
                <a:avLst/>
              </a:prstGeom>
              <a:blipFill>
                <a:blip r:embed="rId5"/>
                <a:stretch>
                  <a:fillRect l="-4556" b="-112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9979" y="3743817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12823" y="38559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92691" y="2746989"/>
            <a:ext cx="6663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calculation will break the whole?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207001" y="702723"/>
                <a:ext cx="2540000" cy="767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B)	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001" y="702723"/>
                <a:ext cx="2540000" cy="767005"/>
              </a:xfrm>
              <a:prstGeom prst="rect">
                <a:avLst/>
              </a:prstGeom>
              <a:blipFill>
                <a:blip r:embed="rId7"/>
                <a:stretch>
                  <a:fillRect l="-4796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92691" y="3632646"/>
            <a:ext cx="359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do you know?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248840" y="1617611"/>
                <a:ext cx="2065860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2"/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8840" y="1617611"/>
                <a:ext cx="2065860" cy="766941"/>
              </a:xfrm>
              <a:prstGeom prst="rect">
                <a:avLst/>
              </a:prstGeom>
              <a:blipFill>
                <a:blip r:embed="rId8"/>
                <a:stretch>
                  <a:fillRect l="-6195" r="-324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598727" y="1617610"/>
                <a:ext cx="2148274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chemeClr val="accent2"/>
                    </a:solidFill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2"/>
                            </a:solidFill>
                          </a:rPr>
                          <m:t>14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8727" y="1617610"/>
                <a:ext cx="2148274" cy="766941"/>
              </a:xfrm>
              <a:prstGeom prst="rect">
                <a:avLst/>
              </a:prstGeom>
              <a:blipFill>
                <a:blip r:embed="rId9"/>
                <a:stretch>
                  <a:fillRect l="-5666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6982930" y="2746989"/>
            <a:ext cx="10740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A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753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8" grpId="0"/>
      <p:bldP spid="29" grpId="0"/>
      <p:bldP spid="29" grpId="1"/>
      <p:bldP spid="31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04921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881686" y="559003"/>
            <a:ext cx="53573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Dexter watches television for          hours during a weekend. </a:t>
            </a:r>
            <a:endParaRPr lang="en-GB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1614" y="209229"/>
            <a:ext cx="1377549" cy="17223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46" y="821862"/>
            <a:ext cx="1334620" cy="16099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151201" y="413247"/>
                <a:ext cx="723545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1201" y="413247"/>
                <a:ext cx="723545" cy="766941"/>
              </a:xfrm>
              <a:prstGeom prst="rect">
                <a:avLst/>
              </a:prstGeom>
              <a:blipFill>
                <a:blip r:embed="rId7"/>
                <a:stretch>
                  <a:fillRect l="-168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1881686" y="1596335"/>
            <a:ext cx="55478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Dora watches          fewer hours than Dexter.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996141" y="1448265"/>
                <a:ext cx="723545" cy="888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6141" y="1448265"/>
                <a:ext cx="723545" cy="8881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802186" y="2531100"/>
            <a:ext cx="73908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Dora watches 1 hour of television on Saturday.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802186" y="3054320"/>
            <a:ext cx="70464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For how long does Dora watch television on Sunday?</a:t>
            </a:r>
            <a:endParaRPr lang="en-GB" sz="2800" dirty="0"/>
          </a:p>
        </p:txBody>
      </p:sp>
      <p:sp>
        <p:nvSpPr>
          <p:cNvPr id="20" name="Rectangle 19"/>
          <p:cNvSpPr/>
          <p:nvPr/>
        </p:nvSpPr>
        <p:spPr>
          <a:xfrm>
            <a:off x="802186" y="4250695"/>
            <a:ext cx="1496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Dexter</a:t>
            </a:r>
            <a:endParaRPr lang="en-GB" sz="28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9179" y="3634904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562023" y="37470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Rectangle 3"/>
          <p:cNvSpPr/>
          <p:nvPr/>
        </p:nvSpPr>
        <p:spPr>
          <a:xfrm>
            <a:off x="2026692" y="4285704"/>
            <a:ext cx="2977107" cy="4560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87332" y="5157727"/>
            <a:ext cx="1496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Dora</a:t>
            </a:r>
            <a:endParaRPr lang="en-GB" sz="2800" dirty="0"/>
          </a:p>
        </p:txBody>
      </p:sp>
      <p:sp>
        <p:nvSpPr>
          <p:cNvPr id="30" name="Rectangle 29"/>
          <p:cNvSpPr/>
          <p:nvPr/>
        </p:nvSpPr>
        <p:spPr>
          <a:xfrm>
            <a:off x="2011837" y="5245298"/>
            <a:ext cx="1669009" cy="4560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104373" y="3717053"/>
                <a:ext cx="723545" cy="575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5</m:t>
                        </m:r>
                      </m:den>
                    </m:f>
                  </m:oMath>
                </a14:m>
                <a:endParaRPr lang="en-GB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4373" y="3717053"/>
                <a:ext cx="723545" cy="575992"/>
              </a:xfrm>
              <a:prstGeom prst="rect">
                <a:avLst/>
              </a:prstGeom>
              <a:blipFill>
                <a:blip r:embed="rId10"/>
                <a:stretch>
                  <a:fillRect l="-8403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/>
          <p:cNvCxnSpPr/>
          <p:nvPr/>
        </p:nvCxnSpPr>
        <p:spPr>
          <a:xfrm>
            <a:off x="3726884" y="5473321"/>
            <a:ext cx="1262061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16827" y="4795440"/>
                <a:ext cx="723545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6827" y="4795440"/>
                <a:ext cx="723545" cy="6623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2946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6" grpId="0"/>
      <p:bldP spid="17" grpId="0"/>
      <p:bldP spid="18" grpId="0"/>
      <p:bldP spid="19" grpId="0"/>
      <p:bldP spid="20" grpId="0"/>
      <p:bldP spid="24" grpId="0"/>
      <p:bldP spid="4" grpId="0" animBg="1"/>
      <p:bldP spid="25" grpId="0"/>
      <p:bldP spid="30" grpId="0" animBg="1"/>
      <p:bldP spid="3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625532" y="647736"/>
            <a:ext cx="1496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Dexter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2850038" y="682745"/>
            <a:ext cx="2977107" cy="4560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610678" y="1554768"/>
            <a:ext cx="149651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Dora</a:t>
            </a:r>
            <a:endParaRPr lang="en-GB" sz="2800" dirty="0"/>
          </a:p>
        </p:txBody>
      </p:sp>
      <p:sp>
        <p:nvSpPr>
          <p:cNvPr id="30" name="Rectangle 29"/>
          <p:cNvSpPr/>
          <p:nvPr/>
        </p:nvSpPr>
        <p:spPr>
          <a:xfrm>
            <a:off x="2835183" y="1642339"/>
            <a:ext cx="1669009" cy="4560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927719" y="114094"/>
                <a:ext cx="723545" cy="575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5</m:t>
                        </m:r>
                      </m:den>
                    </m:f>
                  </m:oMath>
                </a14:m>
                <a:endParaRPr lang="en-GB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7719" y="114094"/>
                <a:ext cx="723545" cy="575992"/>
              </a:xfrm>
              <a:prstGeom prst="rect">
                <a:avLst/>
              </a:prstGeom>
              <a:blipFill>
                <a:blip r:embed="rId5"/>
                <a:stretch>
                  <a:fillRect l="-8403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/>
          <p:cNvCxnSpPr/>
          <p:nvPr/>
        </p:nvCxnSpPr>
        <p:spPr>
          <a:xfrm>
            <a:off x="4550230" y="1870362"/>
            <a:ext cx="1262061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840173" y="1192481"/>
                <a:ext cx="723545" cy="662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smtClean="0"/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0173" y="1192481"/>
                <a:ext cx="723545" cy="6623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373789" y="2461800"/>
                <a:ext cx="2675460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3789" y="2461800"/>
                <a:ext cx="2675460" cy="766941"/>
              </a:xfrm>
              <a:prstGeom prst="rect">
                <a:avLst/>
              </a:prstGeom>
              <a:blipFill>
                <a:blip r:embed="rId7"/>
                <a:stretch>
                  <a:fillRect l="-4556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358935" y="3317844"/>
                <a:ext cx="2675460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8935" y="3317844"/>
                <a:ext cx="2675460" cy="766941"/>
              </a:xfrm>
              <a:prstGeom prst="rect">
                <a:avLst/>
              </a:prstGeom>
              <a:blipFill>
                <a:blip r:embed="rId8"/>
                <a:stretch>
                  <a:fillRect l="-4784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934233" y="4447230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4233" y="4447230"/>
                <a:ext cx="992063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Straight Arrow Connector 26"/>
          <p:cNvCxnSpPr/>
          <p:nvPr/>
        </p:nvCxnSpPr>
        <p:spPr>
          <a:xfrm flipH="1">
            <a:off x="3427403" y="4089748"/>
            <a:ext cx="267975" cy="40932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3913862" y="4074693"/>
            <a:ext cx="227677" cy="44748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3645507" y="4468597"/>
                <a:ext cx="992063" cy="8837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5507" y="4468597"/>
                <a:ext cx="992063" cy="8837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925643" y="5244683"/>
                <a:ext cx="2058336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5643" y="5244683"/>
                <a:ext cx="2058336" cy="766941"/>
              </a:xfrm>
              <a:prstGeom prst="rect">
                <a:avLst/>
              </a:prstGeom>
              <a:blipFill>
                <a:blip r:embed="rId11"/>
                <a:stretch>
                  <a:fillRect l="-6231" r="-3858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2887819" y="5366543"/>
            <a:ext cx="499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20165" y="5366543"/>
            <a:ext cx="499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5212087" y="5243528"/>
                <a:ext cx="1330814" cy="7692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2087" y="5243528"/>
                <a:ext cx="1330814" cy="769250"/>
              </a:xfrm>
              <a:prstGeom prst="rect">
                <a:avLst/>
              </a:prstGeom>
              <a:blipFill>
                <a:blip r:embed="rId12"/>
                <a:stretch>
                  <a:fillRect r="-8257"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6453604" y="5243464"/>
                <a:ext cx="1174569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3604" y="5243464"/>
                <a:ext cx="1174569" cy="769378"/>
              </a:xfrm>
              <a:prstGeom prst="rect">
                <a:avLst/>
              </a:prstGeom>
              <a:blipFill>
                <a:blip r:embed="rId13"/>
                <a:stretch>
                  <a:fillRect l="-10938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225800" y="2091052"/>
                <a:ext cx="1174569" cy="575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15</m:t>
                        </m:r>
                      </m:den>
                    </m:f>
                  </m:oMath>
                </a14:m>
                <a:endParaRPr lang="en-GB" sz="20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5800" y="2091052"/>
                <a:ext cx="1174569" cy="575992"/>
              </a:xfrm>
              <a:prstGeom prst="rect">
                <a:avLst/>
              </a:prstGeom>
              <a:blipFill>
                <a:blip r:embed="rId14"/>
                <a:stretch>
                  <a:fillRect l="-5181" b="-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Rectangle 37"/>
          <p:cNvSpPr/>
          <p:nvPr/>
        </p:nvSpPr>
        <p:spPr>
          <a:xfrm>
            <a:off x="877162" y="2573303"/>
            <a:ext cx="73908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Dora watches 1 hour of television on Saturday.</a:t>
            </a:r>
            <a:endParaRPr lang="en-GB" sz="2800" dirty="0"/>
          </a:p>
        </p:txBody>
      </p:sp>
      <p:sp>
        <p:nvSpPr>
          <p:cNvPr id="39" name="Rectangle 38"/>
          <p:cNvSpPr/>
          <p:nvPr/>
        </p:nvSpPr>
        <p:spPr>
          <a:xfrm>
            <a:off x="877162" y="3096523"/>
            <a:ext cx="70464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For how long does Dora watch television on Sunday?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589827" y="4190379"/>
                <a:ext cx="2058336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/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1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9827" y="4190379"/>
                <a:ext cx="2058336" cy="766941"/>
              </a:xfrm>
              <a:prstGeom prst="rect">
                <a:avLst/>
              </a:prstGeom>
              <a:blipFill>
                <a:blip r:embed="rId15"/>
                <a:stretch>
                  <a:fillRect l="-6231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371201" y="4190379"/>
                <a:ext cx="920757" cy="766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b="0" dirty="0">
                    <a:solidFill>
                      <a:srgbClr val="0070C0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endParaRPr lang="en-GB" sz="2800" dirty="0">
                  <a:solidFill>
                    <a:srgbClr val="0070C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1201" y="4190379"/>
                <a:ext cx="920757" cy="766941"/>
              </a:xfrm>
              <a:prstGeom prst="rect">
                <a:avLst/>
              </a:prstGeom>
              <a:blipFill>
                <a:blip r:embed="rId16"/>
                <a:stretch>
                  <a:fillRect l="-13245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4173202" y="4312239"/>
            <a:ext cx="1525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hours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31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3" grpId="0"/>
      <p:bldP spid="23" grpId="1"/>
      <p:bldP spid="26" grpId="0"/>
      <p:bldP spid="26" grpId="1"/>
      <p:bldP spid="29" grpId="0"/>
      <p:bldP spid="29" grpId="1"/>
      <p:bldP spid="31" grpId="0"/>
      <p:bldP spid="31" grpId="1"/>
      <p:bldP spid="32" grpId="0"/>
      <p:bldP spid="32" grpId="1"/>
      <p:bldP spid="33" grpId="0"/>
      <p:bldP spid="33" grpId="1"/>
      <p:bldP spid="3" grpId="0"/>
      <p:bldP spid="3" grpId="1"/>
      <p:bldP spid="36" grpId="0"/>
      <p:bldP spid="36" grpId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67512" y="470103"/>
            <a:ext cx="76404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The difference between a fraction and a mixed number is           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280006" y="837376"/>
                <a:ext cx="1174569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0006" y="837376"/>
                <a:ext cx="1174569" cy="76706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667512" y="1800329"/>
            <a:ext cx="676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The fraction has a denominator of 12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440392" y="3005754"/>
                <a:ext cx="2486104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0392" y="3005754"/>
                <a:ext cx="2486104" cy="767069"/>
              </a:xfrm>
              <a:prstGeom prst="rect">
                <a:avLst/>
              </a:prstGeom>
              <a:blipFill>
                <a:blip r:embed="rId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614781" y="3048321"/>
            <a:ext cx="699008" cy="7669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433087" y="3496440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433087" y="3046134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180662" y="3483682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180662" y="3033376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795660" y="3382722"/>
                <a:ext cx="1174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12</m:t>
                      </m:r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5660" y="3382722"/>
                <a:ext cx="1174569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454575" y="4682984"/>
                <a:ext cx="2285160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4575" y="4682984"/>
                <a:ext cx="2285160" cy="766044"/>
              </a:xfrm>
              <a:prstGeom prst="rect">
                <a:avLst/>
              </a:prstGeom>
              <a:blipFill>
                <a:blip r:embed="rId8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2628964" y="4725551"/>
            <a:ext cx="699008" cy="76694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447270" y="5173670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447270" y="4723364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5140785" y="5173670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40785" y="4710606"/>
            <a:ext cx="404566" cy="32172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009294" y="5072922"/>
                <a:ext cx="6372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12</m:t>
                      </m:r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9294" y="5072922"/>
                <a:ext cx="637256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724988" y="2337470"/>
            <a:ext cx="73776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What could the fraction and mixed number be?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2804287" y="4847411"/>
            <a:ext cx="462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1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481919" y="4609342"/>
            <a:ext cx="10197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5</a:t>
            </a:r>
            <a:endParaRPr lang="en-GB" sz="28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324146" y="5065271"/>
                <a:ext cx="637256" cy="5755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12</m:t>
                      </m:r>
                    </m:oMath>
                  </m:oMathPara>
                </a14:m>
                <a:endParaRPr lang="en-GB" sz="28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4146" y="5065271"/>
                <a:ext cx="637256" cy="57554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/>
          <p:cNvSpPr/>
          <p:nvPr/>
        </p:nvSpPr>
        <p:spPr>
          <a:xfrm>
            <a:off x="5149249" y="4609342"/>
            <a:ext cx="10197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</a:rPr>
              <a:t>8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831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  <p:bldP spid="5" grpId="0"/>
      <p:bldP spid="5" grpId="1"/>
      <p:bldP spid="8" grpId="0"/>
      <p:bldP spid="3" grpId="0" animBg="1"/>
      <p:bldP spid="10" grpId="0" animBg="1"/>
      <p:bldP spid="11" grpId="0" animBg="1"/>
      <p:bldP spid="13" grpId="0" animBg="1"/>
      <p:bldP spid="14" grpId="0" animBg="1"/>
      <p:bldP spid="15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6" grpId="0"/>
      <p:bldP spid="25" grpId="0"/>
      <p:bldP spid="26" grpId="0"/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774472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8|9.3|6.5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27.5|2.6|2.3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7.3|0.6|0.7|4|9.5|0.8|4.2|5.4|0.8|6.9|3.8|2.4|2.2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7|0.8|1.3|1|6.9|4.3|1.8|6.1|3.1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16.2|3.2|3.4|2.2|3.7|4.2|2.5|8.7|8.3|2.3|1.3|5.4|3.8|1.5|3.3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22.5|3.9|7.7|2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4.2|5.6|3.4|3.6|4.1|2.9|2.8|3.5|5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6|7.8|2.8|2.5|3.1|2.3|0.4|2.1|2.8|4.1|8.3|8.3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4.3|2.6|9.1|13.2|1.1|5.2|14.7|11.6|11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AF5A8BD-9639-4634-8BE4-6EC700F3EF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www.w3.org/XML/1998/namespace"/>
    <ds:schemaRef ds:uri="http://purl.org/dc/elements/1.1/"/>
    <ds:schemaRef ds:uri="http://purl.org/dc/dcmitype/"/>
    <ds:schemaRef ds:uri="cee99ee9-287b-4f9a-957c-ba5ae7375c9a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3058</TotalTime>
  <Words>391</Words>
  <Application>Microsoft Office PowerPoint</Application>
  <PresentationFormat>On-screen Show (4:3)</PresentationFormat>
  <Paragraphs>145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questions  4 - 6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269</cp:revision>
  <dcterms:created xsi:type="dcterms:W3CDTF">2019-07-05T11:02:13Z</dcterms:created>
  <dcterms:modified xsi:type="dcterms:W3CDTF">2021-02-08T14:31:00Z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