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39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ECC351-B153-1187-9C16-1D49124451AB}" v="348" dt="2024-04-17T16:25:23.0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285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077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634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343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275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60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883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041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17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379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399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763A8-97E1-43DC-83AB-41E121A9E3AA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279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Turrets and Tiaras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Not forgetting the dragons </a:t>
            </a:r>
          </a:p>
          <a:p>
            <a:r>
              <a:rPr lang="en-GB" dirty="0"/>
              <a:t>Year 1 Topic web Summer Term 1 and 2 </a:t>
            </a:r>
          </a:p>
        </p:txBody>
      </p:sp>
    </p:spTree>
    <p:extLst>
      <p:ext uri="{BB962C8B-B14F-4D97-AF65-F5344CB8AC3E}">
        <p14:creationId xmlns:p14="http://schemas.microsoft.com/office/powerpoint/2010/main" val="3432911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7527" y="2327564"/>
            <a:ext cx="5116946" cy="22444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143" y="1955223"/>
            <a:ext cx="1560945" cy="12919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7143" y="3764973"/>
            <a:ext cx="1719984" cy="13981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436" y="2108200"/>
            <a:ext cx="1339273" cy="1320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8699" y="3801341"/>
            <a:ext cx="1281834" cy="10959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35200" y="10391"/>
            <a:ext cx="8137236" cy="11239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20655" y="147782"/>
            <a:ext cx="6105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/>
              <a:t>Turrets and Tiaras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20145" y="10391"/>
            <a:ext cx="2475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Year 1 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H="1" flipV="1">
            <a:off x="1911927" y="1607127"/>
            <a:ext cx="1348509" cy="57265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2235200" y="3020291"/>
            <a:ext cx="1025236" cy="923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2235200" y="4089400"/>
            <a:ext cx="1093500" cy="1154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493818" y="4897293"/>
            <a:ext cx="834881" cy="58910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9068088" y="1607127"/>
            <a:ext cx="925657" cy="34809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227127" y="4349317"/>
            <a:ext cx="960582" cy="30581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83127" y="147782"/>
            <a:ext cx="2244437" cy="1807441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166255" y="2108200"/>
            <a:ext cx="2745003" cy="1808018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166255" y="3990109"/>
            <a:ext cx="2581563" cy="1293091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66255" y="5347855"/>
            <a:ext cx="5458690" cy="1394690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9725891" y="10392"/>
            <a:ext cx="2392218" cy="2097808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9642764" y="3247159"/>
            <a:ext cx="2549236" cy="1915969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7" name="Straight Connector 36"/>
          <p:cNvCxnSpPr/>
          <p:nvPr/>
        </p:nvCxnSpPr>
        <p:spPr>
          <a:xfrm>
            <a:off x="6382327" y="4479636"/>
            <a:ext cx="406400" cy="80356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6003636" y="5163128"/>
            <a:ext cx="4738255" cy="1579417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83127" y="147782"/>
            <a:ext cx="2244437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dirty="0"/>
              <a:t>Maths:</a:t>
            </a:r>
          </a:p>
          <a:p>
            <a:r>
              <a:rPr lang="en-GB" sz="1400" dirty="0"/>
              <a:t>Counting ships and soldiers, repeating pattern towers, castle word problems, archery doubles, measure castles, capacity of oil buckets, weight of catapult missiles.</a:t>
            </a:r>
            <a:endParaRPr lang="en-GB" sz="1400" dirty="0">
              <a:ea typeface="Calibri"/>
              <a:cs typeface="Calibri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66255" y="2108200"/>
            <a:ext cx="2754023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DT: design and build a Motte and Bailey  castle and design and make a crown. 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6255" y="3990109"/>
            <a:ext cx="2581563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Music: Sound effects – castle sensory story, Grand old Duke of York –Rhythm, horses, medieval dancing. </a:t>
            </a:r>
          </a:p>
          <a:p>
            <a:endParaRPr lang="en-GB" dirty="0"/>
          </a:p>
        </p:txBody>
      </p:sp>
      <p:sp>
        <p:nvSpPr>
          <p:cNvPr id="47" name="TextBox 46"/>
          <p:cNvSpPr txBox="1"/>
          <p:nvPr/>
        </p:nvSpPr>
        <p:spPr>
          <a:xfrm>
            <a:off x="166255" y="5347855"/>
            <a:ext cx="545869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Art: Portraits of Kings and Queens, Paul Klee ‘Castles and Sun’, Coat of Arms, shield for a knight – size, shape, colour – include coat of arms design. Non-topic work on Van Gogh linked to sunflower's growing unit of work. 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03636" y="5163128"/>
            <a:ext cx="4738255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Literacy: Non-fiction fact book about Castles, labelling castles, Medieval recipe,  Story of Harold and William, apply for a castle job, job application to be knight.  Various Dragon stories to take inspiration on for writing. Finally, all about Fairy Tales! 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642764" y="3247159"/>
            <a:ext cx="25492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History: Features of a castle, types of castles, life in a castle, why were castles built, timeline of kings and queens, castle defence and attack, William the </a:t>
            </a:r>
            <a:r>
              <a:rPr lang="en-GB" dirty="0" err="1"/>
              <a:t>Conquerer</a:t>
            </a:r>
            <a:endParaRPr lang="en-GB" dirty="0"/>
          </a:p>
        </p:txBody>
      </p:sp>
      <p:sp>
        <p:nvSpPr>
          <p:cNvPr id="50" name="TextBox 49"/>
          <p:cNvSpPr txBox="1"/>
          <p:nvPr/>
        </p:nvSpPr>
        <p:spPr>
          <a:xfrm>
            <a:off x="9725891" y="0"/>
            <a:ext cx="23922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Geography: locate castles near us and mark on a map, name and locate places in the UK including their capital cities, all about British Castles. </a:t>
            </a:r>
          </a:p>
        </p:txBody>
      </p:sp>
      <p:cxnSp>
        <p:nvCxnSpPr>
          <p:cNvPr id="52" name="Straight Connector 51"/>
          <p:cNvCxnSpPr>
            <a:stCxn id="3" idx="0"/>
          </p:cNvCxnSpPr>
          <p:nvPr/>
        </p:nvCxnSpPr>
        <p:spPr>
          <a:xfrm flipH="1" flipV="1">
            <a:off x="6003636" y="2212109"/>
            <a:ext cx="92364" cy="11545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3537527" y="1320800"/>
            <a:ext cx="4257964" cy="891309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3537527" y="1320800"/>
            <a:ext cx="4257964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PSHE: Knights code of Chivalry linked to class rules. Continue non-topic Jigsaw scheme of work.  </a:t>
            </a:r>
            <a:endParaRPr lang="en-GB" dirty="0">
              <a:ea typeface="Calibri"/>
              <a:cs typeface="Calibri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9068088" y="2604655"/>
            <a:ext cx="380712" cy="92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9481703" y="2212109"/>
            <a:ext cx="2636406" cy="817418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9642764" y="2244130"/>
            <a:ext cx="2309091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Science – non- topic link plants, trees and seasons. </a:t>
            </a:r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62505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231</Words>
  <Application>Microsoft Office PowerPoint</Application>
  <PresentationFormat>Widescreen</PresentationFormat>
  <Paragraphs>15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Turrets and Tiaras 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Turrets and Tiaras</dc:title>
  <dc:creator>L. Grigulis</dc:creator>
  <cp:lastModifiedBy>Laura Grigulis</cp:lastModifiedBy>
  <cp:revision>67</cp:revision>
  <dcterms:created xsi:type="dcterms:W3CDTF">2021-04-07T10:28:33Z</dcterms:created>
  <dcterms:modified xsi:type="dcterms:W3CDTF">2024-04-17T16:25:59Z</dcterms:modified>
</cp:coreProperties>
</file>