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0"/>
  </p:notesMasterIdLst>
  <p:handoutMasterIdLst>
    <p:handoutMasterId r:id="rId21"/>
  </p:handoutMasterIdLst>
  <p:sldIdLst>
    <p:sldId id="268" r:id="rId2"/>
    <p:sldId id="281" r:id="rId3"/>
    <p:sldId id="280" r:id="rId4"/>
    <p:sldId id="282" r:id="rId5"/>
    <p:sldId id="283" r:id="rId6"/>
    <p:sldId id="284" r:id="rId7"/>
    <p:sldId id="285" r:id="rId8"/>
    <p:sldId id="286" r:id="rId9"/>
    <p:sldId id="287" r:id="rId10"/>
    <p:sldId id="288" r:id="rId11"/>
    <p:sldId id="289" r:id="rId12"/>
    <p:sldId id="290" r:id="rId13"/>
    <p:sldId id="291" r:id="rId14"/>
    <p:sldId id="292" r:id="rId15"/>
    <p:sldId id="293" r:id="rId16"/>
    <p:sldId id="294" r:id="rId17"/>
    <p:sldId id="295" r:id="rId18"/>
    <p:sldId id="267" r:id="rId19"/>
  </p:sldIdLst>
  <p:sldSz cx="9144000" cy="6858000" type="screen4x3"/>
  <p:notesSz cx="6858000" cy="9144000"/>
  <p:embeddedFontLst>
    <p:embeddedFont>
      <p:font typeface="Twinkl" panose="020B0604020202020204" charset="0"/>
      <p:regular r:id="rId22"/>
      <p:bold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Bennett, Riley (Student)" initials="BR(" lastIdx="1" clrIdx="0">
    <p:extLst>
      <p:ext uri="{19B8F6BF-5375-455C-9EA6-DF929625EA0E}">
        <p15:presenceInfo xmlns:p15="http://schemas.microsoft.com/office/powerpoint/2012/main" userId="S::b7023203@hallam.shu.ac.uk::5e2a8c66-bf2f-479f-b1f3-c807e85441d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B4793"/>
    <a:srgbClr val="FF8EC6"/>
    <a:srgbClr val="B380FF"/>
    <a:srgbClr val="1392BC"/>
    <a:srgbClr val="A1CB47"/>
    <a:srgbClr val="653C8E"/>
    <a:srgbClr val="7BBABF"/>
    <a:srgbClr val="C3C3C3"/>
    <a:srgbClr val="A7BB39"/>
    <a:srgbClr val="FFB4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188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1408" y="4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7" d="100"/>
          <a:sy n="87" d="100"/>
        </p:scale>
        <p:origin x="384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literacy/literacy-phonics/letters-and-sounds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literacy/literacy-phonics/letters-and-sounds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8275320" y="6085809"/>
            <a:ext cx="868680" cy="6409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3"/>
            <a:extLst>
              <a:ext uri="{FF2B5EF4-FFF2-40B4-BE49-F238E27FC236}">
                <a16:creationId xmlns:a16="http://schemas.microsoft.com/office/drawing/2014/main" id="{F12BCF38-A5E3-4006-97A3-824C0E7BD10A}"/>
              </a:ext>
            </a:extLst>
          </p:cNvPr>
          <p:cNvSpPr/>
          <p:nvPr userDrawn="1"/>
        </p:nvSpPr>
        <p:spPr>
          <a:xfrm>
            <a:off x="7703442" y="131276"/>
            <a:ext cx="1132739" cy="7831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4"/>
            <a:extLst>
              <a:ext uri="{FF2B5EF4-FFF2-40B4-BE49-F238E27FC236}">
                <a16:creationId xmlns:a16="http://schemas.microsoft.com/office/drawing/2014/main" id="{AF2D9194-2221-407C-9E91-3421D3871A43}"/>
              </a:ext>
            </a:extLst>
          </p:cNvPr>
          <p:cNvSpPr/>
          <p:nvPr userDrawn="1"/>
        </p:nvSpPr>
        <p:spPr>
          <a:xfrm>
            <a:off x="5323890" y="3064597"/>
            <a:ext cx="1104070" cy="7559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tiff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tiff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3.tiff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tiff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8.tiff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1.tiff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39905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30547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/>
              <a:t>b</a:t>
            </a:r>
            <a:r>
              <a:rPr lang="en-GB" sz="19900" b="1" dirty="0">
                <a:solidFill>
                  <a:srgbClr val="CB4793"/>
                </a:solidFill>
              </a:rPr>
              <a:t>o</a:t>
            </a:r>
            <a:r>
              <a:rPr lang="en-GB" sz="19900" b="1" dirty="0"/>
              <a:t>n</a:t>
            </a:r>
            <a:r>
              <a:rPr lang="en-GB" sz="19900" b="1" dirty="0">
                <a:solidFill>
                  <a:srgbClr val="CB4793"/>
                </a:solidFill>
              </a:rPr>
              <a:t>e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FF8E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7030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7030"/>
            <a:ext cx="1607640" cy="553718"/>
          </a:xfrm>
          <a:prstGeom prst="roundRect">
            <a:avLst/>
          </a:prstGeom>
          <a:solidFill>
            <a:srgbClr val="FF8E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036" t="-172174" r="-5518" b="-43692"/>
          <a:stretch/>
        </p:blipFill>
        <p:spPr>
          <a:xfrm rot="19099135">
            <a:off x="6134406" y="-725893"/>
            <a:ext cx="2372883" cy="3327049"/>
          </a:xfrm>
          <a:prstGeom prst="rect">
            <a:avLst/>
          </a:prstGeom>
        </p:spPr>
      </p:pic>
      <p:sp>
        <p:nvSpPr>
          <p:cNvPr id="2" name="Arrow: Curved Up 1">
            <a:extLst>
              <a:ext uri="{FF2B5EF4-FFF2-40B4-BE49-F238E27FC236}">
                <a16:creationId xmlns:a16="http://schemas.microsoft.com/office/drawing/2014/main" id="{F92792F1-75A1-4881-8841-CEE4982EFC82}"/>
              </a:ext>
            </a:extLst>
          </p:cNvPr>
          <p:cNvSpPr/>
          <p:nvPr/>
        </p:nvSpPr>
        <p:spPr>
          <a:xfrm>
            <a:off x="3802800" y="3971432"/>
            <a:ext cx="2807725" cy="592374"/>
          </a:xfrm>
          <a:prstGeom prst="curvedUpArrow">
            <a:avLst>
              <a:gd name="adj1" fmla="val 42039"/>
              <a:gd name="adj2" fmla="val 84737"/>
              <a:gd name="adj3" fmla="val 36017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623127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518969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/>
              <a:t>p</a:t>
            </a:r>
            <a:r>
              <a:rPr lang="en-GB" sz="19900" b="1" dirty="0" err="1">
                <a:solidFill>
                  <a:srgbClr val="CB4793"/>
                </a:solidFill>
              </a:rPr>
              <a:t>o</a:t>
            </a:r>
            <a:r>
              <a:rPr lang="en-GB" sz="19900" b="1" dirty="0" err="1"/>
              <a:t>d</a:t>
            </a:r>
            <a:r>
              <a:rPr lang="en-GB" sz="19900" b="1" dirty="0" err="1">
                <a:solidFill>
                  <a:srgbClr val="CB4793"/>
                </a:solidFill>
              </a:rPr>
              <a:t>e</a:t>
            </a:r>
            <a:endParaRPr lang="en-GB" sz="19900" b="1" dirty="0">
              <a:solidFill>
                <a:srgbClr val="CB4793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FF8E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2487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299242" y="874979"/>
            <a:ext cx="1118795" cy="1110547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4305"/>
            <a:ext cx="1607640" cy="553718"/>
          </a:xfrm>
          <a:prstGeom prst="roundRect">
            <a:avLst/>
          </a:prstGeom>
          <a:solidFill>
            <a:srgbClr val="FF8E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sp>
        <p:nvSpPr>
          <p:cNvPr id="25" name="Arrow: Curved Up 24">
            <a:extLst>
              <a:ext uri="{FF2B5EF4-FFF2-40B4-BE49-F238E27FC236}">
                <a16:creationId xmlns:a16="http://schemas.microsoft.com/office/drawing/2014/main" id="{0FA60B10-6A4D-4628-9A31-83F3F0EA9195}"/>
              </a:ext>
            </a:extLst>
          </p:cNvPr>
          <p:cNvSpPr/>
          <p:nvPr/>
        </p:nvSpPr>
        <p:spPr>
          <a:xfrm>
            <a:off x="3794411" y="4175975"/>
            <a:ext cx="3170797" cy="592374"/>
          </a:xfrm>
          <a:prstGeom prst="curvedUpArrow">
            <a:avLst>
              <a:gd name="adj1" fmla="val 42039"/>
              <a:gd name="adj2" fmla="val 84737"/>
              <a:gd name="adj3" fmla="val 36017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104399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518969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/>
              <a:t>g</a:t>
            </a:r>
            <a:r>
              <a:rPr lang="en-GB" sz="19900" b="1" dirty="0" err="1">
                <a:solidFill>
                  <a:srgbClr val="CB4793"/>
                </a:solidFill>
              </a:rPr>
              <a:t>o</a:t>
            </a:r>
            <a:r>
              <a:rPr lang="en-GB" sz="19900" b="1" dirty="0" err="1"/>
              <a:t>m</a:t>
            </a:r>
            <a:r>
              <a:rPr lang="en-GB" sz="19900" b="1" dirty="0" err="1">
                <a:solidFill>
                  <a:srgbClr val="CB4793"/>
                </a:solidFill>
              </a:rPr>
              <a:t>e</a:t>
            </a:r>
            <a:endParaRPr lang="en-GB" sz="19900" b="1" dirty="0">
              <a:solidFill>
                <a:srgbClr val="CB4793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FF8E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2487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206344" y="732786"/>
            <a:ext cx="1221840" cy="1275060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4305"/>
            <a:ext cx="1607640" cy="553718"/>
          </a:xfrm>
          <a:prstGeom prst="roundRect">
            <a:avLst/>
          </a:prstGeom>
          <a:solidFill>
            <a:srgbClr val="FF8E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sp>
        <p:nvSpPr>
          <p:cNvPr id="25" name="Arrow: Curved Up 24">
            <a:extLst>
              <a:ext uri="{FF2B5EF4-FFF2-40B4-BE49-F238E27FC236}">
                <a16:creationId xmlns:a16="http://schemas.microsoft.com/office/drawing/2014/main" id="{12943D62-A031-4733-8A21-4CA85569896A}"/>
              </a:ext>
            </a:extLst>
          </p:cNvPr>
          <p:cNvSpPr/>
          <p:nvPr/>
        </p:nvSpPr>
        <p:spPr>
          <a:xfrm>
            <a:off x="3425295" y="4175975"/>
            <a:ext cx="3873947" cy="592374"/>
          </a:xfrm>
          <a:prstGeom prst="curvedUpArrow">
            <a:avLst>
              <a:gd name="adj1" fmla="val 42039"/>
              <a:gd name="adj2" fmla="val 84737"/>
              <a:gd name="adj3" fmla="val 36017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07203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74553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/>
              <a:t>h</a:t>
            </a:r>
            <a:r>
              <a:rPr lang="en-GB" sz="19900" b="1" dirty="0">
                <a:solidFill>
                  <a:srgbClr val="CB4793"/>
                </a:solidFill>
              </a:rPr>
              <a:t>o</a:t>
            </a:r>
            <a:r>
              <a:rPr lang="en-GB" sz="19900" b="1" dirty="0"/>
              <a:t>m</a:t>
            </a:r>
            <a:r>
              <a:rPr lang="en-GB" sz="19900" b="1" dirty="0">
                <a:solidFill>
                  <a:srgbClr val="CB4793"/>
                </a:solidFill>
              </a:rPr>
              <a:t>e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FF8E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7030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7030"/>
            <a:ext cx="1607640" cy="553718"/>
          </a:xfrm>
          <a:prstGeom prst="roundRect">
            <a:avLst/>
          </a:prstGeom>
          <a:solidFill>
            <a:srgbClr val="FF8E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75" t="-43911" r="57885" b="-1"/>
          <a:stretch/>
        </p:blipFill>
        <p:spPr>
          <a:xfrm>
            <a:off x="6956500" y="16828"/>
            <a:ext cx="1704113" cy="2641507"/>
          </a:xfrm>
          <a:prstGeom prst="rect">
            <a:avLst/>
          </a:prstGeom>
        </p:spPr>
      </p:pic>
      <p:sp>
        <p:nvSpPr>
          <p:cNvPr id="2" name="Arrow: Curved Up 1">
            <a:extLst>
              <a:ext uri="{FF2B5EF4-FFF2-40B4-BE49-F238E27FC236}">
                <a16:creationId xmlns:a16="http://schemas.microsoft.com/office/drawing/2014/main" id="{F92792F1-75A1-4881-8841-CEE4982EFC82}"/>
              </a:ext>
            </a:extLst>
          </p:cNvPr>
          <p:cNvSpPr/>
          <p:nvPr/>
        </p:nvSpPr>
        <p:spPr>
          <a:xfrm>
            <a:off x="3450463" y="4083546"/>
            <a:ext cx="3906682" cy="592374"/>
          </a:xfrm>
          <a:prstGeom prst="curvedUpArrow">
            <a:avLst>
              <a:gd name="adj1" fmla="val 42039"/>
              <a:gd name="adj2" fmla="val 84737"/>
              <a:gd name="adj3" fmla="val 36017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108564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518969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/>
              <a:t>qu</a:t>
            </a:r>
            <a:r>
              <a:rPr lang="en-GB" sz="19900" b="1" dirty="0" err="1">
                <a:solidFill>
                  <a:srgbClr val="CB4793"/>
                </a:solidFill>
              </a:rPr>
              <a:t>o</a:t>
            </a:r>
            <a:r>
              <a:rPr lang="en-GB" sz="19900" b="1" dirty="0" err="1"/>
              <a:t>b</a:t>
            </a:r>
            <a:r>
              <a:rPr lang="en-GB" sz="19900" b="1" dirty="0" err="1">
                <a:solidFill>
                  <a:srgbClr val="CB4793"/>
                </a:solidFill>
              </a:rPr>
              <a:t>e</a:t>
            </a:r>
            <a:endParaRPr lang="en-GB" sz="19900" b="1" dirty="0">
              <a:solidFill>
                <a:srgbClr val="CB4793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FF8E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2487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089839" y="884844"/>
            <a:ext cx="1420477" cy="1003202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4305"/>
            <a:ext cx="1607640" cy="553718"/>
          </a:xfrm>
          <a:prstGeom prst="roundRect">
            <a:avLst/>
          </a:prstGeom>
          <a:solidFill>
            <a:srgbClr val="FF8E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sp>
        <p:nvSpPr>
          <p:cNvPr id="25" name="Arrow: Curved Up 24">
            <a:extLst>
              <a:ext uri="{FF2B5EF4-FFF2-40B4-BE49-F238E27FC236}">
                <a16:creationId xmlns:a16="http://schemas.microsoft.com/office/drawing/2014/main" id="{12943D62-A031-4733-8A21-4CA85569896A}"/>
              </a:ext>
            </a:extLst>
          </p:cNvPr>
          <p:cNvSpPr/>
          <p:nvPr/>
        </p:nvSpPr>
        <p:spPr>
          <a:xfrm>
            <a:off x="4571999" y="4175975"/>
            <a:ext cx="3053593" cy="592374"/>
          </a:xfrm>
          <a:prstGeom prst="curvedUpArrow">
            <a:avLst>
              <a:gd name="adj1" fmla="val 42039"/>
              <a:gd name="adj2" fmla="val 84737"/>
              <a:gd name="adj3" fmla="val 36017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120107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74553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/>
              <a:t>st</a:t>
            </a:r>
            <a:r>
              <a:rPr lang="en-GB" sz="19900" b="1" dirty="0">
                <a:solidFill>
                  <a:srgbClr val="CB4793"/>
                </a:solidFill>
              </a:rPr>
              <a:t>o</a:t>
            </a:r>
            <a:r>
              <a:rPr lang="en-GB" sz="19900" b="1" dirty="0"/>
              <a:t>n</a:t>
            </a:r>
            <a:r>
              <a:rPr lang="en-GB" sz="19900" b="1" dirty="0">
                <a:solidFill>
                  <a:srgbClr val="CB4793"/>
                </a:solidFill>
              </a:rPr>
              <a:t>e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FF8E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7030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7030"/>
            <a:ext cx="1607640" cy="553718"/>
          </a:xfrm>
          <a:prstGeom prst="roundRect">
            <a:avLst/>
          </a:prstGeom>
          <a:solidFill>
            <a:srgbClr val="FF8E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949" t="-109202" r="-6776" b="-38672"/>
          <a:stretch/>
        </p:blipFill>
        <p:spPr>
          <a:xfrm>
            <a:off x="6956500" y="16828"/>
            <a:ext cx="1704113" cy="2641507"/>
          </a:xfrm>
          <a:prstGeom prst="rect">
            <a:avLst/>
          </a:prstGeom>
        </p:spPr>
      </p:pic>
      <p:sp>
        <p:nvSpPr>
          <p:cNvPr id="2" name="Arrow: Curved Up 1">
            <a:extLst>
              <a:ext uri="{FF2B5EF4-FFF2-40B4-BE49-F238E27FC236}">
                <a16:creationId xmlns:a16="http://schemas.microsoft.com/office/drawing/2014/main" id="{F92792F1-75A1-4881-8841-CEE4982EFC82}"/>
              </a:ext>
            </a:extLst>
          </p:cNvPr>
          <p:cNvSpPr/>
          <p:nvPr/>
        </p:nvSpPr>
        <p:spPr>
          <a:xfrm>
            <a:off x="4152549" y="4083546"/>
            <a:ext cx="3204595" cy="592374"/>
          </a:xfrm>
          <a:prstGeom prst="curvedUpArrow">
            <a:avLst>
              <a:gd name="adj1" fmla="val 42039"/>
              <a:gd name="adj2" fmla="val 84737"/>
              <a:gd name="adj3" fmla="val 36017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29196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518969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/>
              <a:t>tr</a:t>
            </a:r>
            <a:r>
              <a:rPr lang="en-GB" sz="19900" b="1" dirty="0" err="1">
                <a:solidFill>
                  <a:srgbClr val="CB4793"/>
                </a:solidFill>
              </a:rPr>
              <a:t>o</a:t>
            </a:r>
            <a:r>
              <a:rPr lang="en-GB" sz="19900" b="1" dirty="0" err="1"/>
              <a:t>n</a:t>
            </a:r>
            <a:r>
              <a:rPr lang="en-GB" sz="19900" b="1" dirty="0" err="1">
                <a:solidFill>
                  <a:srgbClr val="CB4793"/>
                </a:solidFill>
              </a:rPr>
              <a:t>e</a:t>
            </a:r>
            <a:endParaRPr lang="en-GB" sz="19900" b="1" dirty="0">
              <a:solidFill>
                <a:srgbClr val="CB4793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FF8E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2487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81796" y="731795"/>
            <a:ext cx="1326742" cy="1258782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4305"/>
            <a:ext cx="1607640" cy="553718"/>
          </a:xfrm>
          <a:prstGeom prst="roundRect">
            <a:avLst/>
          </a:prstGeom>
          <a:solidFill>
            <a:srgbClr val="FF8E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sp>
        <p:nvSpPr>
          <p:cNvPr id="25" name="Arrow: Curved Up 24">
            <a:extLst>
              <a:ext uri="{FF2B5EF4-FFF2-40B4-BE49-F238E27FC236}">
                <a16:creationId xmlns:a16="http://schemas.microsoft.com/office/drawing/2014/main" id="{12943D62-A031-4733-8A21-4CA85569896A}"/>
              </a:ext>
            </a:extLst>
          </p:cNvPr>
          <p:cNvSpPr/>
          <p:nvPr/>
        </p:nvSpPr>
        <p:spPr>
          <a:xfrm>
            <a:off x="4102217" y="4175975"/>
            <a:ext cx="3197025" cy="592374"/>
          </a:xfrm>
          <a:prstGeom prst="curvedUpArrow">
            <a:avLst>
              <a:gd name="adj1" fmla="val 42039"/>
              <a:gd name="adj2" fmla="val 84737"/>
              <a:gd name="adj3" fmla="val 36017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01074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518969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/>
              <a:t>dr</a:t>
            </a:r>
            <a:r>
              <a:rPr lang="en-GB" sz="19900" b="1" dirty="0" err="1">
                <a:solidFill>
                  <a:srgbClr val="CB4793"/>
                </a:solidFill>
              </a:rPr>
              <a:t>o</a:t>
            </a:r>
            <a:r>
              <a:rPr lang="en-GB" sz="19900" b="1" dirty="0" err="1"/>
              <a:t>k</a:t>
            </a:r>
            <a:r>
              <a:rPr lang="en-GB" sz="19900" b="1" dirty="0" err="1">
                <a:solidFill>
                  <a:srgbClr val="CB4793"/>
                </a:solidFill>
              </a:rPr>
              <a:t>e</a:t>
            </a:r>
            <a:endParaRPr lang="en-GB" sz="19900" b="1" dirty="0">
              <a:solidFill>
                <a:srgbClr val="CB4793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FF8E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2487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349444" y="874979"/>
            <a:ext cx="1018390" cy="1110547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4305"/>
            <a:ext cx="1607640" cy="553718"/>
          </a:xfrm>
          <a:prstGeom prst="roundRect">
            <a:avLst/>
          </a:prstGeom>
          <a:solidFill>
            <a:srgbClr val="FF8E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sp>
        <p:nvSpPr>
          <p:cNvPr id="25" name="Arrow: Curved Up 24">
            <a:extLst>
              <a:ext uri="{FF2B5EF4-FFF2-40B4-BE49-F238E27FC236}">
                <a16:creationId xmlns:a16="http://schemas.microsoft.com/office/drawing/2014/main" id="{12943D62-A031-4733-8A21-4CA85569896A}"/>
              </a:ext>
            </a:extLst>
          </p:cNvPr>
          <p:cNvSpPr/>
          <p:nvPr/>
        </p:nvSpPr>
        <p:spPr>
          <a:xfrm>
            <a:off x="4429387" y="4175975"/>
            <a:ext cx="3087149" cy="592374"/>
          </a:xfrm>
          <a:prstGeom prst="curvedUpArrow">
            <a:avLst>
              <a:gd name="adj1" fmla="val 42039"/>
              <a:gd name="adj2" fmla="val 84737"/>
              <a:gd name="adj3" fmla="val 36017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261379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74553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/>
              <a:t>n</a:t>
            </a:r>
            <a:r>
              <a:rPr lang="en-GB" sz="19900" b="1" dirty="0">
                <a:solidFill>
                  <a:srgbClr val="CB4793"/>
                </a:solidFill>
              </a:rPr>
              <a:t>o</a:t>
            </a:r>
            <a:r>
              <a:rPr lang="en-GB" sz="19900" b="1" dirty="0"/>
              <a:t>t</a:t>
            </a:r>
            <a:r>
              <a:rPr lang="en-GB" sz="19900" b="1" dirty="0">
                <a:solidFill>
                  <a:srgbClr val="CB4793"/>
                </a:solidFill>
              </a:rPr>
              <a:t>e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FF8E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7030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7030"/>
            <a:ext cx="1607640" cy="553718"/>
          </a:xfrm>
          <a:prstGeom prst="roundRect">
            <a:avLst/>
          </a:prstGeom>
          <a:solidFill>
            <a:srgbClr val="FF8E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8777" t="-129656" r="-7588" b="-80662"/>
          <a:stretch/>
        </p:blipFill>
        <p:spPr>
          <a:xfrm>
            <a:off x="6956500" y="16828"/>
            <a:ext cx="1704113" cy="2641507"/>
          </a:xfrm>
          <a:prstGeom prst="rect">
            <a:avLst/>
          </a:prstGeom>
        </p:spPr>
      </p:pic>
      <p:sp>
        <p:nvSpPr>
          <p:cNvPr id="2" name="Arrow: Curved Up 1">
            <a:extLst>
              <a:ext uri="{FF2B5EF4-FFF2-40B4-BE49-F238E27FC236}">
                <a16:creationId xmlns:a16="http://schemas.microsoft.com/office/drawing/2014/main" id="{F92792F1-75A1-4881-8841-CEE4982EFC82}"/>
              </a:ext>
            </a:extLst>
          </p:cNvPr>
          <p:cNvSpPr/>
          <p:nvPr/>
        </p:nvSpPr>
        <p:spPr>
          <a:xfrm>
            <a:off x="4152549" y="4083546"/>
            <a:ext cx="2628343" cy="592374"/>
          </a:xfrm>
          <a:prstGeom prst="curvedUpArrow">
            <a:avLst>
              <a:gd name="adj1" fmla="val 42039"/>
              <a:gd name="adj2" fmla="val 84737"/>
              <a:gd name="adj3" fmla="val 36017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117681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74553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/>
              <a:t>p</a:t>
            </a:r>
            <a:r>
              <a:rPr lang="en-GB" sz="19900" b="1" dirty="0">
                <a:solidFill>
                  <a:srgbClr val="CB4793"/>
                </a:solidFill>
              </a:rPr>
              <a:t>o</a:t>
            </a:r>
            <a:r>
              <a:rPr lang="en-GB" sz="19900" b="1" dirty="0"/>
              <a:t>l</a:t>
            </a:r>
            <a:r>
              <a:rPr lang="en-GB" sz="19900" b="1" dirty="0">
                <a:solidFill>
                  <a:srgbClr val="CB4793"/>
                </a:solidFill>
              </a:rPr>
              <a:t>e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FF8E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7030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7030"/>
            <a:ext cx="1607640" cy="553718"/>
          </a:xfrm>
          <a:prstGeom prst="roundRect">
            <a:avLst/>
          </a:prstGeom>
          <a:solidFill>
            <a:srgbClr val="FF8E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6091" t="-4782" r="-53944" b="-6196"/>
          <a:stretch/>
        </p:blipFill>
        <p:spPr>
          <a:xfrm>
            <a:off x="6956500" y="16828"/>
            <a:ext cx="1704113" cy="2641507"/>
          </a:xfrm>
          <a:prstGeom prst="rect">
            <a:avLst/>
          </a:prstGeom>
        </p:spPr>
      </p:pic>
      <p:sp>
        <p:nvSpPr>
          <p:cNvPr id="2" name="Arrow: Curved Up 1">
            <a:extLst>
              <a:ext uri="{FF2B5EF4-FFF2-40B4-BE49-F238E27FC236}">
                <a16:creationId xmlns:a16="http://schemas.microsoft.com/office/drawing/2014/main" id="{F92792F1-75A1-4881-8841-CEE4982EFC82}"/>
              </a:ext>
            </a:extLst>
          </p:cNvPr>
          <p:cNvSpPr/>
          <p:nvPr/>
        </p:nvSpPr>
        <p:spPr>
          <a:xfrm>
            <a:off x="4152549" y="4083546"/>
            <a:ext cx="2628343" cy="592374"/>
          </a:xfrm>
          <a:prstGeom prst="curvedUpArrow">
            <a:avLst>
              <a:gd name="adj1" fmla="val 42039"/>
              <a:gd name="adj2" fmla="val 84737"/>
              <a:gd name="adj3" fmla="val 36017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883686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518969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/>
              <a:t>tr</a:t>
            </a:r>
            <a:r>
              <a:rPr lang="en-GB" sz="19900" b="1" dirty="0" err="1">
                <a:solidFill>
                  <a:srgbClr val="CB4793"/>
                </a:solidFill>
              </a:rPr>
              <a:t>o</a:t>
            </a:r>
            <a:r>
              <a:rPr lang="en-GB" sz="19900" b="1" dirty="0" err="1"/>
              <a:t>f</a:t>
            </a:r>
            <a:r>
              <a:rPr lang="en-GB" sz="19900" b="1" dirty="0" err="1">
                <a:solidFill>
                  <a:srgbClr val="CB4793"/>
                </a:solidFill>
              </a:rPr>
              <a:t>e</a:t>
            </a:r>
            <a:endParaRPr lang="en-GB" sz="19900" b="1" dirty="0">
              <a:solidFill>
                <a:srgbClr val="CB4793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FF8E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2487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209933" y="512296"/>
            <a:ext cx="1178599" cy="1591340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4305"/>
            <a:ext cx="1607640" cy="553718"/>
          </a:xfrm>
          <a:prstGeom prst="roundRect">
            <a:avLst/>
          </a:prstGeom>
          <a:solidFill>
            <a:srgbClr val="FF8E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sp>
        <p:nvSpPr>
          <p:cNvPr id="25" name="Arrow: Curved Up 24">
            <a:extLst>
              <a:ext uri="{FF2B5EF4-FFF2-40B4-BE49-F238E27FC236}">
                <a16:creationId xmlns:a16="http://schemas.microsoft.com/office/drawing/2014/main" id="{12943D62-A031-4733-8A21-4CA85569896A}"/>
              </a:ext>
            </a:extLst>
          </p:cNvPr>
          <p:cNvSpPr/>
          <p:nvPr/>
        </p:nvSpPr>
        <p:spPr>
          <a:xfrm>
            <a:off x="4429387" y="4175975"/>
            <a:ext cx="2650921" cy="592374"/>
          </a:xfrm>
          <a:prstGeom prst="curvedUpArrow">
            <a:avLst>
              <a:gd name="adj1" fmla="val 42039"/>
              <a:gd name="adj2" fmla="val 84737"/>
              <a:gd name="adj3" fmla="val 36017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199639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74553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/>
              <a:t>ph</a:t>
            </a:r>
            <a:r>
              <a:rPr lang="en-GB" sz="19900" b="1" dirty="0">
                <a:solidFill>
                  <a:srgbClr val="CB4793"/>
                </a:solidFill>
              </a:rPr>
              <a:t>o</a:t>
            </a:r>
            <a:r>
              <a:rPr lang="en-GB" sz="19900" b="1" dirty="0"/>
              <a:t>n</a:t>
            </a:r>
            <a:r>
              <a:rPr lang="en-GB" sz="19900" b="1" dirty="0">
                <a:solidFill>
                  <a:srgbClr val="CB4793"/>
                </a:solidFill>
              </a:rPr>
              <a:t>e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FF8E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7030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7030"/>
            <a:ext cx="1607640" cy="553718"/>
          </a:xfrm>
          <a:prstGeom prst="roundRect">
            <a:avLst/>
          </a:prstGeom>
          <a:solidFill>
            <a:srgbClr val="FF8E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091" t="-52828" r="-8875" b="-26265"/>
          <a:stretch/>
        </p:blipFill>
        <p:spPr>
          <a:xfrm>
            <a:off x="6956500" y="16828"/>
            <a:ext cx="1704113" cy="2641507"/>
          </a:xfrm>
          <a:prstGeom prst="rect">
            <a:avLst/>
          </a:prstGeom>
        </p:spPr>
      </p:pic>
      <p:sp>
        <p:nvSpPr>
          <p:cNvPr id="2" name="Arrow: Curved Up 1">
            <a:extLst>
              <a:ext uri="{FF2B5EF4-FFF2-40B4-BE49-F238E27FC236}">
                <a16:creationId xmlns:a16="http://schemas.microsoft.com/office/drawing/2014/main" id="{F92792F1-75A1-4881-8841-CEE4982EFC82}"/>
              </a:ext>
            </a:extLst>
          </p:cNvPr>
          <p:cNvSpPr/>
          <p:nvPr/>
        </p:nvSpPr>
        <p:spPr>
          <a:xfrm>
            <a:off x="4488109" y="4083546"/>
            <a:ext cx="3221373" cy="592374"/>
          </a:xfrm>
          <a:prstGeom prst="curvedUpArrow">
            <a:avLst>
              <a:gd name="adj1" fmla="val 42039"/>
              <a:gd name="adj2" fmla="val 84737"/>
              <a:gd name="adj3" fmla="val 36017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355872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518969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/>
              <a:t>gl</a:t>
            </a:r>
            <a:r>
              <a:rPr lang="en-GB" sz="19900" b="1" dirty="0" err="1">
                <a:solidFill>
                  <a:srgbClr val="CB4793"/>
                </a:solidFill>
              </a:rPr>
              <a:t>o</a:t>
            </a:r>
            <a:r>
              <a:rPr lang="en-GB" sz="19900" b="1" dirty="0" err="1"/>
              <a:t>n</a:t>
            </a:r>
            <a:r>
              <a:rPr lang="en-GB" sz="19900" b="1" dirty="0" err="1">
                <a:solidFill>
                  <a:srgbClr val="CB4793"/>
                </a:solidFill>
              </a:rPr>
              <a:t>e</a:t>
            </a:r>
            <a:endParaRPr lang="en-GB" sz="19900" b="1" dirty="0">
              <a:solidFill>
                <a:srgbClr val="CB4793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FF8E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2487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94198" y="770829"/>
            <a:ext cx="1194334" cy="1272001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4305"/>
            <a:ext cx="1607640" cy="553718"/>
          </a:xfrm>
          <a:prstGeom prst="roundRect">
            <a:avLst/>
          </a:prstGeom>
          <a:solidFill>
            <a:srgbClr val="FF8E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sp>
        <p:nvSpPr>
          <p:cNvPr id="25" name="Arrow: Curved Up 24">
            <a:extLst>
              <a:ext uri="{FF2B5EF4-FFF2-40B4-BE49-F238E27FC236}">
                <a16:creationId xmlns:a16="http://schemas.microsoft.com/office/drawing/2014/main" id="{12943D62-A031-4733-8A21-4CA85569896A}"/>
              </a:ext>
            </a:extLst>
          </p:cNvPr>
          <p:cNvSpPr/>
          <p:nvPr/>
        </p:nvSpPr>
        <p:spPr>
          <a:xfrm>
            <a:off x="4129971" y="4175975"/>
            <a:ext cx="3277508" cy="592374"/>
          </a:xfrm>
          <a:prstGeom prst="curvedUpArrow">
            <a:avLst>
              <a:gd name="adj1" fmla="val 42039"/>
              <a:gd name="adj2" fmla="val 84737"/>
              <a:gd name="adj3" fmla="val 36017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100881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732855"/>
            <a:ext cx="9143999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b="1" dirty="0"/>
              <a:t>expl</a:t>
            </a:r>
            <a:r>
              <a:rPr lang="en-GB" sz="16600" b="1" dirty="0">
                <a:solidFill>
                  <a:srgbClr val="CB4793"/>
                </a:solidFill>
              </a:rPr>
              <a:t>o</a:t>
            </a:r>
            <a:r>
              <a:rPr lang="en-GB" sz="16600" b="1" dirty="0"/>
              <a:t>d</a:t>
            </a:r>
            <a:r>
              <a:rPr lang="en-GB" sz="16600" b="1" dirty="0">
                <a:solidFill>
                  <a:srgbClr val="CB4793"/>
                </a:solidFill>
              </a:rPr>
              <a:t>e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FF8E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7030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7030"/>
            <a:ext cx="1607640" cy="553718"/>
          </a:xfrm>
          <a:prstGeom prst="roundRect">
            <a:avLst/>
          </a:prstGeom>
          <a:solidFill>
            <a:srgbClr val="FF8E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7039" t="-7394" r="-27664" b="-6612"/>
          <a:stretch/>
        </p:blipFill>
        <p:spPr>
          <a:xfrm>
            <a:off x="6956500" y="16828"/>
            <a:ext cx="1704113" cy="2641507"/>
          </a:xfrm>
          <a:prstGeom prst="rect">
            <a:avLst/>
          </a:prstGeom>
        </p:spPr>
      </p:pic>
      <p:sp>
        <p:nvSpPr>
          <p:cNvPr id="2" name="Arrow: Curved Up 1">
            <a:extLst>
              <a:ext uri="{FF2B5EF4-FFF2-40B4-BE49-F238E27FC236}">
                <a16:creationId xmlns:a16="http://schemas.microsoft.com/office/drawing/2014/main" id="{F92792F1-75A1-4881-8841-CEE4982EFC82}"/>
              </a:ext>
            </a:extLst>
          </p:cNvPr>
          <p:cNvSpPr/>
          <p:nvPr/>
        </p:nvSpPr>
        <p:spPr>
          <a:xfrm>
            <a:off x="5318620" y="4083546"/>
            <a:ext cx="2692866" cy="592374"/>
          </a:xfrm>
          <a:prstGeom prst="curvedUpArrow">
            <a:avLst>
              <a:gd name="adj1" fmla="val 42039"/>
              <a:gd name="adj2" fmla="val 84737"/>
              <a:gd name="adj3" fmla="val 36017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319234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2002340"/>
            <a:ext cx="914399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0" b="1" dirty="0"/>
              <a:t>envel</a:t>
            </a:r>
            <a:r>
              <a:rPr lang="en-GB" sz="14000" b="1" dirty="0">
                <a:solidFill>
                  <a:srgbClr val="CB4793"/>
                </a:solidFill>
              </a:rPr>
              <a:t>o</a:t>
            </a:r>
            <a:r>
              <a:rPr lang="en-GB" sz="14000" b="1" dirty="0"/>
              <a:t>p</a:t>
            </a:r>
            <a:r>
              <a:rPr lang="en-GB" sz="14000" b="1" dirty="0">
                <a:solidFill>
                  <a:srgbClr val="CB4793"/>
                </a:solidFill>
              </a:rPr>
              <a:t>e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FF8E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7030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7030"/>
            <a:ext cx="1607640" cy="553718"/>
          </a:xfrm>
          <a:prstGeom prst="roundRect">
            <a:avLst/>
          </a:prstGeom>
          <a:solidFill>
            <a:srgbClr val="FF8E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937" t="-119522" r="-5785" b="-57203"/>
          <a:stretch/>
        </p:blipFill>
        <p:spPr>
          <a:xfrm>
            <a:off x="6956500" y="16828"/>
            <a:ext cx="1704113" cy="2641507"/>
          </a:xfrm>
          <a:prstGeom prst="rect">
            <a:avLst/>
          </a:prstGeom>
        </p:spPr>
      </p:pic>
      <p:sp>
        <p:nvSpPr>
          <p:cNvPr id="2" name="Arrow: Curved Up 1">
            <a:extLst>
              <a:ext uri="{FF2B5EF4-FFF2-40B4-BE49-F238E27FC236}">
                <a16:creationId xmlns:a16="http://schemas.microsoft.com/office/drawing/2014/main" id="{F92792F1-75A1-4881-8841-CEE4982EFC82}"/>
              </a:ext>
            </a:extLst>
          </p:cNvPr>
          <p:cNvSpPr/>
          <p:nvPr/>
        </p:nvSpPr>
        <p:spPr>
          <a:xfrm>
            <a:off x="5610067" y="3889610"/>
            <a:ext cx="2233639" cy="592374"/>
          </a:xfrm>
          <a:prstGeom prst="curvedUpArrow">
            <a:avLst>
              <a:gd name="adj1" fmla="val 42039"/>
              <a:gd name="adj2" fmla="val 84737"/>
              <a:gd name="adj3" fmla="val 36017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541819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518969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/>
              <a:t>kr</a:t>
            </a:r>
            <a:r>
              <a:rPr lang="en-GB" sz="19900" b="1" dirty="0" err="1">
                <a:solidFill>
                  <a:srgbClr val="CB4793"/>
                </a:solidFill>
              </a:rPr>
              <a:t>o</a:t>
            </a:r>
            <a:r>
              <a:rPr lang="en-GB" sz="19900" b="1" dirty="0" err="1"/>
              <a:t>t</a:t>
            </a:r>
            <a:r>
              <a:rPr lang="en-GB" sz="19900" b="1" dirty="0" err="1">
                <a:solidFill>
                  <a:srgbClr val="CB4793"/>
                </a:solidFill>
              </a:rPr>
              <a:t>e</a:t>
            </a:r>
            <a:endParaRPr lang="en-GB" sz="19900" b="1" dirty="0">
              <a:solidFill>
                <a:srgbClr val="CB4793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FF8E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2487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348722" y="731795"/>
            <a:ext cx="1141285" cy="1253731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4305"/>
            <a:ext cx="1607640" cy="553718"/>
          </a:xfrm>
          <a:prstGeom prst="roundRect">
            <a:avLst/>
          </a:prstGeom>
          <a:solidFill>
            <a:srgbClr val="FF8E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sp>
        <p:nvSpPr>
          <p:cNvPr id="25" name="Arrow: Curved Up 24">
            <a:extLst>
              <a:ext uri="{FF2B5EF4-FFF2-40B4-BE49-F238E27FC236}">
                <a16:creationId xmlns:a16="http://schemas.microsoft.com/office/drawing/2014/main" id="{12943D62-A031-4733-8A21-4CA85569896A}"/>
              </a:ext>
            </a:extLst>
          </p:cNvPr>
          <p:cNvSpPr/>
          <p:nvPr/>
        </p:nvSpPr>
        <p:spPr>
          <a:xfrm>
            <a:off x="4572000" y="4175975"/>
            <a:ext cx="2776722" cy="592374"/>
          </a:xfrm>
          <a:prstGeom prst="curvedUpArrow">
            <a:avLst>
              <a:gd name="adj1" fmla="val 42039"/>
              <a:gd name="adj2" fmla="val 84737"/>
              <a:gd name="adj3" fmla="val 36017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70701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8C058020-CE1A-4275-96FF-3E9B179AFEF1}" vid="{BE2BE99D-79A1-4F73-BB89-E052F53DA92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628</TotalTime>
  <Words>160</Words>
  <Application>Microsoft Office PowerPoint</Application>
  <PresentationFormat>On-screen Show (4:3)</PresentationFormat>
  <Paragraphs>96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Twinkl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Bennett, Riley (Student)</dc:creator>
  <cp:lastModifiedBy> L. Grigulis</cp:lastModifiedBy>
  <cp:revision>41</cp:revision>
  <dcterms:created xsi:type="dcterms:W3CDTF">2021-03-18T13:10:42Z</dcterms:created>
  <dcterms:modified xsi:type="dcterms:W3CDTF">2022-01-21T19:03:11Z</dcterms:modified>
</cp:coreProperties>
</file>