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03" r:id="rId13"/>
    <p:sldId id="311" r:id="rId14"/>
    <p:sldId id="299" r:id="rId15"/>
    <p:sldId id="300" r:id="rId16"/>
    <p:sldId id="304" r:id="rId17"/>
    <p:sldId id="306" r:id="rId18"/>
    <p:sldId id="301" r:id="rId19"/>
    <p:sldId id="307" r:id="rId20"/>
    <p:sldId id="308" r:id="rId21"/>
    <p:sldId id="309" r:id="rId22"/>
    <p:sldId id="31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95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10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A8A1207-4FD9-4BB3-A09D-77AB3A33F13C}"/>
    <pc:docChg chg="custSel modSld">
      <pc:chgData name="James Clegg" userId="c6df1435-7a36-4b38-be4d-16e68e91152f" providerId="ADAL" clId="{1A8A1207-4FD9-4BB3-A09D-77AB3A33F13C}" dt="2020-11-09T10:53:29.944" v="10"/>
      <pc:docMkLst>
        <pc:docMk/>
      </pc:docMkLst>
      <pc:sldChg chg="modTransition">
        <pc:chgData name="James Clegg" userId="c6df1435-7a36-4b38-be4d-16e68e91152f" providerId="ADAL" clId="{1A8A1207-4FD9-4BB3-A09D-77AB3A33F13C}" dt="2020-11-09T10:53:29.944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A8A1207-4FD9-4BB3-A09D-77AB3A33F13C}" dt="2020-11-09T10:53:29.944" v="10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1A8A1207-4FD9-4BB3-A09D-77AB3A33F13C}" dt="2020-11-09T10:53:29.944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3939627984" sldId="300"/>
        </pc:sldMkLst>
        <pc:picChg chg="del">
          <ac:chgData name="James Clegg" userId="c6df1435-7a36-4b38-be4d-16e68e91152f" providerId="ADAL" clId="{1A8A1207-4FD9-4BB3-A09D-77AB3A33F13C}" dt="2020-11-09T10:52:57.124" v="2" actId="478"/>
          <ac:picMkLst>
            <pc:docMk/>
            <pc:sldMk cId="3939627984" sldId="30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3782242679" sldId="301"/>
        </pc:sldMkLst>
        <pc:picChg chg="del">
          <ac:chgData name="James Clegg" userId="c6df1435-7a36-4b38-be4d-16e68e91152f" providerId="ADAL" clId="{1A8A1207-4FD9-4BB3-A09D-77AB3A33F13C}" dt="2020-11-09T10:53:08.938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286264232" sldId="303"/>
        </pc:sldMkLst>
        <pc:picChg chg="del">
          <ac:chgData name="James Clegg" userId="c6df1435-7a36-4b38-be4d-16e68e91152f" providerId="ADAL" clId="{1A8A1207-4FD9-4BB3-A09D-77AB3A33F13C}" dt="2020-11-09T10:52:50.125" v="0" actId="478"/>
          <ac:picMkLst>
            <pc:docMk/>
            <pc:sldMk cId="286264232" sldId="30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3195527484" sldId="304"/>
        </pc:sldMkLst>
        <pc:picChg chg="del">
          <ac:chgData name="James Clegg" userId="c6df1435-7a36-4b38-be4d-16e68e91152f" providerId="ADAL" clId="{1A8A1207-4FD9-4BB3-A09D-77AB3A33F13C}" dt="2020-11-09T10:52:59.744" v="3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1654563499" sldId="306"/>
        </pc:sldMkLst>
        <pc:picChg chg="del">
          <ac:chgData name="James Clegg" userId="c6df1435-7a36-4b38-be4d-16e68e91152f" providerId="ADAL" clId="{1A8A1207-4FD9-4BB3-A09D-77AB3A33F13C}" dt="2020-11-09T10:53:02.955" v="4" actId="478"/>
          <ac:picMkLst>
            <pc:docMk/>
            <pc:sldMk cId="1654563499" sldId="306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2971201683" sldId="307"/>
        </pc:sldMkLst>
        <pc:picChg chg="del">
          <ac:chgData name="James Clegg" userId="c6df1435-7a36-4b38-be4d-16e68e91152f" providerId="ADAL" clId="{1A8A1207-4FD9-4BB3-A09D-77AB3A33F13C}" dt="2020-11-09T10:53:12.435" v="6" actId="478"/>
          <ac:picMkLst>
            <pc:docMk/>
            <pc:sldMk cId="2971201683" sldId="30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1451236447" sldId="308"/>
        </pc:sldMkLst>
        <pc:picChg chg="del">
          <ac:chgData name="James Clegg" userId="c6df1435-7a36-4b38-be4d-16e68e91152f" providerId="ADAL" clId="{1A8A1207-4FD9-4BB3-A09D-77AB3A33F13C}" dt="2020-11-09T10:53:15.105" v="7" actId="478"/>
          <ac:picMkLst>
            <pc:docMk/>
            <pc:sldMk cId="1451236447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204307414" sldId="309"/>
        </pc:sldMkLst>
        <pc:picChg chg="del">
          <ac:chgData name="James Clegg" userId="c6df1435-7a36-4b38-be4d-16e68e91152f" providerId="ADAL" clId="{1A8A1207-4FD9-4BB3-A09D-77AB3A33F13C}" dt="2020-11-09T10:53:19.434" v="8" actId="478"/>
          <ac:picMkLst>
            <pc:docMk/>
            <pc:sldMk cId="204307414" sldId="30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1580360874" sldId="310"/>
        </pc:sldMkLst>
        <pc:picChg chg="del">
          <ac:chgData name="James Clegg" userId="c6df1435-7a36-4b38-be4d-16e68e91152f" providerId="ADAL" clId="{1A8A1207-4FD9-4BB3-A09D-77AB3A33F13C}" dt="2020-11-09T10:53:22.509" v="9" actId="478"/>
          <ac:picMkLst>
            <pc:docMk/>
            <pc:sldMk cId="1580360874" sldId="310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8A1207-4FD9-4BB3-A09D-77AB3A33F13C}" dt="2020-11-09T10:53:29.944" v="10"/>
        <pc:sldMkLst>
          <pc:docMk/>
          <pc:sldMk cId="4270665338" sldId="311"/>
        </pc:sldMkLst>
        <pc:picChg chg="del">
          <ac:chgData name="James Clegg" userId="c6df1435-7a36-4b38-be4d-16e68e91152f" providerId="ADAL" clId="{1A8A1207-4FD9-4BB3-A09D-77AB3A33F13C}" dt="2020-11-09T10:52:53.730" v="1" actId="478"/>
          <ac:picMkLst>
            <pc:docMk/>
            <pc:sldMk cId="4270665338" sldId="311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5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2810"/>
            <a:ext cx="6559865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_____ 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75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_____ cm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How many sides does a quadrilateral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How many pairs of equal sides does a 				rectangle have?</a:t>
            </a:r>
          </a:p>
        </p:txBody>
      </p:sp>
    </p:spTree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_____ 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75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_____ cm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How many sides does a quadrilateral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How many pairs of equal sides does a 				rectangle have?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74021" y="321627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06861" y="1604327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44287" y="3329569"/>
            <a:ext cx="69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41082" y="4622937"/>
            <a:ext cx="177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pairs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066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529" y="2736118"/>
            <a:ext cx="7255477" cy="1405748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1097165" y="1241148"/>
            <a:ext cx="144494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254209" y="3164028"/>
            <a:ext cx="1167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1446" y="3164028"/>
            <a:ext cx="1167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mm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54209" y="4720072"/>
            <a:ext cx="233447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mm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54209" y="3803984"/>
            <a:ext cx="137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mm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96330" y="526352"/>
            <a:ext cx="137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 mm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88428" y="526352"/>
            <a:ext cx="1917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 3.2 cm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B6386E1-A17B-4AFD-B2CE-31E4303AA24F}"/>
              </a:ext>
            </a:extLst>
          </p:cNvPr>
          <p:cNvCxnSpPr>
            <a:cxnSpLocks/>
          </p:cNvCxnSpPr>
          <p:nvPr/>
        </p:nvCxnSpPr>
        <p:spPr>
          <a:xfrm>
            <a:off x="5732585" y="3583621"/>
            <a:ext cx="0" cy="30844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00295 -0.2226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44371"/>
          <a:stretch/>
        </p:blipFill>
        <p:spPr>
          <a:xfrm rot="1481945">
            <a:off x="1206238" y="1679428"/>
            <a:ext cx="4036171" cy="1405748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2512662" y="1313680"/>
            <a:ext cx="1845979" cy="849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88855" y="3585473"/>
            <a:ext cx="4181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this line 6 cm long?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8855" y="4321082"/>
            <a:ext cx="7188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  Give your answer in millimetres.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865709" y="4751969"/>
            <a:ext cx="1917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-0.06579 -0.0437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9" y="-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31640"/>
          <a:stretch/>
        </p:blipFill>
        <p:spPr>
          <a:xfrm rot="16622592">
            <a:off x="-433464" y="2346281"/>
            <a:ext cx="4959861" cy="1405748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1220461" y="1609725"/>
            <a:ext cx="323963" cy="26669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011746" y="1122625"/>
            <a:ext cx="3076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cm or 60 mm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r="31640"/>
          <a:stretch/>
        </p:blipFill>
        <p:spPr>
          <a:xfrm>
            <a:off x="3140641" y="4454725"/>
            <a:ext cx="4959861" cy="1405748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3244850" y="4454725"/>
            <a:ext cx="1511300" cy="243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184133" y="3399344"/>
            <a:ext cx="48728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the line equal to, greater than or less than 30 mm?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10443" y="3948948"/>
            <a:ext cx="2260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Greater than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4563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82296" y="515985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296" y="515985"/>
                <a:ext cx="7383624" cy="523220"/>
              </a:xfrm>
              <a:prstGeom prst="rect">
                <a:avLst/>
              </a:prstGeom>
              <a:blipFill>
                <a:blip r:embed="rId5"/>
                <a:stretch>
                  <a:fillRect l="-1734" t="-11765" r="-57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401567" y="1614401"/>
            <a:ext cx="1524000" cy="275068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92291" y="1614402"/>
            <a:ext cx="0" cy="270510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381271" y="4502382"/>
            <a:ext cx="159258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367277" y="1500102"/>
            <a:ext cx="1592580" cy="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5061671" y="1614402"/>
            <a:ext cx="0" cy="2750691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292291" y="1614401"/>
            <a:ext cx="0" cy="270510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3381271" y="4499100"/>
            <a:ext cx="1592580" cy="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84086" y="5491737"/>
            <a:ext cx="2372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5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076705" y="549173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14 cm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893245" y="5491737"/>
            <a:ext cx="2020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14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 </a:t>
            </a:r>
            <a:r>
              <a:rPr lang="en-GB" sz="2800" dirty="0">
                <a:cs typeface="Arial" panose="020B060402020202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42625" y="549173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28 cm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E71D528-D301-47DA-9FEE-DBD6200FCDB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8122" y="1551244"/>
            <a:ext cx="5012116" cy="971097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0347844-64BD-498B-B933-38F0EE0D3CFF}"/>
              </a:ext>
            </a:extLst>
          </p:cNvPr>
          <p:cNvCxnSpPr/>
          <p:nvPr/>
        </p:nvCxnSpPr>
        <p:spPr>
          <a:xfrm>
            <a:off x="3292291" y="1614401"/>
            <a:ext cx="0" cy="270510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C78CEE3-7348-4F43-B452-8681137B0C53}"/>
              </a:ext>
            </a:extLst>
          </p:cNvPr>
          <p:cNvCxnSpPr/>
          <p:nvPr/>
        </p:nvCxnSpPr>
        <p:spPr>
          <a:xfrm>
            <a:off x="3381271" y="4499100"/>
            <a:ext cx="1592580" cy="0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5DB6E7A-41EC-45DA-9DEE-336CBAC89ABE}"/>
              </a:ext>
            </a:extLst>
          </p:cNvPr>
          <p:cNvSpPr txBox="1"/>
          <p:nvPr/>
        </p:nvSpPr>
        <p:spPr>
          <a:xfrm>
            <a:off x="3780262" y="104790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1682190-C2F4-43F0-B644-37D1AD61192F}"/>
              </a:ext>
            </a:extLst>
          </p:cNvPr>
          <p:cNvSpPr txBox="1"/>
          <p:nvPr/>
        </p:nvSpPr>
        <p:spPr>
          <a:xfrm>
            <a:off x="5034842" y="270534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733369" y="459659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337323" y="272813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DCA056-AB84-4066-97AA-78F343808BBC}"/>
                  </a:ext>
                </a:extLst>
              </p:cNvPr>
              <p:cNvSpPr txBox="1"/>
              <p:nvPr/>
            </p:nvSpPr>
            <p:spPr>
              <a:xfrm>
                <a:off x="784086" y="4985244"/>
                <a:ext cx="561083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5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9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5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9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28 cm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DCA056-AB84-4066-97AA-78F343808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086" y="4985244"/>
                <a:ext cx="5610831" cy="523220"/>
              </a:xfrm>
              <a:prstGeom prst="rect">
                <a:avLst/>
              </a:prstGeom>
              <a:blipFill>
                <a:blip r:embed="rId8"/>
                <a:stretch>
                  <a:fillRect l="-2283" t="-11628" r="-9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120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13681 0.2770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681 0.27708 L 0.00052 0.3986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8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39861 L -0.30261 0.27593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L 0.1934 0.00555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70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8.33333E-7 1.48148E-6 L -0.00035 -0.4419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 animBg="1"/>
      <p:bldP spid="38" grpId="0"/>
      <p:bldP spid="39" grpId="0"/>
      <p:bldP spid="40" grpId="0"/>
      <p:bldP spid="41" grpId="0"/>
      <p:bldP spid="23" grpId="0"/>
      <p:bldP spid="23" grpId="1"/>
      <p:bldP spid="24" grpId="0"/>
      <p:bldP spid="24" grpId="1"/>
      <p:bldP spid="37" grpId="0"/>
      <p:bldP spid="37" grpId="1"/>
      <p:bldP spid="37" grpId="2"/>
      <p:bldP spid="36" grpId="0"/>
      <p:bldP spid="36" grpId="1"/>
      <p:bldP spid="36" grpId="2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-Shape 2"/>
          <p:cNvSpPr/>
          <p:nvPr/>
        </p:nvSpPr>
        <p:spPr>
          <a:xfrm rot="13037131">
            <a:off x="679458" y="2286163"/>
            <a:ext cx="2271560" cy="2315288"/>
          </a:xfrm>
          <a:prstGeom prst="corner">
            <a:avLst>
              <a:gd name="adj1" fmla="val 50000"/>
              <a:gd name="adj2" fmla="val 27429"/>
            </a:avLst>
          </a:prstGeom>
          <a:solidFill>
            <a:schemeClr val="accent5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4423240" y="2790924"/>
            <a:ext cx="37028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cs typeface="Arial" panose="020B0604020202020204" pitchFamily="34" charset="0"/>
              </a:rPr>
              <a:t>Do we need to measure all the sides to find the perimeter?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497" y="1588808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54341" y="17314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1845490" y="1638681"/>
            <a:ext cx="1749224" cy="1325880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810494" y="2829532"/>
            <a:ext cx="1319931" cy="986818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1439503" y="4730401"/>
            <a:ext cx="515503" cy="386794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2197207" y="3379746"/>
            <a:ext cx="1425772" cy="1833194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1439503" y="3717926"/>
            <a:ext cx="713147" cy="915987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846619" y="1770420"/>
            <a:ext cx="717863" cy="933562"/>
          </a:xfrm>
          <a:prstGeom prst="straightConnector1">
            <a:avLst/>
          </a:prstGeom>
          <a:ln w="28575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4984B21-9CB5-45BE-BE3D-29FE8C7D19B3}"/>
                  </a:ext>
                </a:extLst>
              </p:cNvPr>
              <p:cNvSpPr txBox="1"/>
              <p:nvPr/>
            </p:nvSpPr>
            <p:spPr>
              <a:xfrm>
                <a:off x="682296" y="76874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4984B21-9CB5-45BE-BE3D-29FE8C7D19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296" y="768741"/>
                <a:ext cx="7383624" cy="523220"/>
              </a:xfrm>
              <a:prstGeom prst="rect">
                <a:avLst/>
              </a:prstGeom>
              <a:blipFill>
                <a:blip r:embed="rId7"/>
                <a:stretch>
                  <a:fillRect l="-1734" t="-10465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5123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9549 -0.158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91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16858 -0.295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20" y="-1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1215 0.2148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1074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7205 0.0668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32456" y="52436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456" y="524361"/>
                <a:ext cx="7383624" cy="523220"/>
              </a:xfrm>
              <a:prstGeom prst="rect">
                <a:avLst/>
              </a:prstGeom>
              <a:blipFill>
                <a:blip r:embed="rId5"/>
                <a:stretch>
                  <a:fillRect l="-1652" t="-10465" r="-66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9484" y="2817191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72328" y="29598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402342" y="1512572"/>
            <a:ext cx="3341900" cy="3414272"/>
            <a:chOff x="1876412" y="1912471"/>
            <a:chExt cx="3341900" cy="3414272"/>
          </a:xfrm>
        </p:grpSpPr>
        <p:sp>
          <p:nvSpPr>
            <p:cNvPr id="4" name="Chevron 3"/>
            <p:cNvSpPr/>
            <p:nvPr/>
          </p:nvSpPr>
          <p:spPr>
            <a:xfrm rot="19585990">
              <a:off x="1876412" y="1912471"/>
              <a:ext cx="2569029" cy="2728686"/>
            </a:xfrm>
            <a:prstGeom prst="chevron">
              <a:avLst>
                <a:gd name="adj" fmla="val 37571"/>
              </a:avLst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2476316" y="3831771"/>
              <a:ext cx="2741996" cy="14949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670019" y="1723104"/>
            <a:ext cx="3619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Complete the shape so its perimeter is 21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9817" y="3614344"/>
            <a:ext cx="7015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What would you do first to complete the task?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3819417" y="2166695"/>
            <a:ext cx="19393" cy="1287499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251075" y="1496396"/>
            <a:ext cx="1520825" cy="597867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812394" y="1501482"/>
            <a:ext cx="1325071" cy="897458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825359" y="2509120"/>
            <a:ext cx="1524558" cy="584911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2341028" y="3074451"/>
            <a:ext cx="17777" cy="332725"/>
          </a:xfrm>
          <a:prstGeom prst="straightConnector1">
            <a:avLst/>
          </a:prstGeom>
          <a:ln w="28575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806472" y="1286300"/>
            <a:ext cx="100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845628" y="2518580"/>
            <a:ext cx="100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3 cm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28652" y="1398864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4.5 cm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80436" y="2736199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3.9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337275" y="3076236"/>
            <a:ext cx="1329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0.6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538425" y="4159111"/>
            <a:ext cx="61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4.5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3.9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0.6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400" dirty="0">
                <a:cs typeface="Arial" panose="020B0604020202020204" pitchFamily="34" charset="0"/>
              </a:rPr>
              <a:t>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36068" y="4657978"/>
            <a:ext cx="61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4.5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3.9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0.6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400" dirty="0">
                <a:cs typeface="Arial" panose="020B0604020202020204" pitchFamily="34" charset="0"/>
              </a:rPr>
              <a:t>3 cm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400" dirty="0">
                <a:cs typeface="Arial" panose="020B0604020202020204" pitchFamily="34" charset="0"/>
              </a:rPr>
              <a:t>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5" name="Left Brace 34"/>
          <p:cNvSpPr/>
          <p:nvPr/>
        </p:nvSpPr>
        <p:spPr>
          <a:xfrm rot="16200000">
            <a:off x="4654188" y="4122786"/>
            <a:ext cx="180109" cy="2103688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9" name="TextBox 48"/>
          <p:cNvSpPr txBox="1"/>
          <p:nvPr/>
        </p:nvSpPr>
        <p:spPr>
          <a:xfrm>
            <a:off x="4361259" y="5415118"/>
            <a:ext cx="1460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4.5 cm 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2539588" y="4730040"/>
            <a:ext cx="905725" cy="3630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2" name="Rounded Rectangle 51"/>
          <p:cNvSpPr/>
          <p:nvPr/>
        </p:nvSpPr>
        <p:spPr>
          <a:xfrm>
            <a:off x="4346630" y="5465103"/>
            <a:ext cx="1025472" cy="3630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5" name="TextBox 54"/>
          <p:cNvSpPr txBox="1"/>
          <p:nvPr/>
        </p:nvSpPr>
        <p:spPr>
          <a:xfrm>
            <a:off x="7064024" y="4651580"/>
            <a:ext cx="1460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17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815112" y="5510019"/>
                <a:ext cx="295678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cs typeface="Arial" panose="020B0604020202020204" pitchFamily="34" charset="0"/>
                  </a:rPr>
                  <a:t>21 cm </a:t>
                </a:r>
                <a14:m>
                  <m:oMath xmlns:m="http://schemas.openxmlformats.org/officeDocument/2006/math">
                    <m:r>
                      <a:rPr lang="en-GB" sz="2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cs typeface="Arial" panose="020B0604020202020204" pitchFamily="34" charset="0"/>
                  </a:rPr>
                  <a:t> 17 cm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=</a:t>
                </a:r>
                <a:r>
                  <a:rPr lang="en-GB" sz="2600" dirty="0">
                    <a:cs typeface="Arial" panose="020B0604020202020204" pitchFamily="34" charset="0"/>
                  </a:rPr>
                  <a:t> </a:t>
                </a:r>
                <a:endParaRPr lang="en-GB" sz="2600" dirty="0"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112" y="5510019"/>
                <a:ext cx="2956788" cy="492443"/>
              </a:xfrm>
              <a:prstGeom prst="rect">
                <a:avLst/>
              </a:prstGeom>
              <a:blipFill>
                <a:blip r:embed="rId7"/>
                <a:stretch>
                  <a:fillRect l="-3711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3220288" y="5510019"/>
            <a:ext cx="12370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cs typeface="Arial" panose="020B0604020202020204" pitchFamily="34" charset="0"/>
              </a:rPr>
              <a:t>4 cm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30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39" grpId="0"/>
      <p:bldP spid="40" grpId="0"/>
      <p:bldP spid="41" grpId="0"/>
      <p:bldP spid="42" grpId="0"/>
      <p:bldP spid="44" grpId="0"/>
      <p:bldP spid="45" grpId="0"/>
      <p:bldP spid="48" grpId="0"/>
      <p:bldP spid="35" grpId="0" animBg="1"/>
      <p:bldP spid="49" grpId="0"/>
      <p:bldP spid="37" grpId="0" animBg="1"/>
      <p:bldP spid="52" grpId="0" animBg="1"/>
      <p:bldP spid="55" grpId="0"/>
      <p:bldP spid="56" grpId="0"/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803608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6.9|7.5|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.7|26.6|15.8|19.3|16.6|6.9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8.8|5.8|1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2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8.4|11.5|1.3|1|0.8|2.5|5.9|2|4.4|1.1|3.3|1.3|3.2|4.9|0.6|12.9|6.1|3.2|2.3|3.9|10.7|2|2.3|6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3.7|3.8|1|4.4|6.8|3.7|0.9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7.2|14.4|9.1|0.9|0.5|0.6|0.6|1.7|8.3|3.5|3.2|2.6|10.4|10.5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522d4c35-b548-4432-90ae-af4376e1c4b4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822552E-52E2-4DB2-980E-066002787C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12326</TotalTime>
  <Words>345</Words>
  <Application>Microsoft Office PowerPoint</Application>
  <PresentationFormat>On-screen Show (4:3)</PresentationFormat>
  <Paragraphs>68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questions  4 - 8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226</cp:revision>
  <dcterms:created xsi:type="dcterms:W3CDTF">2019-07-05T11:02:13Z</dcterms:created>
  <dcterms:modified xsi:type="dcterms:W3CDTF">2020-11-09T10:53:33Z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