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ppt/revisionInfo.xml" ContentType="application/vnd.ms-powerpoint.revisioninfo+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768" r:id="rId1"/>
  </p:sldMasterIdLst>
  <p:notesMasterIdLst>
    <p:notesMasterId r:id="rId12"/>
  </p:notesMasterIdLst>
  <p:sldIdLst>
    <p:sldId id="256" r:id="rId2"/>
    <p:sldId id="257" r:id="rId3"/>
    <p:sldId id="262" r:id="rId4"/>
    <p:sldId id="258" r:id="rId5"/>
    <p:sldId id="267" r:id="rId6"/>
    <p:sldId id="266" r:id="rId7"/>
    <p:sldId id="265" r:id="rId8"/>
    <p:sldId id="259" r:id="rId9"/>
    <p:sldId id="261" r:id="rId10"/>
    <p:sldId id="263" r:id="rId11"/>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A94F5FF3-7C73-712D-D7CA-0751A3D935A8}" v="153" dt="2023-09-14T07:07:24.361"/>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987" autoAdjust="0"/>
    <p:restoredTop sz="77749" autoAdjust="0"/>
  </p:normalViewPr>
  <p:slideViewPr>
    <p:cSldViewPr snapToGrid="0">
      <p:cViewPr varScale="1">
        <p:scale>
          <a:sx n="53" d="100"/>
          <a:sy n="53" d="100"/>
        </p:scale>
        <p:origin x="1140" y="4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notesMaster" Target="notesMasters/notesMaster1.xml"/><Relationship Id="rId17" Type="http://schemas.microsoft.com/office/2015/10/relationships/revisionInfo" Target="revisionInfo.xml"/><Relationship Id="rId2" Type="http://schemas.openxmlformats.org/officeDocument/2006/relationships/slide" Target="slides/slide1.xml"/><Relationship Id="rId16"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heme" Target="theme/theme1.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486B8D2C-BB46-42F2-BC77-61906B88E672}" type="datetimeFigureOut">
              <a:rPr lang="en-GB" smtClean="0"/>
              <a:t>14/09/2023</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D799B3B8-E9F9-429B-8AC2-651552F93BC6}" type="slidenum">
              <a:rPr lang="en-GB" smtClean="0"/>
              <a:t>‹#›</a:t>
            </a:fld>
            <a:endParaRPr lang="en-GB"/>
          </a:p>
        </p:txBody>
      </p:sp>
    </p:spTree>
    <p:extLst>
      <p:ext uri="{BB962C8B-B14F-4D97-AF65-F5344CB8AC3E}">
        <p14:creationId xmlns:p14="http://schemas.microsoft.com/office/powerpoint/2010/main" val="50293836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D799B3B8-E9F9-429B-8AC2-651552F93BC6}" type="slidenum">
              <a:rPr lang="en-GB" smtClean="0"/>
              <a:t>4</a:t>
            </a:fld>
            <a:endParaRPr lang="en-GB"/>
          </a:p>
        </p:txBody>
      </p:sp>
    </p:spTree>
    <p:extLst>
      <p:ext uri="{BB962C8B-B14F-4D97-AF65-F5344CB8AC3E}">
        <p14:creationId xmlns:p14="http://schemas.microsoft.com/office/powerpoint/2010/main" val="100000079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dirty="0"/>
              <a:t>.  I work a lot with the </a:t>
            </a:r>
            <a:r>
              <a:rPr lang="en-GB" sz="1200" dirty="0" err="1"/>
              <a:t>childre.n</a:t>
            </a:r>
            <a:r>
              <a:rPr lang="en-GB" sz="1200" dirty="0"/>
              <a:t> on emotional literacy and especially because of the challenges that have been posed due to the time the children have had away from each other and school I put a lot of emphasis in my class on teaching positive social and communication skills.  We do a lot of work on sharing, learning to play and listening to learn. </a:t>
            </a:r>
            <a:endParaRPr lang="en-GB" dirty="0"/>
          </a:p>
        </p:txBody>
      </p:sp>
      <p:sp>
        <p:nvSpPr>
          <p:cNvPr id="4" name="Slide Number Placeholder 3"/>
          <p:cNvSpPr>
            <a:spLocks noGrp="1"/>
          </p:cNvSpPr>
          <p:nvPr>
            <p:ph type="sldNum" sz="quarter" idx="10"/>
          </p:nvPr>
        </p:nvSpPr>
        <p:spPr/>
        <p:txBody>
          <a:bodyPr/>
          <a:lstStyle/>
          <a:p>
            <a:fld id="{D799B3B8-E9F9-429B-8AC2-651552F93BC6}" type="slidenum">
              <a:rPr lang="en-GB" smtClean="0"/>
              <a:t>10</a:t>
            </a:fld>
            <a:endParaRPr lang="en-GB"/>
          </a:p>
        </p:txBody>
      </p:sp>
    </p:spTree>
    <p:extLst>
      <p:ext uri="{BB962C8B-B14F-4D97-AF65-F5344CB8AC3E}">
        <p14:creationId xmlns:p14="http://schemas.microsoft.com/office/powerpoint/2010/main" val="1170577941"/>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bg>
      <p:bgRef idx="1002">
        <a:schemeClr val="bg2"/>
      </p:bgRef>
    </p:bg>
    <p:spTree>
      <p:nvGrpSpPr>
        <p:cNvPr id="1" name=""/>
        <p:cNvGrpSpPr/>
        <p:nvPr/>
      </p:nvGrpSpPr>
      <p:grpSpPr>
        <a:xfrm>
          <a:off x="0" y="0"/>
          <a:ext cx="0" cy="0"/>
          <a:chOff x="0" y="0"/>
          <a:chExt cx="0" cy="0"/>
        </a:xfrm>
      </p:grpSpPr>
      <p:sp>
        <p:nvSpPr>
          <p:cNvPr id="16" name="Rectangle 15"/>
          <p:cNvSpPr/>
          <p:nvPr/>
        </p:nvSpPr>
        <p:spPr>
          <a:xfrm>
            <a:off x="0" y="0"/>
            <a:ext cx="12192000" cy="6858000"/>
          </a:xfrm>
          <a:prstGeom prst="rect">
            <a:avLst/>
          </a:prstGeom>
          <a:blipFill dpi="0" rotWithShape="1">
            <a:blip r:embed="rId2">
              <a:alphaModFix amt="45000"/>
              <a:duotone>
                <a:schemeClr val="accent1">
                  <a:shade val="45000"/>
                  <a:satMod val="135000"/>
                </a:schemeClr>
                <a:prstClr val="white"/>
              </a:duotone>
            </a:blip>
            <a:srcRect/>
            <a:tile tx="-44450" ty="38100" sx="85000" sy="85000" flip="none" algn="tl"/>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0" name="Rectangle 9"/>
          <p:cNvSpPr/>
          <p:nvPr/>
        </p:nvSpPr>
        <p:spPr>
          <a:xfrm>
            <a:off x="1307870" y="1267730"/>
            <a:ext cx="9576262" cy="4307950"/>
          </a:xfrm>
          <a:prstGeom prst="rect">
            <a:avLst/>
          </a:prstGeom>
          <a:solidFill>
            <a:schemeClr val="bg1"/>
          </a:solidFill>
          <a:ln w="6350" cap="flat" cmpd="sng" algn="ctr">
            <a:noFill/>
            <a:prstDash val="solid"/>
          </a:ln>
          <a:effectLst>
            <a:outerShdw blurRad="50800" algn="ctr" rotWithShape="0">
              <a:prstClr val="black">
                <a:alpha val="66000"/>
              </a:prstClr>
            </a:outerShdw>
            <a:softEdge rad="0"/>
          </a:effectLst>
        </p:spPr>
      </p:sp>
      <p:sp>
        <p:nvSpPr>
          <p:cNvPr id="11" name="Rectangle 10"/>
          <p:cNvSpPr/>
          <p:nvPr/>
        </p:nvSpPr>
        <p:spPr>
          <a:xfrm>
            <a:off x="1447801" y="1411615"/>
            <a:ext cx="9296400" cy="4034770"/>
          </a:xfrm>
          <a:prstGeom prst="rect">
            <a:avLst/>
          </a:prstGeom>
          <a:noFill/>
          <a:ln w="6350" cap="sq" cmpd="sng" algn="ctr">
            <a:solidFill>
              <a:schemeClr val="tx1">
                <a:lumMod val="75000"/>
                <a:lumOff val="25000"/>
              </a:schemeClr>
            </a:solidFill>
            <a:prstDash val="solid"/>
            <a:miter lim="800000"/>
          </a:ln>
          <a:effectLst/>
        </p:spPr>
      </p:sp>
      <p:sp>
        <p:nvSpPr>
          <p:cNvPr id="15" name="Rectangle 14"/>
          <p:cNvSpPr/>
          <p:nvPr/>
        </p:nvSpPr>
        <p:spPr>
          <a:xfrm>
            <a:off x="5135880" y="1267730"/>
            <a:ext cx="1920240" cy="73152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sp>
      <p:grpSp>
        <p:nvGrpSpPr>
          <p:cNvPr id="4" name="Group 3"/>
          <p:cNvGrpSpPr/>
          <p:nvPr/>
        </p:nvGrpSpPr>
        <p:grpSpPr>
          <a:xfrm>
            <a:off x="5250180" y="1267730"/>
            <a:ext cx="1691640" cy="645295"/>
            <a:chOff x="5318306" y="1386268"/>
            <a:chExt cx="1567331" cy="645295"/>
          </a:xfrm>
        </p:grpSpPr>
        <p:cxnSp>
          <p:nvCxnSpPr>
            <p:cNvPr id="17" name="Straight Connector 16"/>
            <p:cNvCxnSpPr/>
            <p:nvPr/>
          </p:nvCxnSpPr>
          <p:spPr>
            <a:xfrm>
              <a:off x="5318306" y="1386268"/>
              <a:ext cx="0" cy="640080"/>
            </a:xfrm>
            <a:prstGeom prst="line">
              <a:avLst/>
            </a:prstGeom>
            <a:solidFill>
              <a:schemeClr val="tx1">
                <a:lumMod val="85000"/>
                <a:lumOff val="15000"/>
              </a:schemeClr>
            </a:solidFill>
            <a:ln>
              <a:solidFill>
                <a:schemeClr val="tx1"/>
              </a:solidFill>
              <a:miter lim="800000"/>
            </a:ln>
          </p:spPr>
          <p:style>
            <a:lnRef idx="1">
              <a:schemeClr val="accent1"/>
            </a:lnRef>
            <a:fillRef idx="0">
              <a:schemeClr val="accent1"/>
            </a:fillRef>
            <a:effectRef idx="0">
              <a:schemeClr val="accent1"/>
            </a:effectRef>
            <a:fontRef idx="minor">
              <a:schemeClr val="tx1"/>
            </a:fontRef>
          </p:style>
        </p:cxnSp>
        <p:cxnSp>
          <p:nvCxnSpPr>
            <p:cNvPr id="18" name="Straight Connector 17"/>
            <p:cNvCxnSpPr/>
            <p:nvPr/>
          </p:nvCxnSpPr>
          <p:spPr>
            <a:xfrm>
              <a:off x="6885637" y="1386268"/>
              <a:ext cx="0" cy="640080"/>
            </a:xfrm>
            <a:prstGeom prst="line">
              <a:avLst/>
            </a:prstGeom>
            <a:solidFill>
              <a:schemeClr val="tx1">
                <a:lumMod val="85000"/>
                <a:lumOff val="15000"/>
              </a:schemeClr>
            </a:solidFill>
            <a:ln>
              <a:solidFill>
                <a:schemeClr val="tx1"/>
              </a:solidFill>
              <a:miter lim="800000"/>
            </a:ln>
          </p:spPr>
          <p:style>
            <a:lnRef idx="1">
              <a:schemeClr val="accent1"/>
            </a:lnRef>
            <a:fillRef idx="0">
              <a:schemeClr val="accent1"/>
            </a:fillRef>
            <a:effectRef idx="0">
              <a:schemeClr val="accent1"/>
            </a:effectRef>
            <a:fontRef idx="minor">
              <a:schemeClr val="tx1"/>
            </a:fontRef>
          </p:style>
        </p:cxnSp>
        <p:cxnSp>
          <p:nvCxnSpPr>
            <p:cNvPr id="19" name="Straight Connector 18"/>
            <p:cNvCxnSpPr/>
            <p:nvPr/>
          </p:nvCxnSpPr>
          <p:spPr>
            <a:xfrm>
              <a:off x="5318306" y="2031563"/>
              <a:ext cx="1567331" cy="0"/>
            </a:xfrm>
            <a:prstGeom prst="line">
              <a:avLst/>
            </a:prstGeom>
            <a:solidFill>
              <a:schemeClr val="tx1">
                <a:lumMod val="85000"/>
                <a:lumOff val="15000"/>
              </a:schemeClr>
            </a:solidFill>
            <a:ln>
              <a:solidFill>
                <a:schemeClr val="tx1"/>
              </a:solidFill>
              <a:miter lim="800000"/>
            </a:ln>
          </p:spPr>
          <p:style>
            <a:lnRef idx="1">
              <a:schemeClr val="accent1"/>
            </a:lnRef>
            <a:fillRef idx="0">
              <a:schemeClr val="accent1"/>
            </a:fillRef>
            <a:effectRef idx="0">
              <a:schemeClr val="accent1"/>
            </a:effectRef>
            <a:fontRef idx="minor">
              <a:schemeClr val="tx1"/>
            </a:fontRef>
          </p:style>
        </p:cxnSp>
      </p:grpSp>
      <p:sp>
        <p:nvSpPr>
          <p:cNvPr id="2" name="Title 1"/>
          <p:cNvSpPr>
            <a:spLocks noGrp="1"/>
          </p:cNvSpPr>
          <p:nvPr>
            <p:ph type="ctrTitle"/>
          </p:nvPr>
        </p:nvSpPr>
        <p:spPr>
          <a:xfrm>
            <a:off x="1561708" y="2091263"/>
            <a:ext cx="9068586" cy="2590800"/>
          </a:xfrm>
        </p:spPr>
        <p:txBody>
          <a:bodyPr tIns="45720" bIns="45720" anchor="ctr">
            <a:noAutofit/>
          </a:bodyPr>
          <a:lstStyle>
            <a:lvl1pPr algn="ctr">
              <a:lnSpc>
                <a:spcPct val="83000"/>
              </a:lnSpc>
              <a:defRPr lang="en-US" sz="7200" b="0" kern="1200" cap="all" spc="-100" baseline="0" dirty="0">
                <a:solidFill>
                  <a:schemeClr val="tx1">
                    <a:lumMod val="85000"/>
                    <a:lumOff val="15000"/>
                  </a:schemeClr>
                </a:solidFill>
                <a:effectLst/>
                <a:latin typeface="+mj-lt"/>
                <a:ea typeface="+mn-ea"/>
                <a:cs typeface="+mn-cs"/>
              </a:defRPr>
            </a:lvl1pPr>
          </a:lstStyle>
          <a:p>
            <a:r>
              <a:rPr lang="en-US"/>
              <a:t>Click to edit Master title style</a:t>
            </a:r>
            <a:endParaRPr lang="en-US" dirty="0"/>
          </a:p>
        </p:txBody>
      </p:sp>
      <p:sp>
        <p:nvSpPr>
          <p:cNvPr id="3" name="Subtitle 2"/>
          <p:cNvSpPr>
            <a:spLocks noGrp="1"/>
          </p:cNvSpPr>
          <p:nvPr>
            <p:ph type="subTitle" idx="1"/>
          </p:nvPr>
        </p:nvSpPr>
        <p:spPr>
          <a:xfrm>
            <a:off x="1562100" y="4682062"/>
            <a:ext cx="9070848" cy="457201"/>
          </a:xfrm>
        </p:spPr>
        <p:txBody>
          <a:bodyPr>
            <a:normAutofit/>
          </a:bodyPr>
          <a:lstStyle>
            <a:lvl1pPr marL="0" indent="0" algn="ctr">
              <a:spcBef>
                <a:spcPts val="0"/>
              </a:spcBef>
              <a:buNone/>
              <a:defRPr sz="1600" spc="80" baseline="0">
                <a:solidFill>
                  <a:schemeClr val="tx1"/>
                </a:solidFill>
              </a:defRPr>
            </a:lvl1pPr>
            <a:lvl2pPr marL="457200" indent="0" algn="ctr">
              <a:buNone/>
              <a:defRPr sz="1600"/>
            </a:lvl2pPr>
            <a:lvl3pPr marL="914400" indent="0" algn="ctr">
              <a:buNone/>
              <a:defRPr sz="16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20" name="Date Placeholder 19"/>
          <p:cNvSpPr>
            <a:spLocks noGrp="1"/>
          </p:cNvSpPr>
          <p:nvPr>
            <p:ph type="dt" sz="half" idx="10"/>
          </p:nvPr>
        </p:nvSpPr>
        <p:spPr>
          <a:xfrm>
            <a:off x="5318760" y="1341255"/>
            <a:ext cx="1554480" cy="527213"/>
          </a:xfrm>
        </p:spPr>
        <p:txBody>
          <a:bodyPr/>
          <a:lstStyle>
            <a:lvl1pPr algn="ctr">
              <a:defRPr sz="1300" spc="0" baseline="0">
                <a:solidFill>
                  <a:schemeClr val="tx1"/>
                </a:solidFill>
                <a:latin typeface="+mn-lt"/>
              </a:defRPr>
            </a:lvl1pPr>
          </a:lstStyle>
          <a:p>
            <a:fld id="{DDA51639-B2D6-4652-B8C3-1B4C224A7BAF}" type="datetimeFigureOut">
              <a:rPr lang="en-US" dirty="0"/>
              <a:t>9/14/2023</a:t>
            </a:fld>
            <a:endParaRPr lang="en-US" dirty="0"/>
          </a:p>
        </p:txBody>
      </p:sp>
      <p:sp>
        <p:nvSpPr>
          <p:cNvPr id="21" name="Footer Placeholder 20"/>
          <p:cNvSpPr>
            <a:spLocks noGrp="1"/>
          </p:cNvSpPr>
          <p:nvPr>
            <p:ph type="ftr" sz="quarter" idx="11"/>
          </p:nvPr>
        </p:nvSpPr>
        <p:spPr>
          <a:xfrm>
            <a:off x="1453896" y="5211060"/>
            <a:ext cx="5905500" cy="228600"/>
          </a:xfrm>
        </p:spPr>
        <p:txBody>
          <a:bodyPr/>
          <a:lstStyle>
            <a:lvl1pPr algn="l">
              <a:defRPr>
                <a:solidFill>
                  <a:schemeClr val="tx1">
                    <a:lumMod val="75000"/>
                    <a:lumOff val="25000"/>
                  </a:schemeClr>
                </a:solidFill>
              </a:defRPr>
            </a:lvl1pPr>
          </a:lstStyle>
          <a:p>
            <a:endParaRPr lang="en-US" dirty="0"/>
          </a:p>
        </p:txBody>
      </p:sp>
      <p:sp>
        <p:nvSpPr>
          <p:cNvPr id="22" name="Slide Number Placeholder 21"/>
          <p:cNvSpPr>
            <a:spLocks noGrp="1"/>
          </p:cNvSpPr>
          <p:nvPr>
            <p:ph type="sldNum" sz="quarter" idx="12"/>
          </p:nvPr>
        </p:nvSpPr>
        <p:spPr>
          <a:xfrm>
            <a:off x="8606919" y="5212080"/>
            <a:ext cx="2111881" cy="228600"/>
          </a:xfrm>
        </p:spPr>
        <p:txBody>
          <a:bodyPr/>
          <a:lstStyle>
            <a:lvl1pPr>
              <a:defRPr>
                <a:solidFill>
                  <a:schemeClr val="tx1">
                    <a:lumMod val="75000"/>
                    <a:lumOff val="25000"/>
                  </a:schemeClr>
                </a:solidFill>
              </a:defRPr>
            </a:lvl1pPr>
          </a:lstStyle>
          <a:p>
            <a:fld id="{4FAB73BC-B049-4115-A692-8D63A059BFB8}" type="slidenum">
              <a:rPr lang="en-US" dirty="0"/>
              <a:pPr/>
              <a:t>‹#›</a:t>
            </a:fld>
            <a:endParaRPr lang="en-US" dirty="0"/>
          </a:p>
        </p:txBody>
      </p:sp>
    </p:spTree>
  </p:cSld>
  <p:clrMapOvr>
    <a:overrideClrMapping bg1="lt1" tx1="dk1" bg2="lt2" tx2="dk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82FF5DD9-2C52-442D-92E2-8072C0C3D7CD}" type="datetimeFigureOut">
              <a:rPr lang="en-US" dirty="0"/>
              <a:t>9/14/2023</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4FAB73BC-B049-4115-A692-8D63A059BFB8}" type="slidenum">
              <a:rPr lang="en-US" dirty="0"/>
              <a:pPr/>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Ref idx="1002">
        <a:schemeClr val="bg2"/>
      </p:bgRef>
    </p:bg>
    <p:spTree>
      <p:nvGrpSpPr>
        <p:cNvPr id="1" name=""/>
        <p:cNvGrpSpPr/>
        <p:nvPr/>
      </p:nvGrpSpPr>
      <p:grpSpPr>
        <a:xfrm>
          <a:off x="0" y="0"/>
          <a:ext cx="0" cy="0"/>
          <a:chOff x="0" y="0"/>
          <a:chExt cx="0" cy="0"/>
        </a:xfrm>
      </p:grpSpPr>
      <p:sp>
        <p:nvSpPr>
          <p:cNvPr id="22" name="Rectangle 21"/>
          <p:cNvSpPr/>
          <p:nvPr/>
        </p:nvSpPr>
        <p:spPr>
          <a:xfrm>
            <a:off x="0" y="0"/>
            <a:ext cx="12192000" cy="6858000"/>
          </a:xfrm>
          <a:prstGeom prst="rect">
            <a:avLst/>
          </a:prstGeom>
          <a:blipFill dpi="0" rotWithShape="1">
            <a:blip r:embed="rId2">
              <a:alphaModFix amt="45000"/>
              <a:duotone>
                <a:schemeClr val="accent2">
                  <a:shade val="45000"/>
                  <a:satMod val="135000"/>
                </a:schemeClr>
                <a:prstClr val="white"/>
              </a:duotone>
            </a:blip>
            <a:srcRect/>
            <a:tile tx="-44450" ty="38100" sx="85000" sy="85000" flip="none" algn="tl"/>
          </a:blipFill>
          <a:ln>
            <a:noFill/>
          </a:ln>
        </p:spPr>
        <p:style>
          <a:lnRef idx="2">
            <a:schemeClr val="accent1">
              <a:shade val="50000"/>
            </a:schemeClr>
          </a:lnRef>
          <a:fillRef idx="1">
            <a:schemeClr val="accent1"/>
          </a:fillRef>
          <a:effectRef idx="0">
            <a:schemeClr val="accent1"/>
          </a:effectRef>
          <a:fontRef idx="minor">
            <a:schemeClr val="lt1"/>
          </a:fontRef>
        </p:style>
      </p:sp>
      <p:sp>
        <p:nvSpPr>
          <p:cNvPr id="23" name="Rectangle 22"/>
          <p:cNvSpPr/>
          <p:nvPr/>
        </p:nvSpPr>
        <p:spPr>
          <a:xfrm>
            <a:off x="1307870" y="1267730"/>
            <a:ext cx="9576262" cy="4307950"/>
          </a:xfrm>
          <a:prstGeom prst="rect">
            <a:avLst/>
          </a:prstGeom>
          <a:solidFill>
            <a:schemeClr val="bg1"/>
          </a:solidFill>
          <a:ln w="6350" cap="flat" cmpd="sng" algn="ctr">
            <a:noFill/>
            <a:prstDash val="solid"/>
          </a:ln>
          <a:effectLst>
            <a:outerShdw blurRad="50800" algn="ctr" rotWithShape="0">
              <a:prstClr val="black">
                <a:alpha val="66000"/>
              </a:prstClr>
            </a:outerShdw>
            <a:softEdge rad="0"/>
          </a:effectLst>
        </p:spPr>
      </p:sp>
      <p:sp>
        <p:nvSpPr>
          <p:cNvPr id="24" name="Rectangle 23"/>
          <p:cNvSpPr/>
          <p:nvPr/>
        </p:nvSpPr>
        <p:spPr>
          <a:xfrm>
            <a:off x="1447800" y="1411615"/>
            <a:ext cx="9296400" cy="4034770"/>
          </a:xfrm>
          <a:prstGeom prst="rect">
            <a:avLst/>
          </a:prstGeom>
          <a:noFill/>
          <a:ln w="6350" cap="sq" cmpd="sng" algn="ctr">
            <a:solidFill>
              <a:schemeClr val="tx1">
                <a:lumMod val="75000"/>
                <a:lumOff val="25000"/>
              </a:schemeClr>
            </a:solidFill>
            <a:prstDash val="solid"/>
            <a:miter lim="800000"/>
          </a:ln>
          <a:effectLst/>
        </p:spPr>
      </p:sp>
      <p:sp>
        <p:nvSpPr>
          <p:cNvPr id="30" name="Rectangle 29"/>
          <p:cNvSpPr/>
          <p:nvPr/>
        </p:nvSpPr>
        <p:spPr>
          <a:xfrm>
            <a:off x="5135880" y="1267730"/>
            <a:ext cx="1920240" cy="731520"/>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sp>
      <p:grpSp>
        <p:nvGrpSpPr>
          <p:cNvPr id="31" name="Group 30"/>
          <p:cNvGrpSpPr/>
          <p:nvPr/>
        </p:nvGrpSpPr>
        <p:grpSpPr>
          <a:xfrm>
            <a:off x="5250180" y="1267730"/>
            <a:ext cx="1691640" cy="645295"/>
            <a:chOff x="5318306" y="1386268"/>
            <a:chExt cx="1567331" cy="645295"/>
          </a:xfrm>
        </p:grpSpPr>
        <p:cxnSp>
          <p:nvCxnSpPr>
            <p:cNvPr id="32" name="Straight Connector 31"/>
            <p:cNvCxnSpPr/>
            <p:nvPr/>
          </p:nvCxnSpPr>
          <p:spPr>
            <a:xfrm>
              <a:off x="5318306" y="1386268"/>
              <a:ext cx="0" cy="640080"/>
            </a:xfrm>
            <a:prstGeom prst="line">
              <a:avLst/>
            </a:prstGeom>
            <a:solidFill>
              <a:schemeClr val="tx1">
                <a:lumMod val="85000"/>
                <a:lumOff val="15000"/>
              </a:schemeClr>
            </a:solidFill>
            <a:ln>
              <a:solidFill>
                <a:schemeClr val="tx1"/>
              </a:solidFill>
              <a:miter lim="800000"/>
            </a:ln>
          </p:spPr>
          <p:style>
            <a:lnRef idx="1">
              <a:schemeClr val="accent1"/>
            </a:lnRef>
            <a:fillRef idx="0">
              <a:schemeClr val="accent1"/>
            </a:fillRef>
            <a:effectRef idx="0">
              <a:schemeClr val="accent1"/>
            </a:effectRef>
            <a:fontRef idx="minor">
              <a:schemeClr val="tx1"/>
            </a:fontRef>
          </p:style>
        </p:cxnSp>
        <p:cxnSp>
          <p:nvCxnSpPr>
            <p:cNvPr id="33" name="Straight Connector 32"/>
            <p:cNvCxnSpPr/>
            <p:nvPr/>
          </p:nvCxnSpPr>
          <p:spPr>
            <a:xfrm>
              <a:off x="6885637" y="1386268"/>
              <a:ext cx="0" cy="640080"/>
            </a:xfrm>
            <a:prstGeom prst="line">
              <a:avLst/>
            </a:prstGeom>
            <a:solidFill>
              <a:schemeClr val="tx1">
                <a:lumMod val="85000"/>
                <a:lumOff val="15000"/>
              </a:schemeClr>
            </a:solidFill>
            <a:ln>
              <a:solidFill>
                <a:schemeClr val="tx1"/>
              </a:solidFill>
              <a:miter lim="800000"/>
            </a:ln>
          </p:spPr>
          <p:style>
            <a:lnRef idx="1">
              <a:schemeClr val="accent1"/>
            </a:lnRef>
            <a:fillRef idx="0">
              <a:schemeClr val="accent1"/>
            </a:fillRef>
            <a:effectRef idx="0">
              <a:schemeClr val="accent1"/>
            </a:effectRef>
            <a:fontRef idx="minor">
              <a:schemeClr val="tx1"/>
            </a:fontRef>
          </p:style>
        </p:cxnSp>
        <p:cxnSp>
          <p:nvCxnSpPr>
            <p:cNvPr id="34" name="Straight Connector 33"/>
            <p:cNvCxnSpPr/>
            <p:nvPr/>
          </p:nvCxnSpPr>
          <p:spPr>
            <a:xfrm>
              <a:off x="5318306" y="2031563"/>
              <a:ext cx="1567331" cy="0"/>
            </a:xfrm>
            <a:prstGeom prst="line">
              <a:avLst/>
            </a:prstGeom>
            <a:solidFill>
              <a:schemeClr val="tx1">
                <a:lumMod val="85000"/>
                <a:lumOff val="15000"/>
              </a:schemeClr>
            </a:solidFill>
            <a:ln>
              <a:solidFill>
                <a:schemeClr val="tx1"/>
              </a:solidFill>
              <a:miter lim="800000"/>
            </a:ln>
          </p:spPr>
          <p:style>
            <a:lnRef idx="1">
              <a:schemeClr val="accent1"/>
            </a:lnRef>
            <a:fillRef idx="0">
              <a:schemeClr val="accent1"/>
            </a:fillRef>
            <a:effectRef idx="0">
              <a:schemeClr val="accent1"/>
            </a:effectRef>
            <a:fontRef idx="minor">
              <a:schemeClr val="tx1"/>
            </a:fontRef>
          </p:style>
        </p:cxnSp>
      </p:grpSp>
      <p:sp>
        <p:nvSpPr>
          <p:cNvPr id="2" name="Title 1"/>
          <p:cNvSpPr>
            <a:spLocks noGrp="1"/>
          </p:cNvSpPr>
          <p:nvPr>
            <p:ph type="title"/>
          </p:nvPr>
        </p:nvSpPr>
        <p:spPr>
          <a:xfrm>
            <a:off x="1563623" y="2094309"/>
            <a:ext cx="9070848" cy="2587752"/>
          </a:xfrm>
        </p:spPr>
        <p:txBody>
          <a:bodyPr anchor="ctr">
            <a:noAutofit/>
          </a:bodyPr>
          <a:lstStyle>
            <a:lvl1pPr algn="ctr">
              <a:lnSpc>
                <a:spcPct val="83000"/>
              </a:lnSpc>
              <a:defRPr lang="en-US" sz="7200" kern="1200" cap="all" spc="-100" baseline="0" dirty="0">
                <a:solidFill>
                  <a:schemeClr val="tx1">
                    <a:lumMod val="85000"/>
                    <a:lumOff val="15000"/>
                  </a:schemeClr>
                </a:solidFill>
                <a:effectLst/>
                <a:latin typeface="+mj-lt"/>
                <a:ea typeface="+mn-ea"/>
                <a:cs typeface="+mn-cs"/>
              </a:defRPr>
            </a:lvl1pPr>
          </a:lstStyle>
          <a:p>
            <a:r>
              <a:rPr lang="en-US"/>
              <a:t>Click to edit Master title style</a:t>
            </a:r>
            <a:endParaRPr lang="en-US" dirty="0"/>
          </a:p>
        </p:txBody>
      </p:sp>
      <p:sp>
        <p:nvSpPr>
          <p:cNvPr id="3" name="Text Placeholder 2"/>
          <p:cNvSpPr>
            <a:spLocks noGrp="1"/>
          </p:cNvSpPr>
          <p:nvPr>
            <p:ph type="body" idx="1"/>
          </p:nvPr>
        </p:nvSpPr>
        <p:spPr>
          <a:xfrm>
            <a:off x="1563624" y="4682062"/>
            <a:ext cx="9070848" cy="457200"/>
          </a:xfrm>
        </p:spPr>
        <p:txBody>
          <a:bodyPr anchor="t">
            <a:normAutofit/>
          </a:bodyPr>
          <a:lstStyle>
            <a:lvl1pPr marL="0" indent="0" algn="ctr">
              <a:buNone/>
              <a:defRPr sz="1600">
                <a:solidFill>
                  <a:schemeClr val="tx1"/>
                </a:solidFill>
                <a:effectLst/>
              </a:defRPr>
            </a:lvl1pPr>
            <a:lvl2pPr marL="457200" indent="0">
              <a:buNone/>
              <a:defRPr sz="16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a:xfrm>
            <a:off x="5321808" y="1344502"/>
            <a:ext cx="1554480" cy="530352"/>
          </a:xfrm>
        </p:spPr>
        <p:txBody>
          <a:bodyPr/>
          <a:lstStyle>
            <a:lvl1pPr algn="ctr">
              <a:defRPr lang="en-US" sz="1300" kern="1200" spc="0" baseline="0">
                <a:solidFill>
                  <a:schemeClr val="tx1"/>
                </a:solidFill>
                <a:latin typeface="+mn-lt"/>
                <a:ea typeface="+mn-ea"/>
                <a:cs typeface="+mn-cs"/>
              </a:defRPr>
            </a:lvl1pPr>
          </a:lstStyle>
          <a:p>
            <a:fld id="{C44961B7-6B89-48AB-966F-622E2788EECC}" type="datetimeFigureOut">
              <a:rPr lang="en-US" dirty="0"/>
              <a:t>9/14/2023</a:t>
            </a:fld>
            <a:endParaRPr lang="en-US" dirty="0"/>
          </a:p>
        </p:txBody>
      </p:sp>
      <p:sp>
        <p:nvSpPr>
          <p:cNvPr id="5" name="Footer Placeholder 4"/>
          <p:cNvSpPr>
            <a:spLocks noGrp="1"/>
          </p:cNvSpPr>
          <p:nvPr>
            <p:ph type="ftr" sz="quarter" idx="11"/>
          </p:nvPr>
        </p:nvSpPr>
        <p:spPr>
          <a:xfrm>
            <a:off x="1453553" y="5211060"/>
            <a:ext cx="5907024" cy="228600"/>
          </a:xfrm>
        </p:spPr>
        <p:txBody>
          <a:bodyPr/>
          <a:lstStyle>
            <a:lvl1pPr algn="l">
              <a:defRPr/>
            </a:lvl1pPr>
          </a:lstStyle>
          <a:p>
            <a:endParaRPr lang="en-US" dirty="0"/>
          </a:p>
        </p:txBody>
      </p:sp>
      <p:sp>
        <p:nvSpPr>
          <p:cNvPr id="6" name="Slide Number Placeholder 5"/>
          <p:cNvSpPr>
            <a:spLocks noGrp="1"/>
          </p:cNvSpPr>
          <p:nvPr>
            <p:ph type="sldNum" sz="quarter" idx="12"/>
          </p:nvPr>
        </p:nvSpPr>
        <p:spPr>
          <a:xfrm>
            <a:off x="8604504" y="5211060"/>
            <a:ext cx="2112264" cy="228600"/>
          </a:xfrm>
        </p:spPr>
        <p:txBody>
          <a:bodyPr/>
          <a:lstStyle/>
          <a:p>
            <a:fld id="{4FAB73BC-B049-4115-A692-8D63A059BFB8}" type="slidenum">
              <a:rPr lang="en-US" dirty="0"/>
              <a:t>‹#›</a:t>
            </a:fld>
            <a:endParaRPr lang="en-US" dirty="0"/>
          </a:p>
        </p:txBody>
      </p:sp>
    </p:spTree>
  </p:cSld>
  <p:clrMapOvr>
    <a:overrideClrMapping bg1="lt1" tx1="dk1" bg2="lt2" tx2="dk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066800" y="2103120"/>
            <a:ext cx="4754880" cy="374904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370320" y="2103120"/>
            <a:ext cx="4754880" cy="374904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DBD3D6FB-79CC-4683-A046-BBE785BA1BED}" type="datetimeFigureOut">
              <a:rPr lang="en-US" dirty="0"/>
              <a:t>9/14/2023</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4FAB73BC-B049-4115-A692-8D63A059BFB8}" type="slidenum">
              <a:rPr lang="en-US" dirty="0"/>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Text Placeholder 2"/>
          <p:cNvSpPr>
            <a:spLocks noGrp="1"/>
          </p:cNvSpPr>
          <p:nvPr>
            <p:ph type="body" idx="1"/>
          </p:nvPr>
        </p:nvSpPr>
        <p:spPr>
          <a:xfrm>
            <a:off x="1069848" y="2074334"/>
            <a:ext cx="4754880" cy="640080"/>
          </a:xfrm>
        </p:spPr>
        <p:txBody>
          <a:bodyPr anchor="ctr">
            <a:normAutofit/>
          </a:bodyPr>
          <a:lstStyle>
            <a:lvl1pPr marL="0" indent="0" algn="ctr">
              <a:spcBef>
                <a:spcPts val="0"/>
              </a:spcBef>
              <a:buNone/>
              <a:defRPr sz="1900" b="0">
                <a:solidFill>
                  <a:schemeClr val="tx2"/>
                </a:solidFill>
                <a:latin typeface="+mn-lt"/>
              </a:defRPr>
            </a:lvl1pPr>
            <a:lvl2pPr marL="457200" indent="0">
              <a:buNone/>
              <a:defRPr sz="19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1069848" y="2755898"/>
            <a:ext cx="4754880" cy="320040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373368" y="2074334"/>
            <a:ext cx="4754880" cy="640080"/>
          </a:xfrm>
        </p:spPr>
        <p:txBody>
          <a:bodyPr anchor="ctr">
            <a:normAutofit/>
          </a:bodyPr>
          <a:lstStyle>
            <a:lvl1pPr marL="0" indent="0" algn="ctr">
              <a:spcBef>
                <a:spcPts val="0"/>
              </a:spcBef>
              <a:buNone/>
              <a:defRPr sz="1900" b="0">
                <a:solidFill>
                  <a:schemeClr val="tx2"/>
                </a:solidFill>
              </a:defRPr>
            </a:lvl1pPr>
            <a:lvl2pPr marL="457200" indent="0">
              <a:buNone/>
              <a:defRPr sz="19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373368" y="2756581"/>
            <a:ext cx="4754880" cy="320040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9512B3E8-48F1-4B23-8498-D8A04A81EC9C}" type="datetimeFigureOut">
              <a:rPr lang="en-US" dirty="0"/>
              <a:t>9/14/2023</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4FAB73BC-B049-4115-A692-8D63A059BFB8}" type="slidenum">
              <a:rPr lang="en-US" dirty="0"/>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10B90D90-AA62-404D-A741-635B4370F9CB}" type="datetimeFigureOut">
              <a:rPr lang="en-US" dirty="0"/>
              <a:t>9/14/2023</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4FAB73BC-B049-4115-A692-8D63A059BFB8}" type="slidenum">
              <a:rPr lang="en-US" dirty="0"/>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A57002E4-6836-46D1-9DBB-3C27C0DD3A89}" type="datetimeFigureOut">
              <a:rPr lang="en-US" dirty="0"/>
              <a:t>9/14/2023</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4FAB73BC-B049-4115-A692-8D63A059BFB8}" type="slidenum">
              <a:rPr lang="en-US" dirty="0"/>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16" name="Rectangle 15"/>
          <p:cNvSpPr/>
          <p:nvPr/>
        </p:nvSpPr>
        <p:spPr>
          <a:xfrm>
            <a:off x="245529" y="237744"/>
            <a:ext cx="8531352" cy="6382512"/>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5" name="Rectangle 14"/>
          <p:cNvSpPr/>
          <p:nvPr/>
        </p:nvSpPr>
        <p:spPr>
          <a:xfrm>
            <a:off x="9020386" y="237744"/>
            <a:ext cx="2926080" cy="6382512"/>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9296400" y="607392"/>
            <a:ext cx="2430780" cy="1645920"/>
          </a:xfrm>
        </p:spPr>
        <p:txBody>
          <a:bodyPr anchor="b">
            <a:normAutofit/>
          </a:bodyPr>
          <a:lstStyle>
            <a:lvl1pPr algn="l" defTabSz="914400" rtl="0" eaLnBrk="1" latinLnBrk="0" hangingPunct="1">
              <a:lnSpc>
                <a:spcPct val="90000"/>
              </a:lnSpc>
              <a:spcBef>
                <a:spcPct val="0"/>
              </a:spcBef>
              <a:buNone/>
              <a:defRPr lang="en-US" sz="2800" b="0" kern="1200" cap="none" spc="0" baseline="0" dirty="0">
                <a:solidFill>
                  <a:srgbClr val="FFFFFF"/>
                </a:solidFill>
                <a:effectLst/>
                <a:latin typeface="+mj-lt"/>
                <a:ea typeface="+mn-ea"/>
                <a:cs typeface="+mn-cs"/>
              </a:defRPr>
            </a:lvl1pPr>
          </a:lstStyle>
          <a:p>
            <a:r>
              <a:rPr lang="en-US"/>
              <a:t>Click to edit Master title style</a:t>
            </a:r>
            <a:endParaRPr lang="en-US" dirty="0"/>
          </a:p>
        </p:txBody>
      </p:sp>
      <p:sp>
        <p:nvSpPr>
          <p:cNvPr id="3" name="Content Placeholder 2"/>
          <p:cNvSpPr>
            <a:spLocks noGrp="1"/>
          </p:cNvSpPr>
          <p:nvPr>
            <p:ph idx="1"/>
          </p:nvPr>
        </p:nvSpPr>
        <p:spPr>
          <a:xfrm>
            <a:off x="685800" y="609600"/>
            <a:ext cx="7772400" cy="533400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9296400" y="2286000"/>
            <a:ext cx="2430780" cy="3505200"/>
          </a:xfrm>
        </p:spPr>
        <p:txBody>
          <a:bodyPr>
            <a:normAutofit/>
          </a:bodyPr>
          <a:lstStyle>
            <a:lvl1pPr marL="0" indent="0">
              <a:lnSpc>
                <a:spcPct val="110000"/>
              </a:lnSpc>
              <a:spcBef>
                <a:spcPts val="800"/>
              </a:spcBef>
              <a:buNone/>
              <a:defRPr sz="14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8" name="Date Placeholder 7"/>
          <p:cNvSpPr>
            <a:spLocks noGrp="1"/>
          </p:cNvSpPr>
          <p:nvPr>
            <p:ph type="dt" sz="half" idx="10"/>
          </p:nvPr>
        </p:nvSpPr>
        <p:spPr/>
        <p:txBody>
          <a:bodyPr/>
          <a:lstStyle/>
          <a:p>
            <a:fld id="{1CF131DD-A141-4471-BCF9-C6073EDD7E20}" type="datetimeFigureOut">
              <a:rPr lang="en-US" dirty="0"/>
              <a:t>9/14/2023</a:t>
            </a:fld>
            <a:endParaRPr lang="en-US" dirty="0"/>
          </a:p>
        </p:txBody>
      </p:sp>
      <p:sp>
        <p:nvSpPr>
          <p:cNvPr id="9" name="Footer Placeholder 8"/>
          <p:cNvSpPr>
            <a:spLocks noGrp="1"/>
          </p:cNvSpPr>
          <p:nvPr>
            <p:ph type="ftr" sz="quarter" idx="11"/>
          </p:nvPr>
        </p:nvSpPr>
        <p:spPr/>
        <p:txBody>
          <a:bodyPr/>
          <a:lstStyle>
            <a:lvl1pPr algn="r">
              <a:defRPr/>
            </a:lvl1pPr>
          </a:lstStyle>
          <a:p>
            <a:endParaRPr lang="en-US" dirty="0"/>
          </a:p>
        </p:txBody>
      </p:sp>
      <p:sp>
        <p:nvSpPr>
          <p:cNvPr id="11" name="Slide Number Placeholder 10"/>
          <p:cNvSpPr>
            <a:spLocks noGrp="1"/>
          </p:cNvSpPr>
          <p:nvPr>
            <p:ph type="sldNum" sz="quarter" idx="12"/>
          </p:nvPr>
        </p:nvSpPr>
        <p:spPr>
          <a:xfrm>
            <a:off x="10393677" y="6223002"/>
            <a:ext cx="1463040" cy="274320"/>
          </a:xfrm>
        </p:spPr>
        <p:txBody>
          <a:bodyPr/>
          <a:lstStyle>
            <a:lvl1pPr>
              <a:defRPr>
                <a:solidFill>
                  <a:srgbClr val="FFFFFF"/>
                </a:solidFill>
              </a:defRPr>
            </a:lvl1pPr>
          </a:lstStyle>
          <a:p>
            <a:fld id="{4FAB73BC-B049-4115-A692-8D63A059BFB8}" type="slidenum">
              <a:rPr lang="en-US" dirty="0"/>
              <a:pPr/>
              <a:t>‹#›</a:t>
            </a:fld>
            <a:endParaRPr lang="en-US" dirty="0"/>
          </a:p>
        </p:txBody>
      </p:sp>
      <p:sp>
        <p:nvSpPr>
          <p:cNvPr id="12" name="Rectangle 11"/>
          <p:cNvSpPr/>
          <p:nvPr/>
        </p:nvSpPr>
        <p:spPr>
          <a:xfrm>
            <a:off x="9157546" y="374904"/>
            <a:ext cx="2651760" cy="6108192"/>
          </a:xfrm>
          <a:prstGeom prst="rect">
            <a:avLst/>
          </a:prstGeom>
          <a:noFill/>
          <a:ln w="6350" cap="sq">
            <a:solidFill>
              <a:srgbClr val="FFFFFF"/>
            </a:solidFill>
            <a:miter lim="800000"/>
          </a:ln>
        </p:spPr>
        <p:style>
          <a:lnRef idx="2">
            <a:schemeClr val="accent1">
              <a:shade val="50000"/>
            </a:schemeClr>
          </a:lnRef>
          <a:fillRef idx="1">
            <a:schemeClr val="accent1"/>
          </a:fillRef>
          <a:effectRef idx="0">
            <a:schemeClr val="accent1"/>
          </a:effectRef>
          <a:fontRef idx="minor">
            <a:schemeClr val="lt1"/>
          </a:fontRef>
        </p:style>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14" name="Rectangle 13"/>
          <p:cNvSpPr/>
          <p:nvPr/>
        </p:nvSpPr>
        <p:spPr>
          <a:xfrm>
            <a:off x="9020386" y="237744"/>
            <a:ext cx="2926080" cy="6382512"/>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9296400" y="603504"/>
            <a:ext cx="2432304" cy="1645920"/>
          </a:xfrm>
        </p:spPr>
        <p:txBody>
          <a:bodyPr anchor="b">
            <a:noAutofit/>
          </a:bodyPr>
          <a:lstStyle>
            <a:lvl1pPr algn="l">
              <a:defRPr sz="2800" b="0">
                <a:solidFill>
                  <a:srgbClr val="FFFFFF"/>
                </a:solidFill>
                <a:latin typeface="+mj-lt"/>
              </a:defRPr>
            </a:lvl1pPr>
          </a:lstStyle>
          <a:p>
            <a:r>
              <a:rPr lang="en-US"/>
              <a:t>Click to edit Master title style</a:t>
            </a:r>
            <a:endParaRPr lang="en-US" dirty="0"/>
          </a:p>
        </p:txBody>
      </p:sp>
      <p:sp>
        <p:nvSpPr>
          <p:cNvPr id="3" name="Picture Placeholder 2"/>
          <p:cNvSpPr>
            <a:spLocks noGrp="1" noChangeAspect="1"/>
          </p:cNvSpPr>
          <p:nvPr>
            <p:ph type="pic" idx="1"/>
          </p:nvPr>
        </p:nvSpPr>
        <p:spPr>
          <a:xfrm>
            <a:off x="228599" y="237744"/>
            <a:ext cx="8531352" cy="6382512"/>
          </a:xfrm>
          <a:solidFill>
            <a:schemeClr val="accent1">
              <a:lumMod val="60000"/>
              <a:lumOff val="40000"/>
            </a:schemeClr>
          </a:solidFill>
          <a:ln>
            <a:noFill/>
          </a:ln>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9296400" y="2286000"/>
            <a:ext cx="2432304" cy="3502152"/>
          </a:xfrm>
        </p:spPr>
        <p:txBody>
          <a:bodyPr>
            <a:normAutofit/>
          </a:bodyPr>
          <a:lstStyle>
            <a:lvl1pPr marL="0" indent="0" algn="l">
              <a:lnSpc>
                <a:spcPct val="110000"/>
              </a:lnSpc>
              <a:spcBef>
                <a:spcPts val="800"/>
              </a:spcBef>
              <a:buNone/>
              <a:defRPr sz="14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lvl1pPr>
              <a:defRPr>
                <a:solidFill>
                  <a:srgbClr val="FFFFFF"/>
                </a:solidFill>
                <a:effectLst>
                  <a:outerShdw blurRad="12700" dist="6350" dir="2700000" algn="tl" rotWithShape="0">
                    <a:prstClr val="black">
                      <a:alpha val="40000"/>
                    </a:prstClr>
                  </a:outerShdw>
                </a:effectLst>
              </a:defRPr>
            </a:lvl1pPr>
          </a:lstStyle>
          <a:p>
            <a:fld id="{AB334A90-EB03-42F3-8859-2C2B2724C058}" type="datetimeFigureOut">
              <a:rPr lang="en-US" dirty="0"/>
              <a:t>9/14/2023</a:t>
            </a:fld>
            <a:endParaRPr lang="en-US" dirty="0"/>
          </a:p>
        </p:txBody>
      </p:sp>
      <p:sp>
        <p:nvSpPr>
          <p:cNvPr id="6" name="Footer Placeholder 5"/>
          <p:cNvSpPr>
            <a:spLocks noGrp="1"/>
          </p:cNvSpPr>
          <p:nvPr>
            <p:ph type="ftr" sz="quarter" idx="11"/>
          </p:nvPr>
        </p:nvSpPr>
        <p:spPr/>
        <p:txBody>
          <a:bodyPr/>
          <a:lstStyle>
            <a:lvl1pPr marL="0" algn="r" defTabSz="914400" rtl="0" eaLnBrk="1" latinLnBrk="0" hangingPunct="1">
              <a:defRPr lang="en-US" sz="1000" kern="1200" dirty="0">
                <a:solidFill>
                  <a:srgbClr val="FFFFFF"/>
                </a:solidFill>
                <a:effectLst>
                  <a:outerShdw blurRad="12700" dist="6350" dir="2700000" algn="tl" rotWithShape="0">
                    <a:prstClr val="black">
                      <a:alpha val="40000"/>
                    </a:prstClr>
                  </a:outerShdw>
                </a:effectLst>
                <a:latin typeface="+mn-lt"/>
                <a:ea typeface="+mn-ea"/>
                <a:cs typeface="+mn-cs"/>
              </a:defRPr>
            </a:lvl1pPr>
          </a:lstStyle>
          <a:p>
            <a:endParaRPr lang="en-US" dirty="0"/>
          </a:p>
        </p:txBody>
      </p:sp>
      <p:sp>
        <p:nvSpPr>
          <p:cNvPr id="7" name="Slide Number Placeholder 6"/>
          <p:cNvSpPr>
            <a:spLocks noGrp="1"/>
          </p:cNvSpPr>
          <p:nvPr>
            <p:ph type="sldNum" sz="quarter" idx="12"/>
          </p:nvPr>
        </p:nvSpPr>
        <p:spPr>
          <a:xfrm>
            <a:off x="10396728" y="6227064"/>
            <a:ext cx="1463040" cy="274320"/>
          </a:xfrm>
        </p:spPr>
        <p:txBody>
          <a:bodyPr/>
          <a:lstStyle>
            <a:lvl1pPr>
              <a:defRPr>
                <a:solidFill>
                  <a:srgbClr val="FFFFFF"/>
                </a:solidFill>
              </a:defRPr>
            </a:lvl1pPr>
          </a:lstStyle>
          <a:p>
            <a:fld id="{4FAB73BC-B049-4115-A692-8D63A059BFB8}" type="slidenum">
              <a:rPr lang="en-US" dirty="0"/>
              <a:pPr/>
              <a:t>‹#›</a:t>
            </a:fld>
            <a:endParaRPr lang="en-US" dirty="0"/>
          </a:p>
        </p:txBody>
      </p:sp>
      <p:sp>
        <p:nvSpPr>
          <p:cNvPr id="10" name="Rectangle 9"/>
          <p:cNvSpPr/>
          <p:nvPr/>
        </p:nvSpPr>
        <p:spPr>
          <a:xfrm>
            <a:off x="9157546" y="374904"/>
            <a:ext cx="2651760" cy="6108192"/>
          </a:xfrm>
          <a:prstGeom prst="rect">
            <a:avLst/>
          </a:prstGeom>
          <a:noFill/>
          <a:ln w="6350" cap="sq">
            <a:solidFill>
              <a:srgbClr val="FFFFFF"/>
            </a:solidFill>
            <a:miter lim="800000"/>
          </a:ln>
        </p:spPr>
        <p:style>
          <a:lnRef idx="2">
            <a:schemeClr val="accent1">
              <a:shade val="50000"/>
            </a:schemeClr>
          </a:lnRef>
          <a:fillRef idx="1">
            <a:schemeClr val="accent1"/>
          </a:fillRef>
          <a:effectRef idx="0">
            <a:schemeClr val="accent1"/>
          </a:effectRef>
          <a:fontRef idx="minor">
            <a:schemeClr val="lt1"/>
          </a:fontRef>
        </p:style>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D11A6AA8-A04B-4104-9AE2-BD48D340E27F}" type="datetimeFigureOut">
              <a:rPr lang="en-US" dirty="0"/>
              <a:t>9/14/2023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FAB73BC-B049-4115-A692-8D63A059BFB8}" type="slidenum">
              <a:rPr lang="en-US" dirty="0"/>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991600" y="762000"/>
            <a:ext cx="2362200" cy="5257800"/>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838200" y="762000"/>
            <a:ext cx="8077200" cy="5257800"/>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4E0BF79-FAC6-4A96-8DE1-F7B82E2E1652}" type="datetimeFigureOut">
              <a:rPr lang="en-US" dirty="0"/>
              <a:t>9/14/2023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FAB73BC-B049-4115-A692-8D63A059BFB8}" type="slidenum">
              <a:rPr lang="en-US" dirty="0"/>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 name="Rectangle 6"/>
          <p:cNvSpPr/>
          <p:nvPr/>
        </p:nvSpPr>
        <p:spPr>
          <a:xfrm>
            <a:off x="234696" y="237744"/>
            <a:ext cx="11722608" cy="6382512"/>
          </a:xfrm>
          <a:prstGeom prst="rect">
            <a:avLst/>
          </a:prstGeom>
          <a:solidFill>
            <a:schemeClr val="bg2"/>
          </a:solidFill>
          <a:ln w="6350" cap="flat" cmpd="sng" algn="ctr">
            <a:noFill/>
            <a:prstDash val="solid"/>
          </a:ln>
          <a:effectLst>
            <a:softEdge rad="0"/>
          </a:effectLst>
        </p:spPr>
      </p:sp>
      <p:sp>
        <p:nvSpPr>
          <p:cNvPr id="2" name="Title Placeholder 1"/>
          <p:cNvSpPr>
            <a:spLocks noGrp="1"/>
          </p:cNvSpPr>
          <p:nvPr>
            <p:ph type="title"/>
          </p:nvPr>
        </p:nvSpPr>
        <p:spPr>
          <a:xfrm>
            <a:off x="1066800" y="642594"/>
            <a:ext cx="10058400" cy="1371600"/>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1066800" y="2103120"/>
            <a:ext cx="10058400" cy="3931920"/>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274320" y="6307672"/>
            <a:ext cx="2743200" cy="274320"/>
          </a:xfrm>
          <a:prstGeom prst="rect">
            <a:avLst/>
          </a:prstGeom>
        </p:spPr>
        <p:txBody>
          <a:bodyPr vert="horz" lIns="91440" tIns="45720" rIns="91440" bIns="45720" rtlCol="0" anchor="b"/>
          <a:lstStyle>
            <a:lvl1pPr algn="l">
              <a:defRPr sz="1000">
                <a:solidFill>
                  <a:schemeClr val="tx1">
                    <a:lumMod val="75000"/>
                    <a:lumOff val="25000"/>
                  </a:schemeClr>
                </a:solidFill>
              </a:defRPr>
            </a:lvl1pPr>
          </a:lstStyle>
          <a:p>
            <a:fld id="{CBC48EC7-AF6A-48D3-8284-14BACBEBDD84}" type="datetimeFigureOut">
              <a:rPr lang="en-US" dirty="0"/>
              <a:t>9/14/2023</a:t>
            </a:fld>
            <a:endParaRPr lang="en-US" dirty="0"/>
          </a:p>
        </p:txBody>
      </p:sp>
      <p:sp>
        <p:nvSpPr>
          <p:cNvPr id="5" name="Footer Placeholder 4"/>
          <p:cNvSpPr>
            <a:spLocks noGrp="1"/>
          </p:cNvSpPr>
          <p:nvPr>
            <p:ph type="ftr" sz="quarter" idx="3"/>
          </p:nvPr>
        </p:nvSpPr>
        <p:spPr>
          <a:xfrm>
            <a:off x="3489960" y="6307672"/>
            <a:ext cx="5212080" cy="274320"/>
          </a:xfrm>
          <a:prstGeom prst="rect">
            <a:avLst/>
          </a:prstGeom>
        </p:spPr>
        <p:txBody>
          <a:bodyPr vert="horz" lIns="91440" tIns="45720" rIns="91440" bIns="45720" rtlCol="0" anchor="b"/>
          <a:lstStyle>
            <a:lvl1pPr algn="ctr">
              <a:defRPr sz="1000">
                <a:solidFill>
                  <a:schemeClr val="tx1">
                    <a:lumMod val="75000"/>
                    <a:lumOff val="25000"/>
                  </a:schemeClr>
                </a:solidFill>
              </a:defRPr>
            </a:lvl1pPr>
          </a:lstStyle>
          <a:p>
            <a:endParaRPr lang="en-US" dirty="0"/>
          </a:p>
        </p:txBody>
      </p:sp>
      <p:sp>
        <p:nvSpPr>
          <p:cNvPr id="6" name="Slide Number Placeholder 5"/>
          <p:cNvSpPr>
            <a:spLocks noGrp="1"/>
          </p:cNvSpPr>
          <p:nvPr>
            <p:ph type="sldNum" sz="quarter" idx="4"/>
          </p:nvPr>
        </p:nvSpPr>
        <p:spPr>
          <a:xfrm>
            <a:off x="10469880" y="6307672"/>
            <a:ext cx="1463040" cy="274320"/>
          </a:xfrm>
          <a:prstGeom prst="rect">
            <a:avLst/>
          </a:prstGeom>
        </p:spPr>
        <p:txBody>
          <a:bodyPr vert="horz" lIns="91440" tIns="45720" rIns="91440" bIns="45720" rtlCol="0" anchor="b"/>
          <a:lstStyle>
            <a:lvl1pPr algn="r">
              <a:defRPr sz="1000">
                <a:solidFill>
                  <a:schemeClr val="tx1">
                    <a:lumMod val="75000"/>
                    <a:lumOff val="25000"/>
                  </a:schemeClr>
                </a:solidFill>
              </a:defRPr>
            </a:lvl1pPr>
          </a:lstStyle>
          <a:p>
            <a:fld id="{4FAB73BC-B049-4115-A692-8D63A059BFB8}" type="slidenum">
              <a:rPr lang="en-US" dirty="0"/>
              <a:pPr/>
              <a:t>‹#›</a:t>
            </a:fld>
            <a:endParaRPr lang="en-US" dirty="0"/>
          </a:p>
        </p:txBody>
      </p:sp>
    </p:spTree>
  </p:cSld>
  <p:clrMap bg1="lt1" tx1="dk1" bg2="lt2" tx2="dk2" accent1="accent1" accent2="accent2" accent3="accent3" accent4="accent4" accent5="accent5" accent6="accent6" hlink="hlink" folHlink="folHlink"/>
  <p:sldLayoutIdLst>
    <p:sldLayoutId id="2147483769" r:id="rId1"/>
    <p:sldLayoutId id="2147483770" r:id="rId2"/>
    <p:sldLayoutId id="2147483771" r:id="rId3"/>
    <p:sldLayoutId id="2147483772" r:id="rId4"/>
    <p:sldLayoutId id="2147483773" r:id="rId5"/>
    <p:sldLayoutId id="2147483774" r:id="rId6"/>
    <p:sldLayoutId id="2147483775" r:id="rId7"/>
    <p:sldLayoutId id="2147483776" r:id="rId8"/>
    <p:sldLayoutId id="2147483777" r:id="rId9"/>
    <p:sldLayoutId id="2147483778" r:id="rId10"/>
    <p:sldLayoutId id="2147483779" r:id="rId11"/>
  </p:sldLayoutIdLst>
  <p:hf sldNum="0" hdr="0" ftr="0" dt="0"/>
  <p:txStyles>
    <p:titleStyle>
      <a:lvl1pPr algn="l" defTabSz="914400" rtl="0" eaLnBrk="1" latinLnBrk="0" hangingPunct="1">
        <a:lnSpc>
          <a:spcPct val="90000"/>
        </a:lnSpc>
        <a:spcBef>
          <a:spcPct val="0"/>
        </a:spcBef>
        <a:buNone/>
        <a:defRPr lang="en-US" sz="4800" kern="1200" cap="none" spc="0" baseline="0" dirty="0">
          <a:solidFill>
            <a:schemeClr val="tx1">
              <a:lumMod val="85000"/>
              <a:lumOff val="15000"/>
            </a:schemeClr>
          </a:solidFill>
          <a:effectLst/>
          <a:latin typeface="+mj-lt"/>
          <a:ea typeface="+mn-ea"/>
          <a:cs typeface="+mn-cs"/>
        </a:defRPr>
      </a:lvl1pPr>
    </p:titleStyle>
    <p:bodyStyle>
      <a:lvl1pPr marL="182880" indent="-182880" algn="l" defTabSz="914400" rtl="0" eaLnBrk="1" latinLnBrk="0" hangingPunct="1">
        <a:lnSpc>
          <a:spcPct val="100000"/>
        </a:lnSpc>
        <a:spcBef>
          <a:spcPts val="900"/>
        </a:spcBef>
        <a:spcAft>
          <a:spcPts val="0"/>
        </a:spcAft>
        <a:buClr>
          <a:schemeClr val="tx1">
            <a:lumMod val="85000"/>
            <a:lumOff val="15000"/>
          </a:schemeClr>
        </a:buClr>
        <a:buFont typeface="Garamond" pitchFamily="18" charset="0"/>
        <a:buChar char="◦"/>
        <a:defRPr sz="1800" kern="1200">
          <a:solidFill>
            <a:schemeClr val="tx1"/>
          </a:solidFill>
          <a:latin typeface="+mn-lt"/>
          <a:ea typeface="+mn-ea"/>
          <a:cs typeface="+mn-cs"/>
        </a:defRPr>
      </a:lvl1pPr>
      <a:lvl2pPr marL="45720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600" kern="1200">
          <a:solidFill>
            <a:schemeClr val="tx1"/>
          </a:solidFill>
          <a:latin typeface="+mn-lt"/>
          <a:ea typeface="+mn-ea"/>
          <a:cs typeface="+mn-cs"/>
        </a:defRPr>
      </a:lvl2pPr>
      <a:lvl3pPr marL="73152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3pPr>
      <a:lvl4pPr marL="100584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4pPr>
      <a:lvl5pPr marL="128016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5pPr>
      <a:lvl6pPr marL="16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6pPr>
      <a:lvl7pPr marL="19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7pPr>
      <a:lvl8pPr marL="22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8pPr>
      <a:lvl9pPr marL="25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xml"/><Relationship Id="rId1" Type="http://schemas.openxmlformats.org/officeDocument/2006/relationships/slideLayout" Target="../slideLayouts/slideLayout2.xml"/><Relationship Id="rId5" Type="http://schemas.openxmlformats.org/officeDocument/2006/relationships/image" Target="../media/image6.png"/><Relationship Id="rId4" Type="http://schemas.openxmlformats.org/officeDocument/2006/relationships/image" Target="../media/image5.png"/></Relationships>
</file>

<file path=ppt/slides/_rels/slide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GB" dirty="0"/>
              <a:t>‘Meet the teacher’</a:t>
            </a:r>
            <a:br>
              <a:rPr lang="en-GB" dirty="0"/>
            </a:br>
            <a:endParaRPr lang="en-GB" dirty="0"/>
          </a:p>
        </p:txBody>
      </p:sp>
      <p:sp>
        <p:nvSpPr>
          <p:cNvPr id="3" name="Subtitle 2"/>
          <p:cNvSpPr>
            <a:spLocks noGrp="1"/>
          </p:cNvSpPr>
          <p:nvPr>
            <p:ph type="subTitle" idx="1"/>
          </p:nvPr>
        </p:nvSpPr>
        <p:spPr/>
        <p:txBody>
          <a:bodyPr/>
          <a:lstStyle/>
          <a:p>
            <a:r>
              <a:rPr lang="en-GB" dirty="0"/>
              <a:t>Miss Grigulis </a:t>
            </a:r>
          </a:p>
        </p:txBody>
      </p:sp>
    </p:spTree>
    <p:extLst>
      <p:ext uri="{BB962C8B-B14F-4D97-AF65-F5344CB8AC3E}">
        <p14:creationId xmlns:p14="http://schemas.microsoft.com/office/powerpoint/2010/main" val="231240755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Introduction</a:t>
            </a:r>
          </a:p>
        </p:txBody>
      </p:sp>
      <p:sp>
        <p:nvSpPr>
          <p:cNvPr id="3" name="Content Placeholder 2"/>
          <p:cNvSpPr>
            <a:spLocks noGrp="1"/>
          </p:cNvSpPr>
          <p:nvPr>
            <p:ph idx="1"/>
          </p:nvPr>
        </p:nvSpPr>
        <p:spPr>
          <a:xfrm>
            <a:off x="1066800" y="1564105"/>
            <a:ext cx="10058400" cy="4470935"/>
          </a:xfrm>
        </p:spPr>
        <p:txBody>
          <a:bodyPr vert="horz" lIns="91440" tIns="45720" rIns="91440" bIns="45720" rtlCol="0" anchor="t">
            <a:normAutofit/>
          </a:bodyPr>
          <a:lstStyle/>
          <a:p>
            <a:endParaRPr lang="en-GB" sz="1400" dirty="0"/>
          </a:p>
          <a:p>
            <a:endParaRPr lang="en-GB" sz="1400" dirty="0"/>
          </a:p>
          <a:p>
            <a:pPr marL="0" indent="0">
              <a:buNone/>
            </a:pPr>
            <a:endParaRPr lang="en-GB" sz="1400" dirty="0"/>
          </a:p>
          <a:p>
            <a:r>
              <a:rPr lang="en-GB" dirty="0"/>
              <a:t>Just a little bit about myself…</a:t>
            </a:r>
          </a:p>
          <a:p>
            <a:r>
              <a:rPr lang="en-GB" dirty="0"/>
              <a:t>I have 2 girls. My eldest Ella has just got her wings from BA and is now flying around the world. My youngest Eva has just started at Farnborough college. Before becoming a teacher,  I worked as a learning support assistant for five years working with children with special needs. This is my fourth year at Cheapside and I absolutely love teaching year 1. I have a very creative teaching style so get ready for immersive topic launches that will bring your children’s learning alive.  I thank you in advance for your support with your children’s learning.  </a:t>
            </a:r>
          </a:p>
        </p:txBody>
      </p:sp>
      <p:pic>
        <p:nvPicPr>
          <p:cNvPr id="4" name="Picture 3"/>
          <p:cNvPicPr>
            <a:picLocks noChangeAspect="1"/>
          </p:cNvPicPr>
          <p:nvPr/>
        </p:nvPicPr>
        <p:blipFill>
          <a:blip r:embed="rId2"/>
          <a:stretch>
            <a:fillRect/>
          </a:stretch>
        </p:blipFill>
        <p:spPr>
          <a:xfrm>
            <a:off x="7579895" y="1"/>
            <a:ext cx="4612105" cy="2815388"/>
          </a:xfrm>
          <a:prstGeom prst="rect">
            <a:avLst/>
          </a:prstGeom>
        </p:spPr>
      </p:pic>
    </p:spTree>
    <p:extLst>
      <p:ext uri="{BB962C8B-B14F-4D97-AF65-F5344CB8AC3E}">
        <p14:creationId xmlns:p14="http://schemas.microsoft.com/office/powerpoint/2010/main" val="86604126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4400" dirty="0"/>
              <a:t>Staffing</a:t>
            </a:r>
          </a:p>
        </p:txBody>
      </p:sp>
      <p:sp>
        <p:nvSpPr>
          <p:cNvPr id="3" name="Content Placeholder 2"/>
          <p:cNvSpPr>
            <a:spLocks noGrp="1"/>
          </p:cNvSpPr>
          <p:nvPr>
            <p:ph idx="1"/>
          </p:nvPr>
        </p:nvSpPr>
        <p:spPr/>
        <p:txBody>
          <a:bodyPr vert="horz" lIns="91440" tIns="45720" rIns="91440" bIns="45720" rtlCol="0" anchor="t">
            <a:normAutofit/>
          </a:bodyPr>
          <a:lstStyle/>
          <a:p>
            <a:r>
              <a:rPr lang="en-GB" dirty="0"/>
              <a:t>Mr Ryker is our teaching assistant this year.  </a:t>
            </a:r>
          </a:p>
          <a:p>
            <a:r>
              <a:rPr lang="en-GB" dirty="0"/>
              <a:t>Forest school – Mrs Miles</a:t>
            </a:r>
          </a:p>
          <a:p>
            <a:r>
              <a:rPr lang="en-GB" dirty="0"/>
              <a:t>PE – Mrs Higgins.  </a:t>
            </a:r>
          </a:p>
        </p:txBody>
      </p:sp>
    </p:spTree>
    <p:extLst>
      <p:ext uri="{BB962C8B-B14F-4D97-AF65-F5344CB8AC3E}">
        <p14:creationId xmlns:p14="http://schemas.microsoft.com/office/powerpoint/2010/main" val="363997949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4400" b="1" dirty="0"/>
              <a:t>Information</a:t>
            </a:r>
          </a:p>
        </p:txBody>
      </p:sp>
      <p:sp>
        <p:nvSpPr>
          <p:cNvPr id="3" name="Content Placeholder 2"/>
          <p:cNvSpPr>
            <a:spLocks noGrp="1"/>
          </p:cNvSpPr>
          <p:nvPr>
            <p:ph idx="1"/>
          </p:nvPr>
        </p:nvSpPr>
        <p:spPr>
          <a:xfrm>
            <a:off x="1066800" y="2014194"/>
            <a:ext cx="10058400" cy="3931920"/>
          </a:xfrm>
        </p:spPr>
        <p:txBody>
          <a:bodyPr vert="horz" lIns="91440" tIns="45720" rIns="91440" bIns="45720" rtlCol="0" anchor="t">
            <a:normAutofit/>
          </a:bodyPr>
          <a:lstStyle/>
          <a:p>
            <a:r>
              <a:rPr lang="en-GB" sz="1400" b="1" dirty="0"/>
              <a:t>FOREST SCHOOL – Thursday morning - </a:t>
            </a:r>
          </a:p>
          <a:p>
            <a:r>
              <a:rPr lang="en-GB" sz="1400" dirty="0"/>
              <a:t>A pair of warm tracksuit bottoms or leggings, navy blue or black. The school PE tracksuit bottoms are ideal for this.</a:t>
            </a:r>
          </a:p>
          <a:p>
            <a:r>
              <a:rPr lang="en-GB" sz="1400" dirty="0"/>
              <a:t>· The school PE jumper or zip up hoodie</a:t>
            </a:r>
          </a:p>
          <a:p>
            <a:r>
              <a:rPr lang="en-GB" sz="1400" dirty="0"/>
              <a:t>· The school PE Tee-shirt</a:t>
            </a:r>
          </a:p>
          <a:p>
            <a:r>
              <a:rPr lang="en-GB" sz="1400" dirty="0"/>
              <a:t>· A waterproof coat and waterproof trousers</a:t>
            </a:r>
          </a:p>
          <a:p>
            <a:r>
              <a:rPr lang="en-GB" sz="1400" dirty="0"/>
              <a:t>· A pair of trainers and (a pair of wellington boots that will be kept in school.)</a:t>
            </a:r>
          </a:p>
          <a:p>
            <a:r>
              <a:rPr lang="en-GB" sz="1400" dirty="0"/>
              <a:t>· Warm socks, gloves and a hat as the weather gets colder</a:t>
            </a:r>
          </a:p>
          <a:p>
            <a:r>
              <a:rPr lang="en-GB" sz="1400" b="1" dirty="0"/>
              <a:t>PE –Tuesday morning - </a:t>
            </a:r>
          </a:p>
          <a:p>
            <a:r>
              <a:rPr lang="en-GB" sz="1400" dirty="0"/>
              <a:t>Children to come in to school dressed in their PE kit. </a:t>
            </a:r>
            <a:r>
              <a:rPr lang="en-GB" sz="1400" b="1" dirty="0"/>
              <a:t>PLEASE</a:t>
            </a:r>
            <a:r>
              <a:rPr lang="en-GB" sz="1400" dirty="0"/>
              <a:t> make sure it is named.</a:t>
            </a:r>
          </a:p>
        </p:txBody>
      </p:sp>
      <p:pic>
        <p:nvPicPr>
          <p:cNvPr id="4" name="Picture 3"/>
          <p:cNvPicPr>
            <a:picLocks noChangeAspect="1"/>
          </p:cNvPicPr>
          <p:nvPr/>
        </p:nvPicPr>
        <p:blipFill>
          <a:blip r:embed="rId3"/>
          <a:stretch>
            <a:fillRect/>
          </a:stretch>
        </p:blipFill>
        <p:spPr>
          <a:xfrm>
            <a:off x="8145378" y="1"/>
            <a:ext cx="4046621" cy="2346158"/>
          </a:xfrm>
          <a:prstGeom prst="rect">
            <a:avLst/>
          </a:prstGeom>
        </p:spPr>
      </p:pic>
      <p:pic>
        <p:nvPicPr>
          <p:cNvPr id="5" name="Picture 4"/>
          <p:cNvPicPr>
            <a:picLocks noChangeAspect="1"/>
          </p:cNvPicPr>
          <p:nvPr/>
        </p:nvPicPr>
        <p:blipFill>
          <a:blip r:embed="rId4"/>
          <a:stretch>
            <a:fillRect/>
          </a:stretch>
        </p:blipFill>
        <p:spPr>
          <a:xfrm>
            <a:off x="9277349" y="3980154"/>
            <a:ext cx="2914650" cy="2914650"/>
          </a:xfrm>
          <a:prstGeom prst="rect">
            <a:avLst/>
          </a:prstGeom>
        </p:spPr>
      </p:pic>
      <p:pic>
        <p:nvPicPr>
          <p:cNvPr id="6" name="Picture 5"/>
          <p:cNvPicPr>
            <a:picLocks noChangeAspect="1"/>
          </p:cNvPicPr>
          <p:nvPr/>
        </p:nvPicPr>
        <p:blipFill>
          <a:blip r:embed="rId5"/>
          <a:stretch>
            <a:fillRect/>
          </a:stretch>
        </p:blipFill>
        <p:spPr>
          <a:xfrm>
            <a:off x="14287" y="5140466"/>
            <a:ext cx="2319839" cy="1754338"/>
          </a:xfrm>
          <a:prstGeom prst="rect">
            <a:avLst/>
          </a:prstGeom>
        </p:spPr>
      </p:pic>
    </p:spTree>
    <p:extLst>
      <p:ext uri="{BB962C8B-B14F-4D97-AF65-F5344CB8AC3E}">
        <p14:creationId xmlns:p14="http://schemas.microsoft.com/office/powerpoint/2010/main" val="427581519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3" name="Rectangle 12">
            <a:extLst>
              <a:ext uri="{FF2B5EF4-FFF2-40B4-BE49-F238E27FC236}">
                <a16:creationId xmlns:a16="http://schemas.microsoft.com/office/drawing/2014/main" id="{A069235B-22DB-4231-8291-D64DA2CDEB4E}"/>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002">
            <a:schemeClr val="lt2"/>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7AAE40DA-1F5A-4A1A-89CA-2BC620DCDB96}"/>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77012" y="480060"/>
            <a:ext cx="11237976" cy="5897880"/>
          </a:xfrm>
          <a:prstGeom prst="rect">
            <a:avLst/>
          </a:prstGeom>
          <a:solidFill>
            <a:schemeClr val="bg1"/>
          </a:solidFill>
          <a:ln w="6350" cap="flat" cmpd="sng" algn="ctr">
            <a:noFill/>
            <a:prstDash val="solid"/>
          </a:ln>
          <a:effectLst>
            <a:outerShdw blurRad="50800" algn="ctr" rotWithShape="0">
              <a:prstClr val="black">
                <a:alpha val="66000"/>
              </a:prstClr>
            </a:outerShdw>
            <a:softEdge rad="0"/>
          </a:effectLst>
        </p:spPr>
        <p:txBody>
          <a:bodyPr rtlCol="0" anchor="ctr"/>
          <a:lstStyle/>
          <a:p>
            <a:pPr algn="ctr"/>
            <a:endParaRPr lang="en-US"/>
          </a:p>
        </p:txBody>
      </p:sp>
      <p:pic>
        <p:nvPicPr>
          <p:cNvPr id="3" name="Picture 2" descr="A blue rectangular window with black trim&#10;&#10;Description automatically generated">
            <a:extLst>
              <a:ext uri="{FF2B5EF4-FFF2-40B4-BE49-F238E27FC236}">
                <a16:creationId xmlns:a16="http://schemas.microsoft.com/office/drawing/2014/main" id="{3E329A60-5D90-652B-307A-787761245F40}"/>
              </a:ext>
            </a:extLst>
          </p:cNvPr>
          <p:cNvPicPr>
            <a:picLocks noChangeAspect="1"/>
          </p:cNvPicPr>
          <p:nvPr/>
        </p:nvPicPr>
        <p:blipFill>
          <a:blip r:embed="rId2"/>
          <a:stretch>
            <a:fillRect/>
          </a:stretch>
        </p:blipFill>
        <p:spPr>
          <a:xfrm>
            <a:off x="480483" y="479699"/>
            <a:ext cx="11220449" cy="522268"/>
          </a:xfrm>
          <a:prstGeom prst="rect">
            <a:avLst/>
          </a:prstGeom>
        </p:spPr>
      </p:pic>
      <p:pic>
        <p:nvPicPr>
          <p:cNvPr id="4" name="Picture 3">
            <a:extLst>
              <a:ext uri="{FF2B5EF4-FFF2-40B4-BE49-F238E27FC236}">
                <a16:creationId xmlns:a16="http://schemas.microsoft.com/office/drawing/2014/main" id="{BBB3F31C-9550-2B78-3AB0-A9E4F4084F46}"/>
              </a:ext>
            </a:extLst>
          </p:cNvPr>
          <p:cNvPicPr>
            <a:picLocks noChangeAspect="1"/>
          </p:cNvPicPr>
          <p:nvPr/>
        </p:nvPicPr>
        <p:blipFill>
          <a:blip r:embed="rId3"/>
          <a:stretch>
            <a:fillRect/>
          </a:stretch>
        </p:blipFill>
        <p:spPr>
          <a:xfrm>
            <a:off x="469900" y="1011385"/>
            <a:ext cx="11231033" cy="5374980"/>
          </a:xfrm>
          <a:prstGeom prst="rect">
            <a:avLst/>
          </a:prstGeom>
        </p:spPr>
      </p:pic>
    </p:spTree>
    <p:extLst>
      <p:ext uri="{BB962C8B-B14F-4D97-AF65-F5344CB8AC3E}">
        <p14:creationId xmlns:p14="http://schemas.microsoft.com/office/powerpoint/2010/main" val="62612219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529389" y="372979"/>
            <a:ext cx="11237495" cy="5632311"/>
          </a:xfrm>
          <a:prstGeom prst="rect">
            <a:avLst/>
          </a:prstGeom>
          <a:noFill/>
        </p:spPr>
        <p:txBody>
          <a:bodyPr wrap="square" rtlCol="0">
            <a:spAutoFit/>
          </a:bodyPr>
          <a:lstStyle/>
          <a:p>
            <a:pPr algn="ctr"/>
            <a:r>
              <a:rPr lang="en-GB" sz="4000" b="1" dirty="0"/>
              <a:t>Home work</a:t>
            </a:r>
          </a:p>
          <a:p>
            <a:pPr algn="ctr"/>
            <a:endParaRPr lang="en-GB" sz="4000" b="1" dirty="0"/>
          </a:p>
          <a:p>
            <a:r>
              <a:rPr lang="en-GB" sz="2000" dirty="0"/>
              <a:t>On class pages I have posted the phonics plan for this term.  The common exception words to learn for this term are on the plan.  Please begin to review and learn the common exception words.  </a:t>
            </a:r>
          </a:p>
          <a:p>
            <a:endParaRPr lang="en-GB" sz="2000" b="1" dirty="0"/>
          </a:p>
          <a:p>
            <a:r>
              <a:rPr lang="en-GB" sz="2000" dirty="0"/>
              <a:t>Please read with you child every day.  We will be sending out reading records and we can then track and read your comments.  Make it fun… make a hot chocolate, read with a pet, read to different family members.  Ten minutes of reading a day can support progression with you child in phonics and literacy.  </a:t>
            </a:r>
          </a:p>
          <a:p>
            <a:endParaRPr lang="en-GB" sz="2000" dirty="0"/>
          </a:p>
          <a:p>
            <a:r>
              <a:rPr lang="en-GB" sz="2000" dirty="0"/>
              <a:t>I have also posted the KIRFS onto the class pages for the autumn term.  These will support your child’s progression in mathematics.  </a:t>
            </a:r>
          </a:p>
          <a:p>
            <a:endParaRPr lang="en-GB" sz="2000" b="1" dirty="0"/>
          </a:p>
          <a:p>
            <a:r>
              <a:rPr lang="en-GB" sz="4000" b="1" dirty="0"/>
              <a:t> </a:t>
            </a:r>
          </a:p>
        </p:txBody>
      </p:sp>
    </p:spTree>
    <p:extLst>
      <p:ext uri="{BB962C8B-B14F-4D97-AF65-F5344CB8AC3E}">
        <p14:creationId xmlns:p14="http://schemas.microsoft.com/office/powerpoint/2010/main" val="249907146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204788" y="-119063"/>
            <a:ext cx="12601575" cy="7096125"/>
          </a:xfrm>
          <a:prstGeom prst="rect">
            <a:avLst/>
          </a:prstGeom>
        </p:spPr>
      </p:pic>
    </p:spTree>
    <p:extLst>
      <p:ext uri="{BB962C8B-B14F-4D97-AF65-F5344CB8AC3E}">
        <p14:creationId xmlns:p14="http://schemas.microsoft.com/office/powerpoint/2010/main" val="420575623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4400" dirty="0"/>
              <a:t>Reading</a:t>
            </a:r>
          </a:p>
        </p:txBody>
      </p:sp>
      <p:sp>
        <p:nvSpPr>
          <p:cNvPr id="3" name="Content Placeholder 2"/>
          <p:cNvSpPr>
            <a:spLocks noGrp="1"/>
          </p:cNvSpPr>
          <p:nvPr>
            <p:ph idx="1"/>
          </p:nvPr>
        </p:nvSpPr>
        <p:spPr/>
        <p:txBody>
          <a:bodyPr>
            <a:normAutofit/>
          </a:bodyPr>
          <a:lstStyle/>
          <a:p>
            <a:r>
              <a:rPr lang="en-GB" sz="1400" dirty="0"/>
              <a:t>Please can you make sure your child brings their reading book in to school every day as we like to hear every child read individually once a week when we can.  </a:t>
            </a:r>
          </a:p>
          <a:p>
            <a:r>
              <a:rPr lang="en-GB" sz="1400" dirty="0"/>
              <a:t>All the children will have reading records and these will be coming out in the next week. </a:t>
            </a:r>
          </a:p>
          <a:p>
            <a:r>
              <a:rPr lang="en-GB" sz="1400" dirty="0"/>
              <a:t>Just to reassure you I will move them onto the next stage when they are ready.  </a:t>
            </a:r>
          </a:p>
        </p:txBody>
      </p:sp>
      <p:pic>
        <p:nvPicPr>
          <p:cNvPr id="4" name="Picture 3"/>
          <p:cNvPicPr>
            <a:picLocks noChangeAspect="1"/>
          </p:cNvPicPr>
          <p:nvPr/>
        </p:nvPicPr>
        <p:blipFill>
          <a:blip r:embed="rId2"/>
          <a:stretch>
            <a:fillRect/>
          </a:stretch>
        </p:blipFill>
        <p:spPr>
          <a:xfrm>
            <a:off x="9974580" y="0"/>
            <a:ext cx="2217420" cy="2103120"/>
          </a:xfrm>
          <a:prstGeom prst="rect">
            <a:avLst/>
          </a:prstGeom>
        </p:spPr>
      </p:pic>
    </p:spTree>
    <p:extLst>
      <p:ext uri="{BB962C8B-B14F-4D97-AF65-F5344CB8AC3E}">
        <p14:creationId xmlns:p14="http://schemas.microsoft.com/office/powerpoint/2010/main" val="233698006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4400" dirty="0"/>
              <a:t>General</a:t>
            </a:r>
          </a:p>
        </p:txBody>
      </p:sp>
      <p:sp>
        <p:nvSpPr>
          <p:cNvPr id="3" name="Content Placeholder 2"/>
          <p:cNvSpPr>
            <a:spLocks noGrp="1"/>
          </p:cNvSpPr>
          <p:nvPr>
            <p:ph idx="1"/>
          </p:nvPr>
        </p:nvSpPr>
        <p:spPr/>
        <p:txBody>
          <a:bodyPr/>
          <a:lstStyle/>
          <a:p>
            <a:r>
              <a:rPr lang="en-GB" dirty="0"/>
              <a:t>There is fruit available for the children at snack time.  </a:t>
            </a:r>
          </a:p>
          <a:p>
            <a:r>
              <a:rPr lang="en-GB" dirty="0"/>
              <a:t>Please do remember to send a water bottle in each day.</a:t>
            </a:r>
          </a:p>
          <a:p>
            <a:r>
              <a:rPr lang="en-GB" dirty="0"/>
              <a:t>We have hand sanitiser in the class but your child may prefer to bring their own. </a:t>
            </a:r>
          </a:p>
          <a:p>
            <a:pPr marL="0" indent="0">
              <a:buNone/>
            </a:pPr>
            <a:endParaRPr lang="en-GB" dirty="0"/>
          </a:p>
          <a:p>
            <a:endParaRPr lang="en-GB" dirty="0"/>
          </a:p>
          <a:p>
            <a:endParaRPr lang="en-GB" dirty="0"/>
          </a:p>
        </p:txBody>
      </p:sp>
    </p:spTree>
    <p:extLst>
      <p:ext uri="{BB962C8B-B14F-4D97-AF65-F5344CB8AC3E}">
        <p14:creationId xmlns:p14="http://schemas.microsoft.com/office/powerpoint/2010/main" val="402517336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4400" dirty="0"/>
              <a:t>Finally…</a:t>
            </a:r>
          </a:p>
        </p:txBody>
      </p:sp>
      <p:sp>
        <p:nvSpPr>
          <p:cNvPr id="3" name="Content Placeholder 2"/>
          <p:cNvSpPr>
            <a:spLocks noGrp="1"/>
          </p:cNvSpPr>
          <p:nvPr>
            <p:ph idx="1"/>
          </p:nvPr>
        </p:nvSpPr>
        <p:spPr>
          <a:xfrm>
            <a:off x="1066800" y="1690255"/>
            <a:ext cx="10058400" cy="4344785"/>
          </a:xfrm>
        </p:spPr>
        <p:txBody>
          <a:bodyPr>
            <a:normAutofit fontScale="25000" lnSpcReduction="20000"/>
          </a:bodyPr>
          <a:lstStyle/>
          <a:p>
            <a:pPr marL="0" indent="0">
              <a:buNone/>
            </a:pPr>
            <a:endParaRPr lang="en-GB" sz="5600" dirty="0"/>
          </a:p>
          <a:p>
            <a:pPr marL="0" indent="0">
              <a:buNone/>
            </a:pPr>
            <a:endParaRPr lang="en-GB" sz="5600" dirty="0"/>
          </a:p>
          <a:p>
            <a:pPr marL="0" indent="0">
              <a:buNone/>
            </a:pPr>
            <a:r>
              <a:rPr lang="en-GB" sz="6400" dirty="0"/>
              <a:t>There will always be an adult to greet you in the mornings from the year 1 team.  Please feel free to communicate anything you feel we need to know that might be important.  Especially if you feel your child might need extra emotional support that day for whatever reason and as long as we are aware we can adapt the day for them.  I know and understand the challenges of being a parent and am also here for you if you ever need any support or a listening ear.  If you are unable to speak to somebody please let the office know and they will pass the message on to me.  </a:t>
            </a:r>
          </a:p>
          <a:p>
            <a:pPr marL="0" indent="0">
              <a:buNone/>
            </a:pPr>
            <a:endParaRPr lang="en-GB" sz="6400" dirty="0"/>
          </a:p>
          <a:p>
            <a:pPr marL="0" indent="0">
              <a:buNone/>
            </a:pPr>
            <a:r>
              <a:rPr lang="en-GB" sz="6400" dirty="0"/>
              <a:t>My core value as a teacher is nurture and therefore I set precedents to this as a foundation to good </a:t>
            </a:r>
            <a:r>
              <a:rPr lang="en-GB" sz="6400"/>
              <a:t>learning. My </a:t>
            </a:r>
            <a:r>
              <a:rPr lang="en-GB" sz="6400" dirty="0"/>
              <a:t>class rule is ‘kindness’ and the children have already spent the last two weeks learning how to be ‘kind’ when they play and learn.  We have a class ‘kindness jar’ and the children are rewarded at the end of each week for filling this jar with acts of kindness.  </a:t>
            </a:r>
          </a:p>
          <a:p>
            <a:pPr marL="0" indent="0">
              <a:buNone/>
            </a:pPr>
            <a:endParaRPr lang="en-GB" sz="6400" dirty="0"/>
          </a:p>
          <a:p>
            <a:endParaRPr lang="en-GB" sz="6400" dirty="0"/>
          </a:p>
          <a:p>
            <a:r>
              <a:rPr lang="en-GB" sz="6400" dirty="0"/>
              <a:t>Thank you</a:t>
            </a:r>
          </a:p>
          <a:p>
            <a:r>
              <a:rPr lang="en-GB" sz="6400" dirty="0"/>
              <a:t>Laura Grigulis </a:t>
            </a:r>
          </a:p>
          <a:p>
            <a:endParaRPr lang="en-GB" dirty="0"/>
          </a:p>
        </p:txBody>
      </p:sp>
      <p:pic>
        <p:nvPicPr>
          <p:cNvPr id="4" name="Picture 3"/>
          <p:cNvPicPr>
            <a:picLocks noChangeAspect="1"/>
          </p:cNvPicPr>
          <p:nvPr/>
        </p:nvPicPr>
        <p:blipFill>
          <a:blip r:embed="rId3"/>
          <a:stretch>
            <a:fillRect/>
          </a:stretch>
        </p:blipFill>
        <p:spPr>
          <a:xfrm>
            <a:off x="10479504" y="0"/>
            <a:ext cx="1712495" cy="2281449"/>
          </a:xfrm>
          <a:prstGeom prst="rect">
            <a:avLst/>
          </a:prstGeom>
        </p:spPr>
      </p:pic>
    </p:spTree>
    <p:extLst>
      <p:ext uri="{BB962C8B-B14F-4D97-AF65-F5344CB8AC3E}">
        <p14:creationId xmlns:p14="http://schemas.microsoft.com/office/powerpoint/2010/main" val="2135607298"/>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avon">
  <a:themeElements>
    <a:clrScheme name="Savon">
      <a:dk1>
        <a:sysClr val="windowText" lastClr="000000"/>
      </a:dk1>
      <a:lt1>
        <a:sysClr val="window" lastClr="FFFFFF"/>
      </a:lt1>
      <a:dk2>
        <a:srgbClr val="1485A4"/>
      </a:dk2>
      <a:lt2>
        <a:srgbClr val="E3DED1"/>
      </a:lt2>
      <a:accent1>
        <a:srgbClr val="1CADE4"/>
      </a:accent1>
      <a:accent2>
        <a:srgbClr val="2683C6"/>
      </a:accent2>
      <a:accent3>
        <a:srgbClr val="27CED7"/>
      </a:accent3>
      <a:accent4>
        <a:srgbClr val="42BA97"/>
      </a:accent4>
      <a:accent5>
        <a:srgbClr val="3E8853"/>
      </a:accent5>
      <a:accent6>
        <a:srgbClr val="62A39F"/>
      </a:accent6>
      <a:hlink>
        <a:srgbClr val="F49100"/>
      </a:hlink>
      <a:folHlink>
        <a:srgbClr val="739D9B"/>
      </a:folHlink>
    </a:clrScheme>
    <a:fontScheme name="Savon">
      <a:majorFont>
        <a:latin typeface="Century Gothic" panose="020B0502020202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panose="020B0502020202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Savon">
      <a:fillStyleLst>
        <a:solidFill>
          <a:schemeClr val="phClr"/>
        </a:solidFill>
        <a:gradFill rotWithShape="1">
          <a:gsLst>
            <a:gs pos="0">
              <a:schemeClr val="phClr">
                <a:tint val="60000"/>
                <a:satMod val="105000"/>
                <a:lumMod val="105000"/>
              </a:schemeClr>
            </a:gs>
            <a:gs pos="100000">
              <a:schemeClr val="phClr">
                <a:tint val="65000"/>
                <a:satMod val="100000"/>
                <a:lumMod val="100000"/>
              </a:schemeClr>
            </a:gs>
            <a:gs pos="100000">
              <a:schemeClr val="phClr">
                <a:tint val="70000"/>
                <a:satMod val="100000"/>
                <a:lumMod val="100000"/>
              </a:schemeClr>
            </a:gs>
          </a:gsLst>
          <a:lin ang="5400000" scaled="0"/>
        </a:gradFill>
        <a:gradFill rotWithShape="1">
          <a:gsLst>
            <a:gs pos="0">
              <a:schemeClr val="phClr">
                <a:satMod val="100000"/>
                <a:lumMod val="100000"/>
              </a:schemeClr>
            </a:gs>
            <a:gs pos="50000">
              <a:schemeClr val="phClr">
                <a:shade val="99000"/>
                <a:satMod val="105000"/>
                <a:lumMod val="100000"/>
              </a:schemeClr>
            </a:gs>
            <a:gs pos="100000">
              <a:schemeClr val="phClr">
                <a:shade val="98000"/>
                <a:satMod val="105000"/>
                <a:lumMod val="100000"/>
              </a:schemeClr>
            </a:gs>
          </a:gsLst>
          <a:lin ang="5400000" scaled="0"/>
        </a:gradFill>
      </a:fillStyleLst>
      <a:lnStyleLst>
        <a:ln w="6350" cap="flat" cmpd="sng" algn="ctr">
          <a:solidFill>
            <a:schemeClr val="phClr"/>
          </a:solidFill>
          <a:prstDash val="solid"/>
        </a:ln>
        <a:ln w="12700"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outerShdw blurRad="38100" dist="12700" dir="5400000" algn="ctr" rotWithShape="0">
              <a:srgbClr val="000000">
                <a:alpha val="63000"/>
              </a:srgbClr>
            </a:outerShdw>
          </a:effectLst>
        </a:effectStyle>
        <a:effectStyle>
          <a:effectLst>
            <a:outerShdw blurRad="57150" dist="19050" dir="5400000" algn="ctr" rotWithShape="0">
              <a:srgbClr val="000000">
                <a:alpha val="63000"/>
              </a:srgbClr>
            </a:outerShdw>
          </a:effectLst>
          <a:scene3d>
            <a:camera prst="orthographicFront">
              <a:rot lat="0" lon="0" rev="0"/>
            </a:camera>
            <a:lightRig rig="flat" dir="tl">
              <a:rot lat="0" lon="0" rev="4200000"/>
            </a:lightRig>
          </a:scene3d>
          <a:sp3d prstMaterial="flat">
            <a:bevelT w="50800" h="63500" prst="riblet"/>
          </a:sp3d>
        </a:effectStyle>
      </a:effectStyleLst>
      <a:bgFillStyleLst>
        <a:solidFill>
          <a:schemeClr val="phClr"/>
        </a:solidFill>
        <a:gradFill rotWithShape="1">
          <a:gsLst>
            <a:gs pos="0">
              <a:schemeClr val="phClr">
                <a:tint val="90000"/>
                <a:shade val="92000"/>
                <a:satMod val="160000"/>
              </a:schemeClr>
            </a:gs>
            <a:gs pos="77000">
              <a:schemeClr val="phClr">
                <a:tint val="100000"/>
                <a:shade val="73000"/>
                <a:satMod val="155000"/>
              </a:schemeClr>
            </a:gs>
            <a:gs pos="100000">
              <a:schemeClr val="phClr">
                <a:tint val="100000"/>
                <a:shade val="67000"/>
                <a:satMod val="145000"/>
              </a:schemeClr>
            </a:gs>
          </a:gsLst>
          <a:lin ang="5400000" scaled="0"/>
        </a:gradFill>
        <a:blipFill rotWithShape="1">
          <a:blip xmlns:r="http://schemas.openxmlformats.org/officeDocument/2006/relationships" r:embed="rId1">
            <a:duotone>
              <a:schemeClr val="phClr">
                <a:tint val="95000"/>
              </a:schemeClr>
              <a:schemeClr val="phClr">
                <a:shade val="92000"/>
                <a:satMod val="115000"/>
              </a:schemeClr>
            </a:duotone>
          </a:blip>
          <a:tile tx="0" ty="0" sx="60000" sy="60000" flip="none" algn="tl"/>
        </a:blipFill>
      </a:bgFillStyleLst>
    </a:fmtScheme>
  </a:themeElements>
  <a:objectDefaults/>
  <a:extraClrSchemeLst/>
  <a:extLst>
    <a:ext uri="{05A4C25C-085E-4340-85A3-A5531E510DB2}">
      <thm15:themeFamily xmlns:thm15="http://schemas.microsoft.com/office/thememl/2012/main" name="Savon" id="{1306E473-ED32-493B-A2D0-240A757EDD34}" vid="{C20BADFE-D095-436F-9677-9264042809F0}"/>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TM03457510[[fn=Savon]]</Template>
  <TotalTime>4236</TotalTime>
  <Words>579</Words>
  <Application>Microsoft Office PowerPoint</Application>
  <PresentationFormat>Widescreen</PresentationFormat>
  <Paragraphs>53</Paragraphs>
  <Slides>10</Slides>
  <Notes>2</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10</vt:i4>
      </vt:variant>
    </vt:vector>
  </HeadingPairs>
  <TitlesOfParts>
    <vt:vector size="14" baseType="lpstr">
      <vt:lpstr>Calibri</vt:lpstr>
      <vt:lpstr>Century Gothic</vt:lpstr>
      <vt:lpstr>Garamond</vt:lpstr>
      <vt:lpstr>Savon</vt:lpstr>
      <vt:lpstr>‘Meet the teacher’ </vt:lpstr>
      <vt:lpstr>Introduction</vt:lpstr>
      <vt:lpstr>Staffing</vt:lpstr>
      <vt:lpstr>Information</vt:lpstr>
      <vt:lpstr>PowerPoint Presentation</vt:lpstr>
      <vt:lpstr>PowerPoint Presentation</vt:lpstr>
      <vt:lpstr>PowerPoint Presentation</vt:lpstr>
      <vt:lpstr>Reading</vt:lpstr>
      <vt:lpstr>General</vt:lpstr>
      <vt:lpstr>Finally…</vt:lpstr>
    </vt:vector>
  </TitlesOfParts>
  <Company>Cheapside Primary School</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‘Meet the teacher’</dc:title>
  <dc:creator>Fiona Day</dc:creator>
  <cp:lastModifiedBy>L. Grigulis</cp:lastModifiedBy>
  <cp:revision>96</cp:revision>
  <dcterms:created xsi:type="dcterms:W3CDTF">2020-09-17T15:51:49Z</dcterms:created>
  <dcterms:modified xsi:type="dcterms:W3CDTF">2023-09-14T15:03:06Z</dcterms:modified>
</cp:coreProperties>
</file>