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4"/>
  </p:sldMasterIdLst>
  <p:notesMasterIdLst>
    <p:notesMasterId r:id="rId13"/>
  </p:notesMasterIdLst>
  <p:sldIdLst>
    <p:sldId id="256" r:id="rId5"/>
    <p:sldId id="257" r:id="rId6"/>
    <p:sldId id="258" r:id="rId7"/>
    <p:sldId id="270" r:id="rId8"/>
    <p:sldId id="272" r:id="rId9"/>
    <p:sldId id="271" r:id="rId10"/>
    <p:sldId id="273" r:id="rId11"/>
    <p:sldId id="269" r:id="rId12"/>
  </p:sldIdLst>
  <p:sldSz cx="12192000" cy="6858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Palanquin Dark SemiBold" panose="020B0604020202020204" charset="0"/>
      <p:bold r:id="rId18"/>
    </p:embeddedFont>
    <p:embeddedFont>
      <p:font typeface="Nunito" panose="020B0604020202020204" charset="0"/>
      <p:regular r:id="rId19"/>
      <p:bold r:id="rId20"/>
      <p:italic r:id="rId21"/>
      <p:boldItalic r:id="rId22"/>
    </p:embeddedFont>
    <p:embeddedFont>
      <p:font typeface="Palanquin" panose="020B0604020202020204" charset="0"/>
      <p:regular r:id="rId23"/>
      <p:bold r:id="rId24"/>
    </p:embeddedFont>
    <p:embeddedFont>
      <p:font typeface="Calibri Light" panose="020F0302020204030204" pitchFamily="34" charset="0"/>
      <p:regular r:id="rId25"/>
      <p: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2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6438" autoAdjust="0"/>
  </p:normalViewPr>
  <p:slideViewPr>
    <p:cSldViewPr snapToGrid="0">
      <p:cViewPr varScale="1">
        <p:scale>
          <a:sx n="86" d="100"/>
          <a:sy n="86" d="100"/>
        </p:scale>
        <p:origin x="1494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1.fntdata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Summer" userId="fb5c2836-fb10-433a-9b94-1447f06d1cbf" providerId="ADAL" clId="{C80864AD-4C37-447D-9DC9-E9AA21EC360B}"/>
    <pc:docChg chg="modSld">
      <pc:chgData name="Rebecca Summer" userId="fb5c2836-fb10-433a-9b94-1447f06d1cbf" providerId="ADAL" clId="{C80864AD-4C37-447D-9DC9-E9AA21EC360B}" dt="2021-04-14T14:06:52.906" v="4" actId="20577"/>
      <pc:docMkLst>
        <pc:docMk/>
      </pc:docMkLst>
      <pc:sldChg chg="modSp mod">
        <pc:chgData name="Rebecca Summer" userId="fb5c2836-fb10-433a-9b94-1447f06d1cbf" providerId="ADAL" clId="{C80864AD-4C37-447D-9DC9-E9AA21EC360B}" dt="2021-04-14T14:06:52.906" v="4" actId="20577"/>
        <pc:sldMkLst>
          <pc:docMk/>
          <pc:sldMk cId="2029177982" sldId="257"/>
        </pc:sldMkLst>
        <pc:spChg chg="mod">
          <ac:chgData name="Rebecca Summer" userId="fb5c2836-fb10-433a-9b94-1447f06d1cbf" providerId="ADAL" clId="{C80864AD-4C37-447D-9DC9-E9AA21EC360B}" dt="2021-04-14T14:06:52.906" v="4" actId="20577"/>
          <ac:spMkLst>
            <pc:docMk/>
            <pc:sldMk cId="2029177982" sldId="257"/>
            <ac:spMk id="2" creationId="{236B04E1-0535-4D08-97CE-B5DBA22C90C9}"/>
          </ac:spMkLst>
        </pc:spChg>
      </pc:sldChg>
    </pc:docChg>
  </pc:docChgLst>
  <pc:docChgLst>
    <pc:chgData name="Rebecca Summer" userId="fb5c2836-fb10-433a-9b94-1447f06d1cbf" providerId="ADAL" clId="{F744DAD5-3FCE-47A1-9DBD-365DC28830FE}"/>
    <pc:docChg chg="undo custSel modSld">
      <pc:chgData name="Rebecca Summer" userId="fb5c2836-fb10-433a-9b94-1447f06d1cbf" providerId="ADAL" clId="{F744DAD5-3FCE-47A1-9DBD-365DC28830FE}" dt="2021-04-20T12:32:14.822" v="91" actId="6549"/>
      <pc:docMkLst>
        <pc:docMk/>
      </pc:docMkLst>
      <pc:sldChg chg="modNotesTx">
        <pc:chgData name="Rebecca Summer" userId="fb5c2836-fb10-433a-9b94-1447f06d1cbf" providerId="ADAL" clId="{F744DAD5-3FCE-47A1-9DBD-365DC28830FE}" dt="2021-04-20T12:32:14.822" v="91" actId="6549"/>
        <pc:sldMkLst>
          <pc:docMk/>
          <pc:sldMk cId="868589891" sldId="256"/>
        </pc:sldMkLst>
      </pc:sldChg>
      <pc:sldChg chg="modNotesTx">
        <pc:chgData name="Rebecca Summer" userId="fb5c2836-fb10-433a-9b94-1447f06d1cbf" providerId="ADAL" clId="{F744DAD5-3FCE-47A1-9DBD-365DC28830FE}" dt="2021-04-20T12:02:06.895" v="1" actId="20577"/>
        <pc:sldMkLst>
          <pc:docMk/>
          <pc:sldMk cId="2029177982" sldId="257"/>
        </pc:sldMkLst>
      </pc:sldChg>
      <pc:sldChg chg="modNotesTx">
        <pc:chgData name="Rebecca Summer" userId="fb5c2836-fb10-433a-9b94-1447f06d1cbf" providerId="ADAL" clId="{F744DAD5-3FCE-47A1-9DBD-365DC28830FE}" dt="2021-04-20T12:02:19.197" v="3" actId="20577"/>
        <pc:sldMkLst>
          <pc:docMk/>
          <pc:sldMk cId="4252841567" sldId="258"/>
        </pc:sldMkLst>
      </pc:sldChg>
      <pc:sldChg chg="modNotesTx">
        <pc:chgData name="Rebecca Summer" userId="fb5c2836-fb10-433a-9b94-1447f06d1cbf" providerId="ADAL" clId="{F744DAD5-3FCE-47A1-9DBD-365DC28830FE}" dt="2021-04-20T12:03:21.275" v="69" actId="20577"/>
        <pc:sldMkLst>
          <pc:docMk/>
          <pc:sldMk cId="2631787978" sldId="259"/>
        </pc:sldMkLst>
      </pc:sldChg>
      <pc:sldChg chg="modNotesTx">
        <pc:chgData name="Rebecca Summer" userId="fb5c2836-fb10-433a-9b94-1447f06d1cbf" providerId="ADAL" clId="{F744DAD5-3FCE-47A1-9DBD-365DC28830FE}" dt="2021-04-20T12:05:48.034" v="70"/>
        <pc:sldMkLst>
          <pc:docMk/>
          <pc:sldMk cId="746435063" sldId="260"/>
        </pc:sldMkLst>
      </pc:sldChg>
      <pc:sldChg chg="modNotesTx">
        <pc:chgData name="Rebecca Summer" userId="fb5c2836-fb10-433a-9b94-1447f06d1cbf" providerId="ADAL" clId="{F744DAD5-3FCE-47A1-9DBD-365DC28830FE}" dt="2021-04-20T12:06:25.339" v="79" actId="20577"/>
        <pc:sldMkLst>
          <pc:docMk/>
          <pc:sldMk cId="2825997404" sldId="261"/>
        </pc:sldMkLst>
      </pc:sldChg>
      <pc:sldChg chg="modNotesTx">
        <pc:chgData name="Rebecca Summer" userId="fb5c2836-fb10-433a-9b94-1447f06d1cbf" providerId="ADAL" clId="{F744DAD5-3FCE-47A1-9DBD-365DC28830FE}" dt="2021-04-20T12:07:30.672" v="81"/>
        <pc:sldMkLst>
          <pc:docMk/>
          <pc:sldMk cId="3104449137" sldId="266"/>
        </pc:sldMkLst>
      </pc:sldChg>
      <pc:sldChg chg="modNotesTx">
        <pc:chgData name="Rebecca Summer" userId="fb5c2836-fb10-433a-9b94-1447f06d1cbf" providerId="ADAL" clId="{F744DAD5-3FCE-47A1-9DBD-365DC28830FE}" dt="2021-04-20T12:07:55.260" v="83" actId="20577"/>
        <pc:sldMkLst>
          <pc:docMk/>
          <pc:sldMk cId="2389791630" sldId="267"/>
        </pc:sldMkLst>
      </pc:sldChg>
      <pc:sldChg chg="modNotesTx">
        <pc:chgData name="Rebecca Summer" userId="fb5c2836-fb10-433a-9b94-1447f06d1cbf" providerId="ADAL" clId="{F744DAD5-3FCE-47A1-9DBD-365DC28830FE}" dt="2021-04-20T12:08:08.141" v="84"/>
        <pc:sldMkLst>
          <pc:docMk/>
          <pc:sldMk cId="2081667106" sldId="268"/>
        </pc:sldMkLst>
      </pc:sldChg>
      <pc:sldChg chg="modNotesTx">
        <pc:chgData name="Rebecca Summer" userId="fb5c2836-fb10-433a-9b94-1447f06d1cbf" providerId="ADAL" clId="{F744DAD5-3FCE-47A1-9DBD-365DC28830FE}" dt="2021-04-20T12:08:17.561" v="85"/>
        <pc:sldMkLst>
          <pc:docMk/>
          <pc:sldMk cId="423481904" sldId="269"/>
        </pc:sldMkLst>
      </pc:sldChg>
    </pc:docChg>
  </pc:docChgLst>
  <pc:docChgLst>
    <pc:chgData name="Rebecca Summer" userId="fb5c2836-fb10-433a-9b94-1447f06d1cbf" providerId="ADAL" clId="{78585E98-05CC-4B50-8F3F-EEED802CD334}"/>
    <pc:docChg chg="custSel modSld">
      <pc:chgData name="Rebecca Summer" userId="fb5c2836-fb10-433a-9b94-1447f06d1cbf" providerId="ADAL" clId="{78585E98-05CC-4B50-8F3F-EEED802CD334}" dt="2021-07-20T08:40:55.739" v="32" actId="20577"/>
      <pc:docMkLst>
        <pc:docMk/>
      </pc:docMkLst>
      <pc:sldChg chg="modSp mod">
        <pc:chgData name="Rebecca Summer" userId="fb5c2836-fb10-433a-9b94-1447f06d1cbf" providerId="ADAL" clId="{78585E98-05CC-4B50-8F3F-EEED802CD334}" dt="2021-07-20T08:18:44.786" v="4" actId="20577"/>
        <pc:sldMkLst>
          <pc:docMk/>
          <pc:sldMk cId="868589891" sldId="256"/>
        </pc:sldMkLst>
        <pc:spChg chg="mod">
          <ac:chgData name="Rebecca Summer" userId="fb5c2836-fb10-433a-9b94-1447f06d1cbf" providerId="ADAL" clId="{78585E98-05CC-4B50-8F3F-EEED802CD334}" dt="2021-07-20T08:18:37.091" v="0" actId="6549"/>
          <ac:spMkLst>
            <pc:docMk/>
            <pc:sldMk cId="868589891" sldId="256"/>
            <ac:spMk id="2" creationId="{E20E66B1-EE11-46E8-9D2F-388E12025E3A}"/>
          </ac:spMkLst>
        </pc:spChg>
        <pc:spChg chg="mod">
          <ac:chgData name="Rebecca Summer" userId="fb5c2836-fb10-433a-9b94-1447f06d1cbf" providerId="ADAL" clId="{78585E98-05CC-4B50-8F3F-EEED802CD334}" dt="2021-07-20T08:18:40.330" v="2" actId="20577"/>
          <ac:spMkLst>
            <pc:docMk/>
            <pc:sldMk cId="868589891" sldId="256"/>
            <ac:spMk id="3" creationId="{387BD2A7-BC2A-4300-AFBB-8B3304D19C99}"/>
          </ac:spMkLst>
        </pc:spChg>
        <pc:spChg chg="mod">
          <ac:chgData name="Rebecca Summer" userId="fb5c2836-fb10-433a-9b94-1447f06d1cbf" providerId="ADAL" clId="{78585E98-05CC-4B50-8F3F-EEED802CD334}" dt="2021-07-20T08:18:44.786" v="4" actId="20577"/>
          <ac:spMkLst>
            <pc:docMk/>
            <pc:sldMk cId="868589891" sldId="256"/>
            <ac:spMk id="4" creationId="{77616F28-871B-42AE-8B42-15273F2FB254}"/>
          </ac:spMkLst>
        </pc:spChg>
      </pc:sldChg>
      <pc:sldChg chg="modSp mod">
        <pc:chgData name="Rebecca Summer" userId="fb5c2836-fb10-433a-9b94-1447f06d1cbf" providerId="ADAL" clId="{78585E98-05CC-4B50-8F3F-EEED802CD334}" dt="2021-07-20T08:36:17.775" v="6" actId="20577"/>
        <pc:sldMkLst>
          <pc:docMk/>
          <pc:sldMk cId="2029177982" sldId="257"/>
        </pc:sldMkLst>
        <pc:spChg chg="mod">
          <ac:chgData name="Rebecca Summer" userId="fb5c2836-fb10-433a-9b94-1447f06d1cbf" providerId="ADAL" clId="{78585E98-05CC-4B50-8F3F-EEED802CD334}" dt="2021-07-20T08:36:17.775" v="6" actId="20577"/>
          <ac:spMkLst>
            <pc:docMk/>
            <pc:sldMk cId="2029177982" sldId="257"/>
            <ac:spMk id="2" creationId="{236B04E1-0535-4D08-97CE-B5DBA22C90C9}"/>
          </ac:spMkLst>
        </pc:spChg>
      </pc:sldChg>
      <pc:sldChg chg="modSp mod modNotes">
        <pc:chgData name="Rebecca Summer" userId="fb5c2836-fb10-433a-9b94-1447f06d1cbf" providerId="ADAL" clId="{78585E98-05CC-4B50-8F3F-EEED802CD334}" dt="2021-07-20T08:36:28.006" v="8" actId="20577"/>
        <pc:sldMkLst>
          <pc:docMk/>
          <pc:sldMk cId="3026388001" sldId="270"/>
        </pc:sldMkLst>
        <pc:spChg chg="mod">
          <ac:chgData name="Rebecca Summer" userId="fb5c2836-fb10-433a-9b94-1447f06d1cbf" providerId="ADAL" clId="{78585E98-05CC-4B50-8F3F-EEED802CD334}" dt="2021-07-20T08:36:28.006" v="8" actId="20577"/>
          <ac:spMkLst>
            <pc:docMk/>
            <pc:sldMk cId="3026388001" sldId="270"/>
            <ac:spMk id="2" creationId="{236B04E1-0535-4D08-97CE-B5DBA22C90C9}"/>
          </ac:spMkLst>
        </pc:spChg>
      </pc:sldChg>
      <pc:sldChg chg="addSp delSp modSp mod modNotesTx">
        <pc:chgData name="Rebecca Summer" userId="fb5c2836-fb10-433a-9b94-1447f06d1cbf" providerId="ADAL" clId="{78585E98-05CC-4B50-8F3F-EEED802CD334}" dt="2021-07-20T08:40:21.118" v="25"/>
        <pc:sldMkLst>
          <pc:docMk/>
          <pc:sldMk cId="917805415" sldId="271"/>
        </pc:sldMkLst>
        <pc:spChg chg="mod">
          <ac:chgData name="Rebecca Summer" userId="fb5c2836-fb10-433a-9b94-1447f06d1cbf" providerId="ADAL" clId="{78585E98-05CC-4B50-8F3F-EEED802CD334}" dt="2021-07-20T08:38:10.189" v="15" actId="6549"/>
          <ac:spMkLst>
            <pc:docMk/>
            <pc:sldMk cId="917805415" sldId="271"/>
            <ac:spMk id="2" creationId="{236B04E1-0535-4D08-97CE-B5DBA22C90C9}"/>
          </ac:spMkLst>
        </pc:spChg>
        <pc:spChg chg="del">
          <ac:chgData name="Rebecca Summer" userId="fb5c2836-fb10-433a-9b94-1447f06d1cbf" providerId="ADAL" clId="{78585E98-05CC-4B50-8F3F-EEED802CD334}" dt="2021-07-20T08:39:03.889" v="20" actId="478"/>
          <ac:spMkLst>
            <pc:docMk/>
            <pc:sldMk cId="917805415" sldId="271"/>
            <ac:spMk id="31" creationId="{460DCA1B-29F6-4637-94F8-C18524949AEE}"/>
          </ac:spMkLst>
        </pc:spChg>
        <pc:picChg chg="add mod">
          <ac:chgData name="Rebecca Summer" userId="fb5c2836-fb10-433a-9b94-1447f06d1cbf" providerId="ADAL" clId="{78585E98-05CC-4B50-8F3F-EEED802CD334}" dt="2021-07-20T08:39:28.414" v="22" actId="14100"/>
          <ac:picMkLst>
            <pc:docMk/>
            <pc:sldMk cId="917805415" sldId="271"/>
            <ac:picMk id="7" creationId="{90208B67-E55C-4E2C-BFCC-05C95EACDB77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8" creationId="{AD7D4216-0A9A-4BC0-AEC0-3B82F191A334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10" creationId="{CC07694F-DBE4-4EDD-AE02-7C690E4764C9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12" creationId="{F5B49D28-3FE1-4978-ACAB-D4826AFA3DFB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14" creationId="{026E4C31-D4F4-4A82-93B8-B3AAE4137173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16" creationId="{77FE3300-447D-4856-BDDC-8F715EEC86E9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18" creationId="{ACCCA123-156B-457A-A756-16C051F58347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20" creationId="{305A477D-45A1-4F44-8D7D-3E48C036E0E1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22" creationId="{5C87472B-237D-4324-A98C-6239D86A7445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24" creationId="{797CD681-5155-42AC-9709-0CE8480C48CD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26" creationId="{02E92B74-6CDC-4A99-8A70-BD6D08D2A9A2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28" creationId="{E82356C0-9734-4631-844C-E5E40B0CF38E}"/>
          </ac:picMkLst>
        </pc:picChg>
        <pc:picChg chg="mod">
          <ac:chgData name="Rebecca Summer" userId="fb5c2836-fb10-433a-9b94-1447f06d1cbf" providerId="ADAL" clId="{78585E98-05CC-4B50-8F3F-EEED802CD334}" dt="2021-07-20T08:39:24.455" v="21" actId="1076"/>
          <ac:picMkLst>
            <pc:docMk/>
            <pc:sldMk cId="917805415" sldId="271"/>
            <ac:picMk id="30" creationId="{8370CF19-CD94-4D5B-9AE8-AD5EE9571C5D}"/>
          </ac:picMkLst>
        </pc:picChg>
      </pc:sldChg>
      <pc:sldChg chg="modSp mod">
        <pc:chgData name="Rebecca Summer" userId="fb5c2836-fb10-433a-9b94-1447f06d1cbf" providerId="ADAL" clId="{78585E98-05CC-4B50-8F3F-EEED802CD334}" dt="2021-07-20T08:37:33.193" v="10" actId="20577"/>
        <pc:sldMkLst>
          <pc:docMk/>
          <pc:sldMk cId="2885488340" sldId="272"/>
        </pc:sldMkLst>
        <pc:spChg chg="mod">
          <ac:chgData name="Rebecca Summer" userId="fb5c2836-fb10-433a-9b94-1447f06d1cbf" providerId="ADAL" clId="{78585E98-05CC-4B50-8F3F-EEED802CD334}" dt="2021-07-20T08:37:33.193" v="10" actId="20577"/>
          <ac:spMkLst>
            <pc:docMk/>
            <pc:sldMk cId="2885488340" sldId="272"/>
            <ac:spMk id="2" creationId="{236B04E1-0535-4D08-97CE-B5DBA22C90C9}"/>
          </ac:spMkLst>
        </pc:spChg>
      </pc:sldChg>
      <pc:sldChg chg="modSp mod">
        <pc:chgData name="Rebecca Summer" userId="fb5c2836-fb10-433a-9b94-1447f06d1cbf" providerId="ADAL" clId="{78585E98-05CC-4B50-8F3F-EEED802CD334}" dt="2021-07-20T08:40:55.739" v="32" actId="20577"/>
        <pc:sldMkLst>
          <pc:docMk/>
          <pc:sldMk cId="2543039247" sldId="273"/>
        </pc:sldMkLst>
        <pc:spChg chg="mod">
          <ac:chgData name="Rebecca Summer" userId="fb5c2836-fb10-433a-9b94-1447f06d1cbf" providerId="ADAL" clId="{78585E98-05CC-4B50-8F3F-EEED802CD334}" dt="2021-07-20T08:40:55.739" v="32" actId="20577"/>
          <ac:spMkLst>
            <pc:docMk/>
            <pc:sldMk cId="2543039247" sldId="273"/>
            <ac:spMk id="2" creationId="{236B04E1-0535-4D08-97CE-B5DBA22C90C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692CF4-50B4-4438-8160-E958580B57B5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421D8-048C-4C50-A919-9F78C00D10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36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b="1" u="sng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</a:p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Unless otherwise stated, all resources can be found on the main unit 2.4 page. From here, click on the icon to set a resource as a 2do for your class. Use the links below to preview the resources; right-click on the link and ‘open in new tab’ so you do not lose this page. </a:t>
            </a: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u="none" dirty="0">
                <a:solidFill>
                  <a:srgbClr val="000000"/>
                </a:solidFill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Purple Mash Avatar Game(print for children).</a:t>
            </a: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u="none" dirty="0">
                <a:solidFill>
                  <a:srgbClr val="000000"/>
                </a:solidFill>
                <a:effectLst/>
                <a:latin typeface="Nunito" panose="00000500000000000000" pitchFamily="2" charset="0"/>
                <a:ea typeface="MS Mincho" panose="02020609040205080304" pitchFamily="49" charset="-128"/>
                <a:cs typeface="Calibri" panose="020F0502020204030204" pitchFamily="34" charset="0"/>
              </a:rPr>
              <a:t>Scissors</a:t>
            </a:r>
            <a:endParaRPr lang="en-GB" sz="1800" u="none" dirty="0">
              <a:effectLst/>
              <a:latin typeface="Nunito" panose="00000500000000000000" pitchFamily="2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0149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2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lesson objectives.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095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success criteria.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0847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R="254000">
              <a:lnSpc>
                <a:spcPct val="97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Slide4. </a:t>
            </a: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Show the children the different shapes on the slide. Show how we can use simple questions with a yes/no answer to separate them e.g.</a:t>
            </a:r>
            <a:endParaRPr lang="en-GB" sz="1800" dirty="0">
              <a:effectLst/>
              <a:latin typeface="Nunito" panose="00000500000000000000" pitchFamily="2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marR="254000" lvl="0" indent="-342900">
              <a:lnSpc>
                <a:spcPct val="97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Is the shape red? </a:t>
            </a:r>
          </a:p>
          <a:p>
            <a:pPr marL="342900" marR="254000" lvl="0" indent="-342900">
              <a:lnSpc>
                <a:spcPct val="97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Does the shape have 4 sides?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54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5. </a:t>
            </a: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Show the children four characters from the Purple Mash avatars. Choose one. Explain how we can use a range of yes/no questions to separate the avatars so we can select one. Discuss how we can ask questions relating to hair colour, hats, glasses etc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346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6. </a:t>
            </a: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Hand the children a copy of the Purple Mash Avatar Game. The children cut up the 12 images and then they play a game like Guess Who? Remind the children they can only use questions with a yes/no answer.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Clicking the icon will open the file on the board for demonstration.</a:t>
            </a:r>
            <a:endParaRPr lang="en-GB" sz="1800" dirty="0">
              <a:effectLst/>
              <a:latin typeface="Nunito" panose="00000500000000000000" pitchFamily="2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256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7. </a:t>
            </a: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How many YES / NO questions needed to be asked before an answer was reached? </a:t>
            </a:r>
          </a:p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Can pupils improve on this by thinking about and improving the questions that they ask?</a:t>
            </a:r>
          </a:p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What type of questions work well?</a:t>
            </a:r>
          </a:p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Look at the need to split the pictures into two. </a:t>
            </a:r>
          </a:p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Repeat the game and find the fewest number of questions needed to find an answer.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001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8.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success criteria from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3.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Pupils could rate how well they achieved this using a show of hands.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4421D8-048C-4C50-A919-9F78C00D10D8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2609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14/03/2022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17.JPG"/><Relationship Id="rId3" Type="http://schemas.openxmlformats.org/officeDocument/2006/relationships/image" Target="../media/image3.pn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6" Type="http://schemas.openxmlformats.org/officeDocument/2006/relationships/hyperlink" Target="https://www.purplemash.com/app/guides/2Question_avatars_gam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image" Target="../media/image15.JPG"/><Relationship Id="rId5" Type="http://schemas.openxmlformats.org/officeDocument/2006/relationships/image" Target="../media/image9.JPG"/><Relationship Id="rId15" Type="http://schemas.openxmlformats.org/officeDocument/2006/relationships/image" Target="../media/image19.JPG"/><Relationship Id="rId10" Type="http://schemas.openxmlformats.org/officeDocument/2006/relationships/image" Target="../media/image14.JPG"/><Relationship Id="rId4" Type="http://schemas.openxmlformats.org/officeDocument/2006/relationships/image" Target="../media/image8.JPG"/><Relationship Id="rId9" Type="http://schemas.openxmlformats.org/officeDocument/2006/relationships/image" Target="../media/image13.JPG"/><Relationship Id="rId1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Lesson 2:</a:t>
            </a:r>
            <a:endParaRPr lang="en-GB" sz="4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BD2A7-BC2A-4300-AFBB-8B3304D19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Asking Yes / No Questions</a:t>
            </a:r>
          </a:p>
          <a:p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16F28-871B-42AE-8B42-15273F2FB254}"/>
              </a:ext>
            </a:extLst>
          </p:cNvPr>
          <p:cNvSpPr txBox="1"/>
          <p:nvPr/>
        </p:nvSpPr>
        <p:spPr>
          <a:xfrm>
            <a:off x="7869827" y="414477"/>
            <a:ext cx="3584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Computing Scheme of Work</a:t>
            </a:r>
            <a:b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Unit 2.4 – Questioning</a:t>
            </a: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Calibri" panose="020F0502020204030204" pitchFamily="34" charset="0"/>
              </a:rPr>
              <a:t>To use yes/no questions to separate information</a:t>
            </a: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.</a:t>
            </a:r>
            <a:endParaRPr lang="en-GB" sz="1800" dirty="0">
              <a:effectLst/>
              <a:latin typeface="Nunito" panose="00000500000000000000" pitchFamily="2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Children have used a range of yes/no questions to separate different items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528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Sorting Objects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4</a:t>
            </a:r>
            <a:endParaRPr lang="en-GB" sz="105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52B7A04-4302-4573-AC5E-3ABBD7D0D498}"/>
              </a:ext>
            </a:extLst>
          </p:cNvPr>
          <p:cNvSpPr/>
          <p:nvPr/>
        </p:nvSpPr>
        <p:spPr>
          <a:xfrm>
            <a:off x="563880" y="1988661"/>
            <a:ext cx="1520952" cy="289013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C748933-C498-48D5-A7CA-206ADF190105}"/>
              </a:ext>
            </a:extLst>
          </p:cNvPr>
          <p:cNvSpPr/>
          <p:nvPr/>
        </p:nvSpPr>
        <p:spPr>
          <a:xfrm>
            <a:off x="6096000" y="1988661"/>
            <a:ext cx="2880677" cy="288067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8702845E-23C6-4212-8868-0F90F590D97B}"/>
              </a:ext>
            </a:extLst>
          </p:cNvPr>
          <p:cNvSpPr/>
          <p:nvPr/>
        </p:nvSpPr>
        <p:spPr>
          <a:xfrm>
            <a:off x="2487168" y="1979199"/>
            <a:ext cx="3352561" cy="289013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F02DEF3-E5C6-47BA-A85F-59199DB9DDCE}"/>
              </a:ext>
            </a:extLst>
          </p:cNvPr>
          <p:cNvSpPr/>
          <p:nvPr/>
        </p:nvSpPr>
        <p:spPr>
          <a:xfrm>
            <a:off x="9232948" y="2054716"/>
            <a:ext cx="2739104" cy="2739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388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Sorting Characters 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344860C7-6F22-4AD1-93D7-ADA36FE9EA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802318"/>
              </p:ext>
            </p:extLst>
          </p:nvPr>
        </p:nvGraphicFramePr>
        <p:xfrm>
          <a:off x="550672" y="1505268"/>
          <a:ext cx="11208512" cy="4474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2128">
                  <a:extLst>
                    <a:ext uri="{9D8B030D-6E8A-4147-A177-3AD203B41FA5}">
                      <a16:colId xmlns:a16="http://schemas.microsoft.com/office/drawing/2014/main" val="2370126405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4117688242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444407145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3009046962"/>
                    </a:ext>
                  </a:extLst>
                </a:gridCol>
              </a:tblGrid>
              <a:tr h="44749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0633055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BD2F0C1-2DEF-4017-800F-500DB2664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504" y="1628453"/>
            <a:ext cx="2106168" cy="42285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70B177-03F6-4D99-9941-478C7998CF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2248" y="1626990"/>
            <a:ext cx="2137742" cy="423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20A0915-9007-4FA7-8FAF-EBF7572581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9367" y="1626990"/>
            <a:ext cx="2107527" cy="423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FA80940-E415-45B2-8BC8-A5565FCA01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07518" y="1626990"/>
            <a:ext cx="2046282" cy="42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88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1: Which Character? 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6</a:t>
            </a:r>
            <a:endParaRPr lang="en-GB" sz="1050" dirty="0"/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D7D4216-0A9A-4BC0-AEC0-3B82F191A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40" y="1669929"/>
            <a:ext cx="1386840" cy="2830286"/>
          </a:xfrm>
          <a:prstGeom prst="rect">
            <a:avLst/>
          </a:prstGeom>
        </p:spPr>
      </p:pic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C07694F-DBE4-4EDD-AE02-7C690E4764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66" y="3053126"/>
            <a:ext cx="1386840" cy="2663831"/>
          </a:xfrm>
          <a:prstGeom prst="rect">
            <a:avLst/>
          </a:prstGeom>
        </p:spPr>
      </p:pic>
      <p:pic>
        <p:nvPicPr>
          <p:cNvPr id="12" name="Picture 11" descr="A picture containing text, doll, toy&#10;&#10;Description automatically generated">
            <a:extLst>
              <a:ext uri="{FF2B5EF4-FFF2-40B4-BE49-F238E27FC236}">
                <a16:creationId xmlns:a16="http://schemas.microsoft.com/office/drawing/2014/main" id="{F5B49D28-3FE1-4978-ACAB-D4826AFA3D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20" y="1690688"/>
            <a:ext cx="1386839" cy="27598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6E4C31-D4F4-4A82-93B8-B3AAE41371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785" y="3136810"/>
            <a:ext cx="1243283" cy="2580147"/>
          </a:xfrm>
          <a:prstGeom prst="rect">
            <a:avLst/>
          </a:prstGeom>
        </p:spPr>
      </p:pic>
      <p:pic>
        <p:nvPicPr>
          <p:cNvPr id="16" name="Picture 15" descr="A picture containing doll, toy&#10;&#10;Description automatically generated">
            <a:extLst>
              <a:ext uri="{FF2B5EF4-FFF2-40B4-BE49-F238E27FC236}">
                <a16:creationId xmlns:a16="http://schemas.microsoft.com/office/drawing/2014/main" id="{77FE3300-447D-4856-BDDC-8F715EEC86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918" y="1665610"/>
            <a:ext cx="1243283" cy="2576287"/>
          </a:xfrm>
          <a:prstGeom prst="rect">
            <a:avLst/>
          </a:prstGeom>
        </p:spPr>
      </p:pic>
      <p:pic>
        <p:nvPicPr>
          <p:cNvPr id="18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ACCCA123-156B-457A-A756-16C051F583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980" y="3227183"/>
            <a:ext cx="1247572" cy="2546065"/>
          </a:xfrm>
          <a:prstGeom prst="rect">
            <a:avLst/>
          </a:prstGeom>
        </p:spPr>
      </p:pic>
      <p:pic>
        <p:nvPicPr>
          <p:cNvPr id="22" name="Picture 2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87472B-237D-4324-A98C-6239D86A74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503" y="1690688"/>
            <a:ext cx="1243283" cy="263205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97CD681-5155-42AC-9709-0CE8480C48C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490" y="3248820"/>
            <a:ext cx="1317813" cy="2546065"/>
          </a:xfrm>
          <a:prstGeom prst="rect">
            <a:avLst/>
          </a:prstGeom>
        </p:spPr>
      </p:pic>
      <p:pic>
        <p:nvPicPr>
          <p:cNvPr id="26" name="Picture 25" descr="A person in a suit and tie&#10;&#10;Description automatically generated with low confidence">
            <a:extLst>
              <a:ext uri="{FF2B5EF4-FFF2-40B4-BE49-F238E27FC236}">
                <a16:creationId xmlns:a16="http://schemas.microsoft.com/office/drawing/2014/main" id="{02E92B74-6CDC-4A99-8A70-BD6D08D2A9A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455" y="1665610"/>
            <a:ext cx="1243283" cy="2525419"/>
          </a:xfrm>
          <a:prstGeom prst="rect">
            <a:avLst/>
          </a:prstGeom>
        </p:spPr>
      </p:pic>
      <p:pic>
        <p:nvPicPr>
          <p:cNvPr id="28" name="Picture 27" descr="A mannequin wearing a dress&#10;&#10;Description automatically generated with medium confidence">
            <a:extLst>
              <a:ext uri="{FF2B5EF4-FFF2-40B4-BE49-F238E27FC236}">
                <a16:creationId xmlns:a16="http://schemas.microsoft.com/office/drawing/2014/main" id="{E82356C0-9734-4631-844C-E5E40B0CF3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711" y="3311187"/>
            <a:ext cx="1243282" cy="2577220"/>
          </a:xfrm>
          <a:prstGeom prst="rect">
            <a:avLst/>
          </a:prstGeom>
        </p:spPr>
      </p:pic>
      <p:pic>
        <p:nvPicPr>
          <p:cNvPr id="30" name="Picture 2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370CF19-CD94-4D5B-9AE8-AD5EE9571C5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760" y="1690688"/>
            <a:ext cx="1243282" cy="2425015"/>
          </a:xfrm>
          <a:prstGeom prst="rect">
            <a:avLst/>
          </a:prstGeom>
        </p:spPr>
      </p:pic>
      <p:pic>
        <p:nvPicPr>
          <p:cNvPr id="20" name="Picture 19" descr="A picture containing text, doll, toy&#10;&#10;Description automatically generated">
            <a:extLst>
              <a:ext uri="{FF2B5EF4-FFF2-40B4-BE49-F238E27FC236}">
                <a16:creationId xmlns:a16="http://schemas.microsoft.com/office/drawing/2014/main" id="{305A477D-45A1-4F44-8D7D-3E48C036E0E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247" y="3294855"/>
            <a:ext cx="1331041" cy="2609884"/>
          </a:xfrm>
          <a:prstGeom prst="rect">
            <a:avLst/>
          </a:prstGeom>
        </p:spPr>
      </p:pic>
      <p:pic>
        <p:nvPicPr>
          <p:cNvPr id="7" name="Picture 6">
            <a:hlinkClick r:id="rId16"/>
            <a:extLst>
              <a:ext uri="{FF2B5EF4-FFF2-40B4-BE49-F238E27FC236}">
                <a16:creationId xmlns:a16="http://schemas.microsoft.com/office/drawing/2014/main" id="{90208B67-E55C-4E2C-BFCC-05C95EACDB7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795135" y="455620"/>
            <a:ext cx="1243283" cy="1176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7805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2: Extension – </a:t>
            </a:r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Smarter Questions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7</a:t>
            </a:r>
            <a:endParaRPr lang="en-GB" sz="1050" dirty="0"/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344860C7-6F22-4AD1-93D7-ADA36FE9EA35}"/>
              </a:ext>
            </a:extLst>
          </p:cNvPr>
          <p:cNvGraphicFramePr>
            <a:graphicFrameLocks noGrp="1"/>
          </p:cNvGraphicFramePr>
          <p:nvPr/>
        </p:nvGraphicFramePr>
        <p:xfrm>
          <a:off x="550672" y="1505268"/>
          <a:ext cx="11208512" cy="4474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2128">
                  <a:extLst>
                    <a:ext uri="{9D8B030D-6E8A-4147-A177-3AD203B41FA5}">
                      <a16:colId xmlns:a16="http://schemas.microsoft.com/office/drawing/2014/main" val="2370126405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4117688242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444407145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3009046962"/>
                    </a:ext>
                  </a:extLst>
                </a:gridCol>
              </a:tblGrid>
              <a:tr h="44749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0633055"/>
                  </a:ext>
                </a:extLst>
              </a:tr>
            </a:tbl>
          </a:graphicData>
        </a:graphic>
      </p:graphicFrame>
      <p:graphicFrame>
        <p:nvGraphicFramePr>
          <p:cNvPr id="11" name="Table 6">
            <a:extLst>
              <a:ext uri="{FF2B5EF4-FFF2-40B4-BE49-F238E27FC236}">
                <a16:creationId xmlns:a16="http://schemas.microsoft.com/office/drawing/2014/main" id="{6CA46D64-DCC6-4534-9621-8AEBB4E357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866048"/>
              </p:ext>
            </p:extLst>
          </p:nvPr>
        </p:nvGraphicFramePr>
        <p:xfrm>
          <a:off x="550672" y="1505268"/>
          <a:ext cx="11208512" cy="4474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2128">
                  <a:extLst>
                    <a:ext uri="{9D8B030D-6E8A-4147-A177-3AD203B41FA5}">
                      <a16:colId xmlns:a16="http://schemas.microsoft.com/office/drawing/2014/main" val="2370126405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4117688242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444407145"/>
                    </a:ext>
                  </a:extLst>
                </a:gridCol>
                <a:gridCol w="2802128">
                  <a:extLst>
                    <a:ext uri="{9D8B030D-6E8A-4147-A177-3AD203B41FA5}">
                      <a16:colId xmlns:a16="http://schemas.microsoft.com/office/drawing/2014/main" val="3009046962"/>
                    </a:ext>
                  </a:extLst>
                </a:gridCol>
              </a:tblGrid>
              <a:tr h="44749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0633055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98EC6147-DCD3-42E0-B46E-9D977E290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504" y="1628453"/>
            <a:ext cx="2106168" cy="42285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4B79C7-141C-42C1-B793-4F95EDEA44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2248" y="1626990"/>
            <a:ext cx="2137742" cy="423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8675EE5-B106-4D2E-902E-E375587822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9367" y="1626990"/>
            <a:ext cx="2107527" cy="423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351A317-8559-4300-8B1F-29D58B4622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07518" y="1626990"/>
            <a:ext cx="2046282" cy="42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39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Success </a:t>
            </a:r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18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I have used a range of yes/no questions to separate different items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8</a:t>
            </a:fld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348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0" ma:contentTypeDescription="Create a new document." ma:contentTypeScope="" ma:versionID="461bfb3530fe8f84ab61e3c17125b04b">
  <xsd:schema xmlns:xsd="http://www.w3.org/2001/XMLSchema" xmlns:xs="http://www.w3.org/2001/XMLSchema" xmlns:p="http://schemas.microsoft.com/office/2006/metadata/properties" xmlns:ns2="13450042-f009-418d-a922-a3175eeea887" targetNamespace="http://schemas.microsoft.com/office/2006/metadata/properties" ma:root="true" ma:fieldsID="cbf52875e240fa3741557331bd4d6006" ns2:_="">
    <xsd:import namespace="13450042-f009-418d-a922-a3175eeea88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C3016B-3A62-48B4-81D7-B19A61CE06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63F61E-650D-4EC9-9AA3-CD6C03C4BDE1}">
  <ds:schemaRefs>
    <ds:schemaRef ds:uri="http://schemas.microsoft.com/office/2006/documentManagement/types"/>
    <ds:schemaRef ds:uri="http://schemas.openxmlformats.org/package/2006/metadata/core-properties"/>
    <ds:schemaRef ds:uri="13450042-f009-418d-a922-a3175eeea887"/>
    <ds:schemaRef ds:uri="http://purl.org/dc/dcmitype/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614</TotalTime>
  <Words>582</Words>
  <Application>Microsoft Office PowerPoint</Application>
  <PresentationFormat>Widescreen</PresentationFormat>
  <Paragraphs>60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Calibri</vt:lpstr>
      <vt:lpstr>Palanquin Dark SemiBold</vt:lpstr>
      <vt:lpstr>Nunito</vt:lpstr>
      <vt:lpstr>Palanquin</vt:lpstr>
      <vt:lpstr>Arial</vt:lpstr>
      <vt:lpstr>Times New Roman</vt:lpstr>
      <vt:lpstr>Symbol</vt:lpstr>
      <vt:lpstr>MS Mincho</vt:lpstr>
      <vt:lpstr>Calibri Light</vt:lpstr>
      <vt:lpstr>Office Theme</vt:lpstr>
      <vt:lpstr>Lesson 2:</vt:lpstr>
      <vt:lpstr>Aim</vt:lpstr>
      <vt:lpstr>Success Criteria</vt:lpstr>
      <vt:lpstr>Sorting Objects</vt:lpstr>
      <vt:lpstr>Sorting Characters </vt:lpstr>
      <vt:lpstr>Activity 1: Which Character? </vt:lpstr>
      <vt:lpstr>Activity 2: Extension – Smarter Questions</vt:lpstr>
      <vt:lpstr>Review 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1: Review the design, code, test, debug process</dc:title>
  <dc:creator>Rebecca Summer</dc:creator>
  <cp:lastModifiedBy>Mrs S. Spong</cp:lastModifiedBy>
  <cp:revision>14</cp:revision>
  <dcterms:created xsi:type="dcterms:W3CDTF">2021-04-13T07:23:00Z</dcterms:created>
  <dcterms:modified xsi:type="dcterms:W3CDTF">2022-03-14T12:52:56Z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</Properties>
</file>