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39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63A8-97E1-43DC-83AB-41E121A9E3AA}" type="datetimeFigureOut">
              <a:rPr lang="en-GB" smtClean="0"/>
              <a:t>20/04/2022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9B75-9756-49B6-B337-6F2BA25ABF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2858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63A8-97E1-43DC-83AB-41E121A9E3AA}" type="datetimeFigureOut">
              <a:rPr lang="en-GB" smtClean="0"/>
              <a:t>20/04/2022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9B75-9756-49B6-B337-6F2BA25ABF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00771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63A8-97E1-43DC-83AB-41E121A9E3AA}" type="datetimeFigureOut">
              <a:rPr lang="en-GB" smtClean="0"/>
              <a:t>20/04/2022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9B75-9756-49B6-B337-6F2BA25ABF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634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63A8-97E1-43DC-83AB-41E121A9E3AA}" type="datetimeFigureOut">
              <a:rPr lang="en-GB" smtClean="0"/>
              <a:t>20/04/2022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9B75-9756-49B6-B337-6F2BA25ABF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1343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63A8-97E1-43DC-83AB-41E121A9E3AA}" type="datetimeFigureOut">
              <a:rPr lang="en-GB" smtClean="0"/>
              <a:t>20/04/2022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9B75-9756-49B6-B337-6F2BA25ABF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275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63A8-97E1-43DC-83AB-41E121A9E3AA}" type="datetimeFigureOut">
              <a:rPr lang="en-GB" smtClean="0"/>
              <a:t>20/04/2022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9B75-9756-49B6-B337-6F2BA25ABF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60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63A8-97E1-43DC-83AB-41E121A9E3AA}" type="datetimeFigureOut">
              <a:rPr lang="en-GB" smtClean="0"/>
              <a:t>20/04/2022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9B75-9756-49B6-B337-6F2BA25ABF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883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63A8-97E1-43DC-83AB-41E121A9E3AA}" type="datetimeFigureOut">
              <a:rPr lang="en-GB" smtClean="0"/>
              <a:t>20/04/2022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9B75-9756-49B6-B337-6F2BA25ABF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041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63A8-97E1-43DC-83AB-41E121A9E3AA}" type="datetimeFigureOut">
              <a:rPr lang="en-GB" smtClean="0"/>
              <a:t>20/04/2022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9B75-9756-49B6-B337-6F2BA25ABF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17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63A8-97E1-43DC-83AB-41E121A9E3AA}" type="datetimeFigureOut">
              <a:rPr lang="en-GB" smtClean="0"/>
              <a:t>20/04/2022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9B75-9756-49B6-B337-6F2BA25ABF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379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763A8-97E1-43DC-83AB-41E121A9E3AA}" type="datetimeFigureOut">
              <a:rPr lang="en-GB" smtClean="0"/>
              <a:t>20/04/2022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D9B75-9756-49B6-B337-6F2BA25ABF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399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763A8-97E1-43DC-83AB-41E121A9E3AA}" type="datetimeFigureOut">
              <a:rPr lang="en-GB" smtClean="0"/>
              <a:t>20/04/2022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D9B75-9756-49B6-B337-6F2BA25ABF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279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Turrets and Tiaras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Not forgetting the dragons </a:t>
            </a:r>
          </a:p>
          <a:p>
            <a:r>
              <a:rPr lang="en-GB" dirty="0" smtClean="0"/>
              <a:t>Year 1 Topic web Summer Term 1 and 2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29116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350982" y="-115455"/>
            <a:ext cx="12192000" cy="68580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7527" y="2327564"/>
            <a:ext cx="5116946" cy="224443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7143" y="1955223"/>
            <a:ext cx="1560945" cy="12919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07143" y="3764973"/>
            <a:ext cx="1719984" cy="13981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0436" y="2108200"/>
            <a:ext cx="1339273" cy="1320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28699" y="3801341"/>
            <a:ext cx="1281834" cy="109595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35200" y="10391"/>
            <a:ext cx="8137236" cy="112395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620655" y="147782"/>
            <a:ext cx="61052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 smtClean="0"/>
              <a:t>Turrets and Tiaras </a:t>
            </a:r>
            <a:endParaRPr lang="en-GB" sz="60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320145" y="10391"/>
            <a:ext cx="2475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Year 1 </a:t>
            </a:r>
            <a:endParaRPr lang="en-GB" sz="3600" b="1" dirty="0"/>
          </a:p>
        </p:txBody>
      </p:sp>
      <p:cxnSp>
        <p:nvCxnSpPr>
          <p:cNvPr id="12" name="Straight Connector 11"/>
          <p:cNvCxnSpPr/>
          <p:nvPr/>
        </p:nvCxnSpPr>
        <p:spPr>
          <a:xfrm flipH="1" flipV="1">
            <a:off x="1911927" y="1607127"/>
            <a:ext cx="1348509" cy="572655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>
            <a:off x="2235200" y="3020291"/>
            <a:ext cx="1025236" cy="923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 flipV="1">
            <a:off x="2235200" y="4089400"/>
            <a:ext cx="1093500" cy="11545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2493818" y="4897293"/>
            <a:ext cx="834881" cy="589107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9068088" y="1607127"/>
            <a:ext cx="925657" cy="34809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9227127" y="4349317"/>
            <a:ext cx="960582" cy="30581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83127" y="147782"/>
            <a:ext cx="2244437" cy="1807441"/>
          </a:xfrm>
          <a:prstGeom prst="rect">
            <a:avLst/>
          </a:prstGeom>
          <a:solidFill>
            <a:srgbClr val="F739D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166255" y="2108200"/>
            <a:ext cx="2745003" cy="1808018"/>
          </a:xfrm>
          <a:prstGeom prst="rect">
            <a:avLst/>
          </a:prstGeom>
          <a:solidFill>
            <a:srgbClr val="F739D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166255" y="3990109"/>
            <a:ext cx="2581563" cy="1293091"/>
          </a:xfrm>
          <a:prstGeom prst="rect">
            <a:avLst/>
          </a:prstGeom>
          <a:solidFill>
            <a:srgbClr val="F739D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166255" y="5347855"/>
            <a:ext cx="5458690" cy="1394690"/>
          </a:xfrm>
          <a:prstGeom prst="rect">
            <a:avLst/>
          </a:prstGeom>
          <a:solidFill>
            <a:srgbClr val="F739D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9725891" y="10392"/>
            <a:ext cx="2392218" cy="2097808"/>
          </a:xfrm>
          <a:prstGeom prst="rect">
            <a:avLst/>
          </a:prstGeom>
          <a:solidFill>
            <a:srgbClr val="F739D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9642764" y="3247159"/>
            <a:ext cx="2549236" cy="1915969"/>
          </a:xfrm>
          <a:prstGeom prst="rect">
            <a:avLst/>
          </a:prstGeom>
          <a:solidFill>
            <a:srgbClr val="F739D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7" name="Straight Connector 36"/>
          <p:cNvCxnSpPr/>
          <p:nvPr/>
        </p:nvCxnSpPr>
        <p:spPr>
          <a:xfrm>
            <a:off x="6382327" y="4479636"/>
            <a:ext cx="406400" cy="80356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38"/>
          <p:cNvSpPr/>
          <p:nvPr/>
        </p:nvSpPr>
        <p:spPr>
          <a:xfrm>
            <a:off x="6003636" y="5163128"/>
            <a:ext cx="4738255" cy="1579417"/>
          </a:xfrm>
          <a:prstGeom prst="rect">
            <a:avLst/>
          </a:prstGeom>
          <a:solidFill>
            <a:srgbClr val="F739D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/>
          <p:cNvSpPr txBox="1"/>
          <p:nvPr/>
        </p:nvSpPr>
        <p:spPr>
          <a:xfrm>
            <a:off x="83127" y="147782"/>
            <a:ext cx="224443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Maths:</a:t>
            </a:r>
          </a:p>
          <a:p>
            <a:r>
              <a:rPr lang="en-GB" sz="1400" dirty="0" smtClean="0"/>
              <a:t>Counting ships and soldiers, repeating pattern towers, castle word problems, archery doubles, </a:t>
            </a:r>
            <a:r>
              <a:rPr lang="en-GB" sz="1400" dirty="0" smtClean="0"/>
              <a:t>capacity </a:t>
            </a:r>
            <a:r>
              <a:rPr lang="en-GB" sz="1400" dirty="0" smtClean="0"/>
              <a:t>of oil buckets, weight of catapult missiles</a:t>
            </a:r>
            <a:endParaRPr lang="en-GB" sz="1400" dirty="0"/>
          </a:p>
        </p:txBody>
      </p:sp>
      <p:sp>
        <p:nvSpPr>
          <p:cNvPr id="45" name="TextBox 44"/>
          <p:cNvSpPr txBox="1"/>
          <p:nvPr/>
        </p:nvSpPr>
        <p:spPr>
          <a:xfrm>
            <a:off x="166255" y="2108200"/>
            <a:ext cx="27540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DT: </a:t>
            </a:r>
            <a:r>
              <a:rPr lang="en-GB" dirty="0" smtClean="0"/>
              <a:t>design </a:t>
            </a:r>
            <a:r>
              <a:rPr lang="en-GB" dirty="0" smtClean="0"/>
              <a:t>and build a castle, design a </a:t>
            </a:r>
            <a:r>
              <a:rPr lang="en-GB" dirty="0" smtClean="0"/>
              <a:t>crown, design and make a knights shield.</a:t>
            </a:r>
            <a:endParaRPr lang="en-GB" dirty="0"/>
          </a:p>
        </p:txBody>
      </p:sp>
      <p:sp>
        <p:nvSpPr>
          <p:cNvPr id="46" name="TextBox 45"/>
          <p:cNvSpPr txBox="1"/>
          <p:nvPr/>
        </p:nvSpPr>
        <p:spPr>
          <a:xfrm>
            <a:off x="166255" y="3990109"/>
            <a:ext cx="258156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Music: Sound effects – castle sensory story, Grand old Duke of York –Rhythm, horses, medieval </a:t>
            </a:r>
          </a:p>
          <a:p>
            <a:endParaRPr lang="en-GB" dirty="0"/>
          </a:p>
        </p:txBody>
      </p:sp>
      <p:sp>
        <p:nvSpPr>
          <p:cNvPr id="47" name="TextBox 46"/>
          <p:cNvSpPr txBox="1"/>
          <p:nvPr/>
        </p:nvSpPr>
        <p:spPr>
          <a:xfrm>
            <a:off x="166255" y="5347855"/>
            <a:ext cx="54586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Art: Portraits of Kings and Queens, Paul Klee ‘Castles and </a:t>
            </a:r>
            <a:r>
              <a:rPr lang="en-GB" dirty="0" smtClean="0"/>
              <a:t>Sun’ </a:t>
            </a:r>
          </a:p>
          <a:p>
            <a:endParaRPr lang="en-GB" dirty="0"/>
          </a:p>
        </p:txBody>
      </p:sp>
      <p:sp>
        <p:nvSpPr>
          <p:cNvPr id="48" name="TextBox 47"/>
          <p:cNvSpPr txBox="1"/>
          <p:nvPr/>
        </p:nvSpPr>
        <p:spPr>
          <a:xfrm>
            <a:off x="6003636" y="5163128"/>
            <a:ext cx="473825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Literacy</a:t>
            </a:r>
            <a:r>
              <a:rPr lang="en-GB" dirty="0" smtClean="0"/>
              <a:t>: William the Conqueror the story of Harold and William, cross-curricular history/literacy applying for a castle job and designing a medieval feast.  Non-fiction Castle book.  </a:t>
            </a:r>
            <a:endParaRPr lang="en-GB" dirty="0"/>
          </a:p>
        </p:txBody>
      </p:sp>
      <p:sp>
        <p:nvSpPr>
          <p:cNvPr id="49" name="TextBox 48"/>
          <p:cNvSpPr txBox="1"/>
          <p:nvPr/>
        </p:nvSpPr>
        <p:spPr>
          <a:xfrm>
            <a:off x="9642764" y="3247159"/>
            <a:ext cx="254923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History: Features of a castle, types of castles, life in a castle, why were castles built, timeline of kings and queens, castle defence and attack, William the </a:t>
            </a:r>
            <a:r>
              <a:rPr lang="en-GB" dirty="0" err="1" smtClean="0"/>
              <a:t>Conquerer</a:t>
            </a:r>
            <a:endParaRPr lang="en-GB" dirty="0"/>
          </a:p>
        </p:txBody>
      </p:sp>
      <p:sp>
        <p:nvSpPr>
          <p:cNvPr id="50" name="TextBox 49"/>
          <p:cNvSpPr txBox="1"/>
          <p:nvPr/>
        </p:nvSpPr>
        <p:spPr>
          <a:xfrm>
            <a:off x="9725891" y="0"/>
            <a:ext cx="239221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Geography: </a:t>
            </a:r>
            <a:r>
              <a:rPr lang="en-GB" dirty="0" smtClean="0"/>
              <a:t>Human/physical UK geography,  </a:t>
            </a:r>
            <a:r>
              <a:rPr lang="en-GB" dirty="0" smtClean="0"/>
              <a:t>name and locate places in the UK including their capital cities, all about British Castles. </a:t>
            </a:r>
            <a:endParaRPr lang="en-GB" dirty="0"/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9068088" y="2604655"/>
            <a:ext cx="380712" cy="923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9481703" y="2212109"/>
            <a:ext cx="2636406" cy="817418"/>
          </a:xfrm>
          <a:prstGeom prst="rect">
            <a:avLst/>
          </a:prstGeom>
          <a:solidFill>
            <a:srgbClr val="F739D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9642764" y="2244130"/>
            <a:ext cx="23090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Science – </a:t>
            </a:r>
            <a:r>
              <a:rPr lang="en-GB" dirty="0" smtClean="0"/>
              <a:t>TBC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25053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</TotalTime>
  <Words>192</Words>
  <Application>Microsoft Office PowerPoint</Application>
  <PresentationFormat>Widescreen</PresentationFormat>
  <Paragraphs>14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Turrets and Tiaras </vt:lpstr>
      <vt:lpstr>PowerPoint Presentation</vt:lpstr>
    </vt:vector>
  </TitlesOfParts>
  <Company>Charters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Turrets and Tiaras</dc:title>
  <dc:creator>L. Grigulis</dc:creator>
  <cp:lastModifiedBy> L. Grigulis</cp:lastModifiedBy>
  <cp:revision>22</cp:revision>
  <cp:lastPrinted>2022-04-20T14:55:27Z</cp:lastPrinted>
  <dcterms:created xsi:type="dcterms:W3CDTF">2021-04-07T10:28:33Z</dcterms:created>
  <dcterms:modified xsi:type="dcterms:W3CDTF">2022-04-20T14:55:47Z</dcterms:modified>
</cp:coreProperties>
</file>