
<file path=[Content_Types].xml><?xml version="1.0" encoding="utf-8"?>
<Types xmlns="http://schemas.openxmlformats.org/package/2006/content-types">
  <Default Extension="mp3" ContentType="audio/mpeg"/>
  <Default Extension="png" ContentType="image/png"/>
  <Default Extension="jpeg" ContentType="image/jpeg"/>
  <Default Extension="m4a" ContentType="audio/mp4"/>
  <Default Extension="wmf" ContentType="image/x-wmf"/>
  <Default Extension="rels" ContentType="application/vnd.openxmlformats-package.relationships+xml"/>
  <Default Extension="xml" ContentType="application/xml"/>
  <Default Extension="gif" ContentType="image/gif"/>
  <Default Extension="jpg" ContentType="image/jpeg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slides/slide58.xml" ContentType="application/vnd.openxmlformats-officedocument.presentationml.slide+xml"/>
  <Override PartName="/ppt/slides/slide59.xml" ContentType="application/vnd.openxmlformats-officedocument.presentationml.slide+xml"/>
  <Override PartName="/ppt/slides/slide60.xml" ContentType="application/vnd.openxmlformats-officedocument.presentationml.slide+xml"/>
  <Override PartName="/ppt/slides/slide61.xml" ContentType="application/vnd.openxmlformats-officedocument.presentationml.slide+xml"/>
  <Override PartName="/ppt/slides/slide62.xml" ContentType="application/vnd.openxmlformats-officedocument.presentationml.slide+xml"/>
  <Override PartName="/ppt/slides/slide63.xml" ContentType="application/vnd.openxmlformats-officedocument.presentationml.slide+xml"/>
  <Override PartName="/ppt/slides/slide64.xml" ContentType="application/vnd.openxmlformats-officedocument.presentationml.slide+xml"/>
  <Override PartName="/ppt/slides/slide65.xml" ContentType="application/vnd.openxmlformats-officedocument.presentationml.slide+xml"/>
  <Override PartName="/ppt/slides/slide66.xml" ContentType="application/vnd.openxmlformats-officedocument.presentationml.slide+xml"/>
  <Override PartName="/ppt/slides/slide67.xml" ContentType="application/vnd.openxmlformats-officedocument.presentationml.slide+xml"/>
  <Override PartName="/ppt/slides/slide68.xml" ContentType="application/vnd.openxmlformats-officedocument.presentationml.slide+xml"/>
  <Override PartName="/ppt/slides/slide69.xml" ContentType="application/vnd.openxmlformats-officedocument.presentationml.slide+xml"/>
  <Override PartName="/ppt/slides/slide70.xml" ContentType="application/vnd.openxmlformats-officedocument.presentationml.slide+xml"/>
  <Override PartName="/ppt/slides/slide71.xml" ContentType="application/vnd.openxmlformats-officedocument.presentationml.slide+xml"/>
  <Override PartName="/ppt/slides/slide72.xml" ContentType="application/vnd.openxmlformats-officedocument.presentationml.slide+xml"/>
  <Override PartName="/ppt/slides/slide73.xml" ContentType="application/vnd.openxmlformats-officedocument.presentationml.slide+xml"/>
  <Override PartName="/ppt/slides/slide74.xml" ContentType="application/vnd.openxmlformats-officedocument.presentationml.slide+xml"/>
  <Override PartName="/ppt/slides/slide75.xml" ContentType="application/vnd.openxmlformats-officedocument.presentationml.slide+xml"/>
  <Override PartName="/ppt/slides/slide76.xml" ContentType="application/vnd.openxmlformats-officedocument.presentationml.slide+xml"/>
  <Override PartName="/ppt/slides/slide77.xml" ContentType="application/vnd.openxmlformats-officedocument.presentationml.slide+xml"/>
  <Override PartName="/ppt/slides/slide7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ppt/tags/tag8.xml" ContentType="application/vnd.openxmlformats-officedocument.presentationml.tags+xml"/>
  <Override PartName="/ppt/tags/tag9.xml" ContentType="application/vnd.openxmlformats-officedocument.presentationml.tags+xml"/>
  <Override PartName="/ppt/tags/tag10.xml" ContentType="application/vnd.openxmlformats-officedocument.presentationml.tags+xml"/>
  <Override PartName="/ppt/tags/tag11.xml" ContentType="application/vnd.openxmlformats-officedocument.presentationml.tags+xml"/>
  <Override PartName="/ppt/tags/tag12.xml" ContentType="application/vnd.openxmlformats-officedocument.presentationml.tags+xml"/>
  <Override PartName="/ppt/notesSlides/notesSlide1.xml" ContentType="application/vnd.openxmlformats-officedocument.presentationml.notesSlide+xml"/>
  <Override PartName="/ppt/tags/tag13.xml" ContentType="application/vnd.openxmlformats-officedocument.presentationml.tags+xml"/>
  <Override PartName="/ppt/tags/tag14.xml" ContentType="application/vnd.openxmlformats-officedocument.presentationml.tags+xml"/>
  <Override PartName="/ppt/tags/tag15.xml" ContentType="application/vnd.openxmlformats-officedocument.presentationml.tags+xml"/>
  <Override PartName="/ppt/notesSlides/notesSlide2.xml" ContentType="application/vnd.openxmlformats-officedocument.presentationml.notesSlide+xml"/>
  <Override PartName="/ppt/tags/tag16.xml" ContentType="application/vnd.openxmlformats-officedocument.presentationml.tags+xml"/>
  <Override PartName="/ppt/tags/tag17.xml" ContentType="application/vnd.openxmlformats-officedocument.presentationml.tags+xml"/>
  <Override PartName="/ppt/tags/tag18.xml" ContentType="application/vnd.openxmlformats-officedocument.presentationml.tags+xml"/>
  <Override PartName="/ppt/notesSlides/notesSlide3.xml" ContentType="application/vnd.openxmlformats-officedocument.presentationml.notesSlide+xml"/>
  <Override PartName="/ppt/tags/tag19.xml" ContentType="application/vnd.openxmlformats-officedocument.presentationml.tags+xml"/>
  <Override PartName="/ppt/tags/tag20.xml" ContentType="application/vnd.openxmlformats-officedocument.presentationml.tags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32" r:id="rId4"/>
  </p:sldMasterIdLst>
  <p:notesMasterIdLst>
    <p:notesMasterId r:id="rId83"/>
  </p:notesMasterIdLst>
  <p:sldIdLst>
    <p:sldId id="256" r:id="rId5"/>
    <p:sldId id="257" r:id="rId6"/>
    <p:sldId id="259" r:id="rId7"/>
    <p:sldId id="260" r:id="rId8"/>
    <p:sldId id="261" r:id="rId9"/>
    <p:sldId id="262" r:id="rId10"/>
    <p:sldId id="263" r:id="rId11"/>
    <p:sldId id="264" r:id="rId12"/>
    <p:sldId id="265" r:id="rId13"/>
    <p:sldId id="266" r:id="rId14"/>
    <p:sldId id="267" r:id="rId15"/>
    <p:sldId id="268" r:id="rId16"/>
    <p:sldId id="269" r:id="rId17"/>
    <p:sldId id="270" r:id="rId18"/>
    <p:sldId id="271" r:id="rId19"/>
    <p:sldId id="272" r:id="rId20"/>
    <p:sldId id="273" r:id="rId21"/>
    <p:sldId id="274" r:id="rId22"/>
    <p:sldId id="275" r:id="rId23"/>
    <p:sldId id="276" r:id="rId24"/>
    <p:sldId id="277" r:id="rId25"/>
    <p:sldId id="278" r:id="rId26"/>
    <p:sldId id="279" r:id="rId27"/>
    <p:sldId id="280" r:id="rId28"/>
    <p:sldId id="281" r:id="rId29"/>
    <p:sldId id="282" r:id="rId30"/>
    <p:sldId id="283" r:id="rId31"/>
    <p:sldId id="284" r:id="rId32"/>
    <p:sldId id="285" r:id="rId33"/>
    <p:sldId id="286" r:id="rId34"/>
    <p:sldId id="287" r:id="rId35"/>
    <p:sldId id="288" r:id="rId36"/>
    <p:sldId id="289" r:id="rId37"/>
    <p:sldId id="290" r:id="rId38"/>
    <p:sldId id="291" r:id="rId39"/>
    <p:sldId id="292" r:id="rId40"/>
    <p:sldId id="293" r:id="rId41"/>
    <p:sldId id="294" r:id="rId42"/>
    <p:sldId id="295" r:id="rId43"/>
    <p:sldId id="296" r:id="rId44"/>
    <p:sldId id="297" r:id="rId45"/>
    <p:sldId id="298" r:id="rId46"/>
    <p:sldId id="299" r:id="rId47"/>
    <p:sldId id="300" r:id="rId48"/>
    <p:sldId id="301" r:id="rId49"/>
    <p:sldId id="302" r:id="rId50"/>
    <p:sldId id="303" r:id="rId51"/>
    <p:sldId id="304" r:id="rId52"/>
    <p:sldId id="305" r:id="rId53"/>
    <p:sldId id="306" r:id="rId54"/>
    <p:sldId id="307" r:id="rId55"/>
    <p:sldId id="308" r:id="rId56"/>
    <p:sldId id="309" r:id="rId57"/>
    <p:sldId id="310" r:id="rId58"/>
    <p:sldId id="311" r:id="rId59"/>
    <p:sldId id="312" r:id="rId60"/>
    <p:sldId id="313" r:id="rId61"/>
    <p:sldId id="314" r:id="rId62"/>
    <p:sldId id="315" r:id="rId63"/>
    <p:sldId id="316" r:id="rId64"/>
    <p:sldId id="317" r:id="rId65"/>
    <p:sldId id="318" r:id="rId66"/>
    <p:sldId id="319" r:id="rId67"/>
    <p:sldId id="320" r:id="rId68"/>
    <p:sldId id="321" r:id="rId69"/>
    <p:sldId id="322" r:id="rId70"/>
    <p:sldId id="323" r:id="rId71"/>
    <p:sldId id="324" r:id="rId72"/>
    <p:sldId id="325" r:id="rId73"/>
    <p:sldId id="326" r:id="rId74"/>
    <p:sldId id="327" r:id="rId75"/>
    <p:sldId id="328" r:id="rId76"/>
    <p:sldId id="329" r:id="rId77"/>
    <p:sldId id="330" r:id="rId78"/>
    <p:sldId id="331" r:id="rId79"/>
    <p:sldId id="332" r:id="rId80"/>
    <p:sldId id="333" r:id="rId81"/>
    <p:sldId id="334" r:id="rId82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napVertSplitter="1" vertBarState="minimized" horzBarState="maximized">
    <p:restoredLeft sz="15616" autoAdjust="0"/>
    <p:restoredTop sz="94671" autoAdjust="0"/>
  </p:normalViewPr>
  <p:slideViewPr>
    <p:cSldViewPr>
      <p:cViewPr varScale="1">
        <p:scale>
          <a:sx n="73" d="100"/>
          <a:sy n="73" d="100"/>
        </p:scale>
        <p:origin x="1698" y="78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26" Type="http://schemas.openxmlformats.org/officeDocument/2006/relationships/slide" Target="slides/slide22.xml"/><Relationship Id="rId21" Type="http://schemas.openxmlformats.org/officeDocument/2006/relationships/slide" Target="slides/slide17.xml"/><Relationship Id="rId42" Type="http://schemas.openxmlformats.org/officeDocument/2006/relationships/slide" Target="slides/slide38.xml"/><Relationship Id="rId47" Type="http://schemas.openxmlformats.org/officeDocument/2006/relationships/slide" Target="slides/slide43.xml"/><Relationship Id="rId63" Type="http://schemas.openxmlformats.org/officeDocument/2006/relationships/slide" Target="slides/slide59.xml"/><Relationship Id="rId68" Type="http://schemas.openxmlformats.org/officeDocument/2006/relationships/slide" Target="slides/slide64.xml"/><Relationship Id="rId84" Type="http://schemas.openxmlformats.org/officeDocument/2006/relationships/presProps" Target="presProps.xml"/><Relationship Id="rId16" Type="http://schemas.openxmlformats.org/officeDocument/2006/relationships/slide" Target="slides/slide12.xml"/><Relationship Id="rId11" Type="http://schemas.openxmlformats.org/officeDocument/2006/relationships/slide" Target="slides/slide7.xml"/><Relationship Id="rId32" Type="http://schemas.openxmlformats.org/officeDocument/2006/relationships/slide" Target="slides/slide28.xml"/><Relationship Id="rId37" Type="http://schemas.openxmlformats.org/officeDocument/2006/relationships/slide" Target="slides/slide33.xml"/><Relationship Id="rId53" Type="http://schemas.openxmlformats.org/officeDocument/2006/relationships/slide" Target="slides/slide49.xml"/><Relationship Id="rId58" Type="http://schemas.openxmlformats.org/officeDocument/2006/relationships/slide" Target="slides/slide54.xml"/><Relationship Id="rId74" Type="http://schemas.openxmlformats.org/officeDocument/2006/relationships/slide" Target="slides/slide70.xml"/><Relationship Id="rId79" Type="http://schemas.openxmlformats.org/officeDocument/2006/relationships/slide" Target="slides/slide75.xml"/><Relationship Id="rId5" Type="http://schemas.openxmlformats.org/officeDocument/2006/relationships/slide" Target="slides/slide1.xml"/><Relationship Id="rId19" Type="http://schemas.openxmlformats.org/officeDocument/2006/relationships/slide" Target="slides/slide15.xml"/><Relationship Id="rId14" Type="http://schemas.openxmlformats.org/officeDocument/2006/relationships/slide" Target="slides/slide10.xml"/><Relationship Id="rId22" Type="http://schemas.openxmlformats.org/officeDocument/2006/relationships/slide" Target="slides/slide18.xml"/><Relationship Id="rId27" Type="http://schemas.openxmlformats.org/officeDocument/2006/relationships/slide" Target="slides/slide23.xml"/><Relationship Id="rId30" Type="http://schemas.openxmlformats.org/officeDocument/2006/relationships/slide" Target="slides/slide26.xml"/><Relationship Id="rId35" Type="http://schemas.openxmlformats.org/officeDocument/2006/relationships/slide" Target="slides/slide31.xml"/><Relationship Id="rId43" Type="http://schemas.openxmlformats.org/officeDocument/2006/relationships/slide" Target="slides/slide39.xml"/><Relationship Id="rId48" Type="http://schemas.openxmlformats.org/officeDocument/2006/relationships/slide" Target="slides/slide44.xml"/><Relationship Id="rId56" Type="http://schemas.openxmlformats.org/officeDocument/2006/relationships/slide" Target="slides/slide52.xml"/><Relationship Id="rId64" Type="http://schemas.openxmlformats.org/officeDocument/2006/relationships/slide" Target="slides/slide60.xml"/><Relationship Id="rId69" Type="http://schemas.openxmlformats.org/officeDocument/2006/relationships/slide" Target="slides/slide65.xml"/><Relationship Id="rId77" Type="http://schemas.openxmlformats.org/officeDocument/2006/relationships/slide" Target="slides/slide73.xml"/><Relationship Id="rId8" Type="http://schemas.openxmlformats.org/officeDocument/2006/relationships/slide" Target="slides/slide4.xml"/><Relationship Id="rId51" Type="http://schemas.openxmlformats.org/officeDocument/2006/relationships/slide" Target="slides/slide47.xml"/><Relationship Id="rId72" Type="http://schemas.openxmlformats.org/officeDocument/2006/relationships/slide" Target="slides/slide68.xml"/><Relationship Id="rId80" Type="http://schemas.openxmlformats.org/officeDocument/2006/relationships/slide" Target="slides/slide76.xml"/><Relationship Id="rId85" Type="http://schemas.openxmlformats.org/officeDocument/2006/relationships/viewProps" Target="viewProps.xml"/><Relationship Id="rId3" Type="http://schemas.openxmlformats.org/officeDocument/2006/relationships/customXml" Target="../customXml/item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slide" Target="slides/slide21.xml"/><Relationship Id="rId33" Type="http://schemas.openxmlformats.org/officeDocument/2006/relationships/slide" Target="slides/slide29.xml"/><Relationship Id="rId38" Type="http://schemas.openxmlformats.org/officeDocument/2006/relationships/slide" Target="slides/slide34.xml"/><Relationship Id="rId46" Type="http://schemas.openxmlformats.org/officeDocument/2006/relationships/slide" Target="slides/slide42.xml"/><Relationship Id="rId59" Type="http://schemas.openxmlformats.org/officeDocument/2006/relationships/slide" Target="slides/slide55.xml"/><Relationship Id="rId67" Type="http://schemas.openxmlformats.org/officeDocument/2006/relationships/slide" Target="slides/slide63.xml"/><Relationship Id="rId20" Type="http://schemas.openxmlformats.org/officeDocument/2006/relationships/slide" Target="slides/slide16.xml"/><Relationship Id="rId41" Type="http://schemas.openxmlformats.org/officeDocument/2006/relationships/slide" Target="slides/slide37.xml"/><Relationship Id="rId54" Type="http://schemas.openxmlformats.org/officeDocument/2006/relationships/slide" Target="slides/slide50.xml"/><Relationship Id="rId62" Type="http://schemas.openxmlformats.org/officeDocument/2006/relationships/slide" Target="slides/slide58.xml"/><Relationship Id="rId70" Type="http://schemas.openxmlformats.org/officeDocument/2006/relationships/slide" Target="slides/slide66.xml"/><Relationship Id="rId75" Type="http://schemas.openxmlformats.org/officeDocument/2006/relationships/slide" Target="slides/slide71.xml"/><Relationship Id="rId83" Type="http://schemas.openxmlformats.org/officeDocument/2006/relationships/notesMaster" Target="notesMasters/notesMaster1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5" Type="http://schemas.openxmlformats.org/officeDocument/2006/relationships/slide" Target="slides/slide11.xml"/><Relationship Id="rId23" Type="http://schemas.openxmlformats.org/officeDocument/2006/relationships/slide" Target="slides/slide19.xml"/><Relationship Id="rId28" Type="http://schemas.openxmlformats.org/officeDocument/2006/relationships/slide" Target="slides/slide24.xml"/><Relationship Id="rId36" Type="http://schemas.openxmlformats.org/officeDocument/2006/relationships/slide" Target="slides/slide32.xml"/><Relationship Id="rId49" Type="http://schemas.openxmlformats.org/officeDocument/2006/relationships/slide" Target="slides/slide45.xml"/><Relationship Id="rId57" Type="http://schemas.openxmlformats.org/officeDocument/2006/relationships/slide" Target="slides/slide53.xml"/><Relationship Id="rId10" Type="http://schemas.openxmlformats.org/officeDocument/2006/relationships/slide" Target="slides/slide6.xml"/><Relationship Id="rId31" Type="http://schemas.openxmlformats.org/officeDocument/2006/relationships/slide" Target="slides/slide27.xml"/><Relationship Id="rId44" Type="http://schemas.openxmlformats.org/officeDocument/2006/relationships/slide" Target="slides/slide40.xml"/><Relationship Id="rId52" Type="http://schemas.openxmlformats.org/officeDocument/2006/relationships/slide" Target="slides/slide48.xml"/><Relationship Id="rId60" Type="http://schemas.openxmlformats.org/officeDocument/2006/relationships/slide" Target="slides/slide56.xml"/><Relationship Id="rId65" Type="http://schemas.openxmlformats.org/officeDocument/2006/relationships/slide" Target="slides/slide61.xml"/><Relationship Id="rId73" Type="http://schemas.openxmlformats.org/officeDocument/2006/relationships/slide" Target="slides/slide69.xml"/><Relationship Id="rId78" Type="http://schemas.openxmlformats.org/officeDocument/2006/relationships/slide" Target="slides/slide74.xml"/><Relationship Id="rId81" Type="http://schemas.openxmlformats.org/officeDocument/2006/relationships/slide" Target="slides/slide77.xml"/><Relationship Id="rId86" Type="http://schemas.openxmlformats.org/officeDocument/2006/relationships/theme" Target="theme/theme1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39" Type="http://schemas.openxmlformats.org/officeDocument/2006/relationships/slide" Target="slides/slide35.xml"/><Relationship Id="rId34" Type="http://schemas.openxmlformats.org/officeDocument/2006/relationships/slide" Target="slides/slide30.xml"/><Relationship Id="rId50" Type="http://schemas.openxmlformats.org/officeDocument/2006/relationships/slide" Target="slides/slide46.xml"/><Relationship Id="rId55" Type="http://schemas.openxmlformats.org/officeDocument/2006/relationships/slide" Target="slides/slide51.xml"/><Relationship Id="rId76" Type="http://schemas.openxmlformats.org/officeDocument/2006/relationships/slide" Target="slides/slide72.xml"/><Relationship Id="rId7" Type="http://schemas.openxmlformats.org/officeDocument/2006/relationships/slide" Target="slides/slide3.xml"/><Relationship Id="rId71" Type="http://schemas.openxmlformats.org/officeDocument/2006/relationships/slide" Target="slides/slide67.xml"/><Relationship Id="rId2" Type="http://schemas.openxmlformats.org/officeDocument/2006/relationships/customXml" Target="../customXml/item2.xml"/><Relationship Id="rId29" Type="http://schemas.openxmlformats.org/officeDocument/2006/relationships/slide" Target="slides/slide25.xml"/><Relationship Id="rId24" Type="http://schemas.openxmlformats.org/officeDocument/2006/relationships/slide" Target="slides/slide20.xml"/><Relationship Id="rId40" Type="http://schemas.openxmlformats.org/officeDocument/2006/relationships/slide" Target="slides/slide36.xml"/><Relationship Id="rId45" Type="http://schemas.openxmlformats.org/officeDocument/2006/relationships/slide" Target="slides/slide41.xml"/><Relationship Id="rId66" Type="http://schemas.openxmlformats.org/officeDocument/2006/relationships/slide" Target="slides/slide62.xml"/><Relationship Id="rId87" Type="http://schemas.openxmlformats.org/officeDocument/2006/relationships/tableStyles" Target="tableStyles.xml"/><Relationship Id="rId61" Type="http://schemas.openxmlformats.org/officeDocument/2006/relationships/slide" Target="slides/slide57.xml"/><Relationship Id="rId82" Type="http://schemas.openxmlformats.org/officeDocument/2006/relationships/slide" Target="slides/slide78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847E308-5650-4FE0-A10E-E105DB6F4C71}" type="datetimeFigureOut">
              <a:rPr lang="en-GB" smtClean="0"/>
              <a:t>17/12/2020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E60A128-62A2-482C-90AF-025B10B9EF8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1166069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6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7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3FFE15E-0AB9-4710-BB6F-6AC9BC47FB1C}" type="slidenum">
              <a:rPr lang="en-GB" smtClean="0"/>
              <a:t>46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23241865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3FFE15E-0AB9-4710-BB6F-6AC9BC47FB1C}" type="slidenum">
              <a:rPr lang="en-GB" smtClean="0"/>
              <a:t>57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5430817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3FFE15E-0AB9-4710-BB6F-6AC9BC47FB1C}" type="slidenum">
              <a:rPr lang="en-GB" smtClean="0"/>
              <a:t>69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9806982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8"/>
          <p:cNvSpPr>
            <a:spLocks noGrp="1"/>
          </p:cNvSpPr>
          <p:nvPr>
            <p:ph type="ctrTitle"/>
          </p:nvPr>
        </p:nvSpPr>
        <p:spPr>
          <a:xfrm>
            <a:off x="533400" y="1371600"/>
            <a:ext cx="7851648" cy="1828800"/>
          </a:xfrm>
          <a:ln>
            <a:noFill/>
          </a:ln>
        </p:spPr>
        <p:txBody>
          <a:bodyPr vert="horz" tIns="0" rIns="18288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  <a:contourClr>
                <a:schemeClr val="tx2"/>
              </a:contourClr>
            </a:sp3d>
          </a:bodyPr>
          <a:lstStyle>
            <a:lvl1pPr algn="r" rtl="0">
              <a:spcBef>
                <a:spcPct val="0"/>
              </a:spcBef>
              <a:buNone/>
              <a:defRPr sz="5600" b="1">
                <a:ln>
                  <a:noFill/>
                </a:ln>
                <a:solidFill>
                  <a:schemeClr val="accent3">
                    <a:tint val="90000"/>
                    <a:satMod val="120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en-US"/>
              <a:t>Click to edit Master title style</a:t>
            </a:r>
          </a:p>
        </p:txBody>
      </p:sp>
      <p:sp>
        <p:nvSpPr>
          <p:cNvPr id="17" name="Subtitle 16"/>
          <p:cNvSpPr>
            <a:spLocks noGrp="1"/>
          </p:cNvSpPr>
          <p:nvPr>
            <p:ph type="subTitle" idx="1"/>
          </p:nvPr>
        </p:nvSpPr>
        <p:spPr>
          <a:xfrm>
            <a:off x="533400" y="3228536"/>
            <a:ext cx="7854696" cy="1752600"/>
          </a:xfrm>
        </p:spPr>
        <p:txBody>
          <a:bodyPr lIns="0" rIns="18288"/>
          <a:lstStyle>
            <a:lvl1pPr marL="0" marR="45720" indent="0" algn="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en-US"/>
              <a:t>Click to edit Master subtitle style</a:t>
            </a:r>
          </a:p>
        </p:txBody>
      </p:sp>
      <p:sp>
        <p:nvSpPr>
          <p:cNvPr id="30" name="Date Placeholder 2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7D3102-AD23-4BFF-87AE-61567A0BE8E3}" type="datetime1">
              <a:rPr lang="en-US" smtClean="0"/>
              <a:t>12/17/2020</a:t>
            </a:fld>
            <a:endParaRPr lang="en-US" dirty="0"/>
          </a:p>
        </p:txBody>
      </p:sp>
      <p:sp>
        <p:nvSpPr>
          <p:cNvPr id="19" name="Footer Placeholder 1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27" name="Slide Number Placeholder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19053D-4B37-4D7B-8ABF-990319F02EEF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5F5725-E820-4B2A-A81C-15E6A453397F}" type="datetime1">
              <a:rPr lang="en-US" smtClean="0"/>
              <a:t>12/17/2020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19053D-4B37-4D7B-8ABF-990319F02EEF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0352" y="1316736"/>
            <a:ext cx="7772400" cy="1362456"/>
          </a:xfrm>
          <a:ln>
            <a:noFill/>
          </a:ln>
        </p:spPr>
        <p:txBody>
          <a:bodyPr vert="horz" tIns="0" bIns="0" anchor="b">
            <a:no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</a:sp3d>
          </a:bodyPr>
          <a:lstStyle>
            <a:lvl1pPr algn="l" rtl="0">
              <a:spcBef>
                <a:spcPct val="0"/>
              </a:spcBef>
              <a:buNone/>
              <a:defRPr lang="en-US" sz="5600" b="1" cap="none" baseline="0" dirty="0">
                <a:ln w="635">
                  <a:noFill/>
                </a:ln>
                <a:solidFill>
                  <a:schemeClr val="accent4">
                    <a:tint val="90000"/>
                    <a:satMod val="125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30352" y="2704664"/>
            <a:ext cx="7772400" cy="1509712"/>
          </a:xfrm>
        </p:spPr>
        <p:txBody>
          <a:bodyPr lIns="45720" rIns="45720" anchor="t"/>
          <a:lstStyle>
            <a:lvl1pPr marL="0" indent="0">
              <a:buNone/>
              <a:defRPr sz="22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8DB90A-5AB2-4BF4-8147-F4CADCC03FE3}" type="datetime1">
              <a:rPr lang="en-US" smtClean="0"/>
              <a:t>12/17/2020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19053D-4B37-4D7B-8ABF-990319F02EEF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/>
          <a:lstStyle/>
          <a:p>
            <a:r>
              <a:rPr kumimoji="0"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7ECF7D-CB0D-4FDB-902B-9E5CD56B2F3F}" type="datetime1">
              <a:rPr lang="en-US" smtClean="0"/>
              <a:t>12/17/2020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19053D-4B37-4D7B-8ABF-990319F02EEF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 tIns="45720" anchor="b"/>
          <a:lstStyle>
            <a:lvl1pPr>
              <a:defRPr/>
            </a:lvl1pPr>
          </a:lstStyle>
          <a:p>
            <a:r>
              <a:rPr kumimoji="0"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855248"/>
            <a:ext cx="4040188" cy="659352"/>
          </a:xfrm>
        </p:spPr>
        <p:txBody>
          <a:bodyPr lIns="45720" tIns="0" rIns="45720" bIns="0" anchor="ctr">
            <a:noAutofit/>
          </a:bodyPr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n-US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645025" y="1859757"/>
            <a:ext cx="4041775" cy="654843"/>
          </a:xfrm>
        </p:spPr>
        <p:txBody>
          <a:bodyPr lIns="45720" tIns="0" rIns="45720" bIns="0" anchor="ctr"/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n-US"/>
              <a:t>Click to edit Master text styles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2"/>
          </p:nvPr>
        </p:nvSpPr>
        <p:spPr>
          <a:xfrm>
            <a:off x="457200" y="2514600"/>
            <a:ext cx="4040188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514600"/>
            <a:ext cx="4041775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155614-9033-4786-9235-17DD4EEE6651}" type="datetime1">
              <a:rPr lang="en-US" smtClean="0"/>
              <a:t>12/17/2020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19053D-4B37-4D7B-8ABF-990319F02EEF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305800" cy="1143000"/>
          </a:xfrm>
        </p:spPr>
        <p:txBody>
          <a:bodyPr vert="horz" tIns="45720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contourClr>
                <a:schemeClr val="tx2"/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50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DFD299-E27D-455F-9667-E019E6CEA2DD}" type="datetime1">
              <a:rPr lang="en-US" smtClean="0"/>
              <a:t>12/17/2020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19053D-4B37-4D7B-8ABF-990319F02EEF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CAA9CB-1752-48C5-8105-E376DCE212C0}" type="datetime1">
              <a:rPr lang="en-US" smtClean="0"/>
              <a:t>12/17/2020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19053D-4B37-4D7B-8ABF-990319F02EEF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514352"/>
            <a:ext cx="2743200" cy="1162050"/>
          </a:xfrm>
        </p:spPr>
        <p:txBody>
          <a:bodyPr lIns="0" anchor="b">
            <a:noAutofit/>
          </a:bodyPr>
          <a:lstStyle>
            <a:lvl1pPr algn="l" rtl="0">
              <a:spcBef>
                <a:spcPct val="0"/>
              </a:spcBef>
              <a:buNone/>
              <a:defRPr sz="26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685800" y="1676400"/>
            <a:ext cx="2743200" cy="4572000"/>
          </a:xfrm>
        </p:spPr>
        <p:txBody>
          <a:bodyPr lIns="18288" rIns="18288"/>
          <a:lstStyle>
            <a:lvl1pPr marL="0" indent="0" algn="l">
              <a:buNone/>
              <a:defRPr sz="1400"/>
            </a:lvl1pPr>
            <a:lvl2pPr indent="0" algn="l">
              <a:buNone/>
              <a:defRPr sz="1200"/>
            </a:lvl2pPr>
            <a:lvl3pPr indent="0" algn="l">
              <a:buNone/>
              <a:defRPr sz="1000"/>
            </a:lvl3pPr>
            <a:lvl4pPr indent="0" algn="l">
              <a:buNone/>
              <a:defRPr sz="900"/>
            </a:lvl4pPr>
            <a:lvl5pPr indent="0" algn="l">
              <a:buNone/>
              <a:defRPr sz="900"/>
            </a:lvl5pPr>
          </a:lstStyle>
          <a:p>
            <a:pPr lvl="0" eaLnBrk="1" latinLnBrk="0" hangingPunct="1"/>
            <a:r>
              <a:rPr kumimoji="0"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3575050" y="1676400"/>
            <a:ext cx="5111750" cy="4572000"/>
          </a:xfrm>
        </p:spPr>
        <p:txBody>
          <a:bodyPr tIns="0"/>
          <a:lstStyle>
            <a:lvl1pPr>
              <a:defRPr sz="28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1800"/>
            </a:lvl5pPr>
          </a:lstStyle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1F1C62-8F5A-4581-84EA-8C88B3391AE6}" type="datetime1">
              <a:rPr lang="en-US" smtClean="0"/>
              <a:t>12/17/2020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19053D-4B37-4D7B-8ABF-990319F02EEF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Snip and Round Single Corner Rectangle 8"/>
          <p:cNvSpPr/>
          <p:nvPr/>
        </p:nvSpPr>
        <p:spPr>
          <a:xfrm rot="420000" flipV="1">
            <a:off x="3165753" y="1108077"/>
            <a:ext cx="5257800" cy="4114800"/>
          </a:xfrm>
          <a:prstGeom prst="snipRoundRect">
            <a:avLst>
              <a:gd name="adj1" fmla="val 0"/>
              <a:gd name="adj2" fmla="val 3646"/>
            </a:avLst>
          </a:prstGeom>
          <a:solidFill>
            <a:srgbClr val="FFFFFF"/>
          </a:solidFill>
          <a:ln w="3175" cap="rnd" cmpd="sng" algn="ctr">
            <a:solidFill>
              <a:srgbClr val="C0C0C0"/>
            </a:solidFill>
            <a:prstDash val="solid"/>
          </a:ln>
          <a:effectLst>
            <a:outerShdw blurRad="63500" dist="38500" dir="7500000" sx="98500" sy="100080" kx="100000" algn="tl" rotWithShape="0">
              <a:srgbClr val="000000">
                <a:alpha val="25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Right Triangle 11"/>
          <p:cNvSpPr/>
          <p:nvPr/>
        </p:nvSpPr>
        <p:spPr>
          <a:xfrm rot="420000" flipV="1">
            <a:off x="8004134" y="5359769"/>
            <a:ext cx="155448" cy="155448"/>
          </a:xfrm>
          <a:prstGeom prst="rtTriangle">
            <a:avLst/>
          </a:prstGeom>
          <a:solidFill>
            <a:srgbClr val="FFFFFF"/>
          </a:solidFill>
          <a:ln w="12700" cap="flat" cmpd="sng" algn="ctr">
            <a:solidFill>
              <a:srgbClr val="FFFFFF"/>
            </a:solidFill>
            <a:prstDash val="solid"/>
            <a:bevel/>
          </a:ln>
          <a:effectLst>
            <a:outerShdw blurRad="19685" dist="6350" dir="12900000" algn="tl" rotWithShape="0">
              <a:srgbClr val="000000">
                <a:alpha val="47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1176996"/>
            <a:ext cx="2212848" cy="1582621"/>
          </a:xfrm>
        </p:spPr>
        <p:txBody>
          <a:bodyPr vert="horz" lIns="45720" tIns="45720" rIns="45720" bIns="45720" anchor="b"/>
          <a:lstStyle>
            <a:lvl1pPr algn="l">
              <a:buNone/>
              <a:defRPr sz="2000" b="1">
                <a:solidFill>
                  <a:schemeClr val="tx2"/>
                </a:solidFill>
              </a:defRPr>
            </a:lvl1pPr>
          </a:lstStyle>
          <a:p>
            <a:r>
              <a:rPr kumimoji="0" lang="en-US"/>
              <a:t>Click to edit Master title style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9600" y="2828785"/>
            <a:ext cx="2209800" cy="2179320"/>
          </a:xfrm>
        </p:spPr>
        <p:txBody>
          <a:bodyPr lIns="64008" rIns="45720" bIns="45720" anchor="t"/>
          <a:lstStyle>
            <a:lvl1pPr marL="0" indent="0" algn="l">
              <a:spcBef>
                <a:spcPts val="250"/>
              </a:spcBef>
              <a:buFontTx/>
              <a:buNone/>
              <a:defRPr sz="13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A98DDE-8CD0-4E97-98D0-8F413940748F}" type="datetime1">
              <a:rPr lang="en-US" smtClean="0"/>
              <a:t>12/17/2020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077200" y="6356350"/>
            <a:ext cx="609600" cy="365125"/>
          </a:xfrm>
        </p:spPr>
        <p:txBody>
          <a:bodyPr/>
          <a:lstStyle/>
          <a:p>
            <a:fld id="{2B19053D-4B37-4D7B-8ABF-990319F02EEF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 rot="420000">
            <a:off x="3485793" y="1199517"/>
            <a:ext cx="4617720" cy="3931920"/>
          </a:xfrm>
          <a:prstGeom prst="rect">
            <a:avLst/>
          </a:prstGeom>
          <a:solidFill>
            <a:schemeClr val="bg2"/>
          </a:solidFill>
          <a:ln w="3000" cap="rnd">
            <a:solidFill>
              <a:srgbClr val="C0C0C0"/>
            </a:solidFill>
            <a:round/>
          </a:ln>
          <a:effectLst/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en-US"/>
              <a:t>Click icon to add picture</a:t>
            </a:r>
            <a:endParaRPr kumimoji="0" lang="en-US" dirty="0"/>
          </a:p>
        </p:txBody>
      </p:sp>
      <p:sp>
        <p:nvSpPr>
          <p:cNvPr id="10" name="Freeform 9"/>
          <p:cNvSpPr>
            <a:spLocks/>
          </p:cNvSpPr>
          <p:nvPr/>
        </p:nvSpPr>
        <p:spPr bwMode="auto">
          <a:xfrm flipV="1">
            <a:off x="-9525" y="5816600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1" name="Freeform 10"/>
          <p:cNvSpPr>
            <a:spLocks/>
          </p:cNvSpPr>
          <p:nvPr/>
        </p:nvSpPr>
        <p:spPr bwMode="auto">
          <a:xfrm flipV="1">
            <a:off x="4381500" y="6219825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FABC42-E576-4B96-A2BC-C9DCC9DAE463}" type="datetime1">
              <a:rPr lang="en-US" smtClean="0"/>
              <a:t>12/17/2020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19053D-4B37-4D7B-8ABF-990319F02EEF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914401"/>
            <a:ext cx="2057400" cy="5211763"/>
          </a:xfrm>
        </p:spPr>
        <p:txBody>
          <a:bodyPr vert="eaVert"/>
          <a:lstStyle/>
          <a:p>
            <a:r>
              <a:rPr kumimoji="0"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914401"/>
            <a:ext cx="6019800" cy="5211763"/>
          </a:xfrm>
        </p:spPr>
        <p:txBody>
          <a:bodyPr vert="eaVert"/>
          <a:lstStyle/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B9B64A-A574-4632-8FB6-30501D3E1ACB}" type="datetime1">
              <a:rPr lang="en-US" smtClean="0"/>
              <a:t>12/17/2020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19053D-4B37-4D7B-8ABF-990319F02EEF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Freeform 6"/>
          <p:cNvSpPr>
            <a:spLocks/>
          </p:cNvSpPr>
          <p:nvPr/>
        </p:nvSpPr>
        <p:spPr bwMode="auto">
          <a:xfrm>
            <a:off x="-9525" y="-7144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Freeform 7"/>
          <p:cNvSpPr>
            <a:spLocks/>
          </p:cNvSpPr>
          <p:nvPr/>
        </p:nvSpPr>
        <p:spPr bwMode="auto">
          <a:xfrm>
            <a:off x="4381500" y="-7144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9" name="Title Placeholder 8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  <a:prstGeom prst="rect">
            <a:avLst/>
          </a:prstGeom>
        </p:spPr>
        <p:txBody>
          <a:bodyPr vert="horz" lIns="0" rIns="0" bIns="0" anchor="b">
            <a:normAutofit/>
          </a:bodyPr>
          <a:lstStyle/>
          <a:p>
            <a:r>
              <a:rPr kumimoji="0" lang="en-US"/>
              <a:t>Click to edit Master title style</a:t>
            </a:r>
          </a:p>
        </p:txBody>
      </p:sp>
      <p:sp>
        <p:nvSpPr>
          <p:cNvPr id="30" name="Text Placeholder 29"/>
          <p:cNvSpPr>
            <a:spLocks noGrp="1"/>
          </p:cNvSpPr>
          <p:nvPr>
            <p:ph type="body" idx="1"/>
          </p:nvPr>
        </p:nvSpPr>
        <p:spPr>
          <a:xfrm>
            <a:off x="457200" y="1935480"/>
            <a:ext cx="8229600" cy="438912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en-US"/>
              <a:t>Click to edit Master text styles</a:t>
            </a:r>
          </a:p>
          <a:p>
            <a:pPr lvl="1" eaLnBrk="1" latinLnBrk="0" hangingPunct="1"/>
            <a:r>
              <a:rPr kumimoji="0" lang="en-US"/>
              <a:t>Second level</a:t>
            </a:r>
          </a:p>
          <a:p>
            <a:pPr lvl="2" eaLnBrk="1" latinLnBrk="0" hangingPunct="1"/>
            <a:r>
              <a:rPr kumimoji="0" lang="en-US"/>
              <a:t>Third level</a:t>
            </a:r>
          </a:p>
          <a:p>
            <a:pPr lvl="3" eaLnBrk="1" latinLnBrk="0" hangingPunct="1"/>
            <a:r>
              <a:rPr kumimoji="0" lang="en-US"/>
              <a:t>Fourth level</a:t>
            </a:r>
          </a:p>
          <a:p>
            <a:pPr lvl="4" eaLnBrk="1" latinLnBrk="0" hangingPunct="1"/>
            <a:r>
              <a:rPr kumimoji="0" lang="en-US"/>
              <a:t>Fifth level</a:t>
            </a:r>
          </a:p>
        </p:txBody>
      </p:sp>
      <p:sp>
        <p:nvSpPr>
          <p:cNvPr id="10" name="Date Placeholder 9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34BB6B48-E8B6-492E-B5F2-B7A73A7469AD}" type="datetime1">
              <a:rPr lang="en-US" smtClean="0"/>
              <a:t>12/17/2020</a:t>
            </a:fld>
            <a:endParaRPr lang="en-US" dirty="0"/>
          </a:p>
        </p:txBody>
      </p:sp>
      <p:sp>
        <p:nvSpPr>
          <p:cNvPr id="22" name="Footer Placeholder 21"/>
          <p:cNvSpPr>
            <a:spLocks noGrp="1"/>
          </p:cNvSpPr>
          <p:nvPr>
            <p:ph type="ftr" sz="quarter" idx="3"/>
          </p:nvPr>
        </p:nvSpPr>
        <p:spPr>
          <a:xfrm>
            <a:off x="2667000" y="6356350"/>
            <a:ext cx="33528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18" name="Slide Number Placeholder 17"/>
          <p:cNvSpPr>
            <a:spLocks noGrp="1"/>
          </p:cNvSpPr>
          <p:nvPr>
            <p:ph type="sldNum" sz="quarter" idx="4"/>
          </p:nvPr>
        </p:nvSpPr>
        <p:spPr>
          <a:xfrm>
            <a:off x="7924800" y="6356350"/>
            <a:ext cx="7620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2B19053D-4B37-4D7B-8ABF-990319F02EEF}" type="slidenum">
              <a:rPr lang="en-US" smtClean="0"/>
              <a:pPr/>
              <a:t>‹#›</a:t>
            </a:fld>
            <a:endParaRPr lang="en-US" dirty="0"/>
          </a:p>
        </p:txBody>
      </p:sp>
      <p:grpSp>
        <p:nvGrpSpPr>
          <p:cNvPr id="2" name="Group 1"/>
          <p:cNvGrpSpPr/>
          <p:nvPr/>
        </p:nvGrpSpPr>
        <p:grpSpPr>
          <a:xfrm>
            <a:off x="-19017" y="202408"/>
            <a:ext cx="9180548" cy="649224"/>
            <a:chOff x="-19045" y="216550"/>
            <a:chExt cx="9180548" cy="649224"/>
          </a:xfrm>
        </p:grpSpPr>
        <p:sp>
          <p:nvSpPr>
            <p:cNvPr id="12" name="Freeform 11"/>
            <p:cNvSpPr>
              <a:spLocks/>
            </p:cNvSpPr>
            <p:nvPr/>
          </p:nvSpPr>
          <p:spPr bwMode="auto">
            <a:xfrm rot="21435692">
              <a:off x="-19045" y="216550"/>
              <a:ext cx="9163050" cy="649224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966"/>
                </a:cxn>
                <a:cxn ang="0">
                  <a:pos x="1608" y="282"/>
                </a:cxn>
                <a:cxn ang="0">
                  <a:pos x="4110" y="1008"/>
                </a:cxn>
                <a:cxn ang="0">
                  <a:pos x="5772" y="0"/>
                </a:cxn>
              </a:cxnLst>
              <a:rect l="0" t="0" r="0" b="0"/>
              <a:pathLst>
                <a:path w="5772" h="1055">
                  <a:moveTo>
                    <a:pt x="0" y="966"/>
                  </a:moveTo>
                  <a:cubicBezTo>
                    <a:pt x="282" y="738"/>
                    <a:pt x="923" y="275"/>
                    <a:pt x="1608" y="282"/>
                  </a:cubicBezTo>
                  <a:cubicBezTo>
                    <a:pt x="2293" y="289"/>
                    <a:pt x="3416" y="1055"/>
                    <a:pt x="4110" y="1008"/>
                  </a:cubicBezTo>
                  <a:cubicBezTo>
                    <a:pt x="4804" y="961"/>
                    <a:pt x="5426" y="210"/>
                    <a:pt x="5772" y="0"/>
                  </a:cubicBezTo>
                </a:path>
              </a:pathLst>
            </a:custGeom>
            <a:noFill/>
            <a:ln w="10795" cap="flat" cmpd="sng" algn="ctr">
              <a:gradFill>
                <a:gsLst>
                  <a:gs pos="74000">
                    <a:schemeClr val="accent3">
                      <a:shade val="75000"/>
                    </a:schemeClr>
                  </a:gs>
                  <a:gs pos="86000">
                    <a:schemeClr val="tx1">
                      <a:alpha val="29000"/>
                    </a:schemeClr>
                  </a:gs>
                  <a:gs pos="16000">
                    <a:schemeClr val="accent2">
                      <a:shade val="75000"/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  <p:sp>
          <p:nvSpPr>
            <p:cNvPr id="13" name="Freeform 12"/>
            <p:cNvSpPr>
              <a:spLocks/>
            </p:cNvSpPr>
            <p:nvPr/>
          </p:nvSpPr>
          <p:spPr bwMode="auto">
            <a:xfrm rot="21435692">
              <a:off x="-14309" y="290003"/>
              <a:ext cx="9175812" cy="530352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732"/>
                </a:cxn>
                <a:cxn ang="0">
                  <a:pos x="1638" y="228"/>
                </a:cxn>
                <a:cxn ang="0">
                  <a:pos x="4122" y="816"/>
                </a:cxn>
                <a:cxn ang="0">
                  <a:pos x="5766" y="0"/>
                </a:cxn>
              </a:cxnLst>
              <a:rect l="0" t="0" r="0" b="0"/>
              <a:pathLst>
                <a:path w="5766" h="854">
                  <a:moveTo>
                    <a:pt x="0" y="732"/>
                  </a:moveTo>
                  <a:cubicBezTo>
                    <a:pt x="273" y="647"/>
                    <a:pt x="951" y="214"/>
                    <a:pt x="1638" y="228"/>
                  </a:cubicBezTo>
                  <a:cubicBezTo>
                    <a:pt x="2325" y="242"/>
                    <a:pt x="3434" y="854"/>
                    <a:pt x="4122" y="816"/>
                  </a:cubicBezTo>
                  <a:cubicBezTo>
                    <a:pt x="4810" y="778"/>
                    <a:pt x="5424" y="170"/>
                    <a:pt x="5766" y="0"/>
                  </a:cubicBezTo>
                </a:path>
              </a:pathLst>
            </a:custGeom>
            <a:noFill/>
            <a:ln w="9525" cap="flat" cmpd="sng" algn="ctr">
              <a:gradFill>
                <a:gsLst>
                  <a:gs pos="74000">
                    <a:schemeClr val="accent4"/>
                  </a:gs>
                  <a:gs pos="44000">
                    <a:schemeClr val="accent1"/>
                  </a:gs>
                  <a:gs pos="33000">
                    <a:schemeClr val="accent2"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33" r:id="rId1"/>
    <p:sldLayoutId id="2147483734" r:id="rId2"/>
    <p:sldLayoutId id="2147483735" r:id="rId3"/>
    <p:sldLayoutId id="2147483736" r:id="rId4"/>
    <p:sldLayoutId id="2147483737" r:id="rId5"/>
    <p:sldLayoutId id="2147483738" r:id="rId6"/>
    <p:sldLayoutId id="2147483739" r:id="rId7"/>
    <p:sldLayoutId id="2147483740" r:id="rId8"/>
    <p:sldLayoutId id="2147483741" r:id="rId9"/>
    <p:sldLayoutId id="2147483742" r:id="rId10"/>
    <p:sldLayoutId id="2147483743" r:id="rId11"/>
  </p:sldLayoutIdLst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hf sldNum="0" hdr="0" ftr="0" dt="0"/>
  <p:txStyles>
    <p:titleStyle>
      <a:lvl1pPr algn="l" rtl="0" eaLnBrk="1" latinLnBrk="0" hangingPunct="1">
        <a:spcBef>
          <a:spcPct val="0"/>
        </a:spcBef>
        <a:buNone/>
        <a:defRPr kumimoji="0" sz="5000" b="0" kern="1200">
          <a:ln>
            <a:noFill/>
          </a:ln>
          <a:solidFill>
            <a:schemeClr val="tx2"/>
          </a:solidFill>
          <a:effectLst/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ct val="20000"/>
        </a:spcBef>
        <a:buClr>
          <a:schemeClr val="accent3"/>
        </a:buClr>
        <a:buSzPct val="9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46888" algn="l" rtl="0" eaLnBrk="1" latinLnBrk="0" hangingPunct="1">
        <a:spcBef>
          <a:spcPct val="20000"/>
        </a:spcBef>
        <a:buClr>
          <a:schemeClr val="accent1"/>
        </a:buClr>
        <a:buSzPct val="85000"/>
        <a:buFont typeface="Wingdings 2"/>
        <a:buChar char="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46888" algn="l" rtl="0" eaLnBrk="1" latinLnBrk="0" hangingPunct="1">
        <a:spcBef>
          <a:spcPct val="20000"/>
        </a:spcBef>
        <a:buClr>
          <a:schemeClr val="accent2"/>
        </a:buClr>
        <a:buSzPct val="7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210312" algn="l" rtl="0" eaLnBrk="1" latinLnBrk="0" hangingPunct="1">
        <a:spcBef>
          <a:spcPct val="20000"/>
        </a:spcBef>
        <a:buClr>
          <a:schemeClr val="accent3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210312" algn="l" rtl="0" eaLnBrk="1" latinLnBrk="0" hangingPunct="1">
        <a:spcBef>
          <a:spcPct val="20000"/>
        </a:spcBef>
        <a:buClr>
          <a:schemeClr val="accent4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210312" algn="l" rtl="0" eaLnBrk="1" latinLnBrk="0" hangingPunct="1">
        <a:spcBef>
          <a:spcPct val="20000"/>
        </a:spcBef>
        <a:buClr>
          <a:schemeClr val="accent5"/>
        </a:buClr>
        <a:buSzPct val="80000"/>
        <a:buFont typeface="Wingdings 2"/>
        <a:buChar char="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6"/>
        </a:buClr>
        <a:buSzPct val="80000"/>
        <a:buFont typeface="Wingdings 2"/>
        <a:buChar char="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182880" algn="l" rtl="0" eaLnBrk="1" latinLnBrk="0" hangingPunct="1">
        <a:spcBef>
          <a:spcPct val="20000"/>
        </a:spcBef>
        <a:buClr>
          <a:schemeClr val="tx2"/>
        </a:buClr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182880" algn="l" rtl="0" eaLnBrk="1" latinLnBrk="0" hangingPunct="1">
        <a:spcBef>
          <a:spcPct val="20000"/>
        </a:spcBef>
        <a:buClr>
          <a:schemeClr val="tx2"/>
        </a:buClr>
        <a:buFontTx/>
        <a:buChar char="•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media1.mp3"/><Relationship Id="rId7" Type="http://schemas.openxmlformats.org/officeDocument/2006/relationships/image" Target="../media/image4.png"/><Relationship Id="rId2" Type="http://schemas.microsoft.com/office/2007/relationships/media" Target="../media/media1.mp3"/><Relationship Id="rId1" Type="http://schemas.openxmlformats.org/officeDocument/2006/relationships/tags" Target="../tags/tag1.xml"/><Relationship Id="rId6" Type="http://schemas.openxmlformats.org/officeDocument/2006/relationships/image" Target="../media/image3.gif"/><Relationship Id="rId5" Type="http://schemas.openxmlformats.org/officeDocument/2006/relationships/image" Target="../media/image2.png"/><Relationship Id="rId4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7" Type="http://schemas.openxmlformats.org/officeDocument/2006/relationships/image" Target="../media/image4.png"/><Relationship Id="rId2" Type="http://schemas.openxmlformats.org/officeDocument/2006/relationships/audio" Target="../media/media2.m4a"/><Relationship Id="rId1" Type="http://schemas.microsoft.com/office/2007/relationships/media" Target="../media/media2.m4a"/><Relationship Id="rId6" Type="http://schemas.openxmlformats.org/officeDocument/2006/relationships/image" Target="../media/image7.jpeg"/><Relationship Id="rId5" Type="http://schemas.openxmlformats.org/officeDocument/2006/relationships/image" Target="../media/image6.jpeg"/><Relationship Id="rId4" Type="http://schemas.openxmlformats.org/officeDocument/2006/relationships/image" Target="../media/image5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audio" Target="../media/media3.m4a"/><Relationship Id="rId7" Type="http://schemas.openxmlformats.org/officeDocument/2006/relationships/image" Target="../media/image4.png"/><Relationship Id="rId2" Type="http://schemas.microsoft.com/office/2007/relationships/media" Target="../media/media3.m4a"/><Relationship Id="rId1" Type="http://schemas.openxmlformats.org/officeDocument/2006/relationships/tags" Target="../tags/tag2.xml"/><Relationship Id="rId6" Type="http://schemas.openxmlformats.org/officeDocument/2006/relationships/image" Target="../media/image3.gif"/><Relationship Id="rId5" Type="http://schemas.openxmlformats.org/officeDocument/2006/relationships/image" Target="../media/image2.png"/><Relationship Id="rId4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.png"/><Relationship Id="rId3" Type="http://schemas.openxmlformats.org/officeDocument/2006/relationships/slideLayout" Target="../slideLayouts/slideLayout2.xml"/><Relationship Id="rId7" Type="http://schemas.openxmlformats.org/officeDocument/2006/relationships/image" Target="../media/image10.wmf"/><Relationship Id="rId2" Type="http://schemas.openxmlformats.org/officeDocument/2006/relationships/audio" Target="../media/media4.m4a"/><Relationship Id="rId1" Type="http://schemas.microsoft.com/office/2007/relationships/media" Target="../media/media4.m4a"/><Relationship Id="rId6" Type="http://schemas.openxmlformats.org/officeDocument/2006/relationships/image" Target="../media/image9.png"/><Relationship Id="rId5" Type="http://schemas.openxmlformats.org/officeDocument/2006/relationships/image" Target="../media/image8.png"/><Relationship Id="rId10" Type="http://schemas.openxmlformats.org/officeDocument/2006/relationships/image" Target="../media/image4.png"/><Relationship Id="rId4" Type="http://schemas.openxmlformats.org/officeDocument/2006/relationships/hyperlink" Target="https://www.google.co.uk/url?sa=i&amp;url=https://www.familyfriendlyhq.ie/secondary-school/behaviour/cheeky-kids-how-to-cope-8318/&amp;psig=AOvVaw12vsHB63LEIfVDa0qAb1-t&amp;ust=1607695195002000&amp;source=images&amp;cd=vfe&amp;ved=0CAIQjRxqFwoTCLCQkaTJw-0CFQAAAAAdAAAAABAK" TargetMode="External"/><Relationship Id="rId9" Type="http://schemas.openxmlformats.org/officeDocument/2006/relationships/image" Target="../media/image12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7" Type="http://schemas.openxmlformats.org/officeDocument/2006/relationships/image" Target="../media/image4.png"/><Relationship Id="rId2" Type="http://schemas.openxmlformats.org/officeDocument/2006/relationships/audio" Target="../media/media5.m4a"/><Relationship Id="rId1" Type="http://schemas.microsoft.com/office/2007/relationships/media" Target="../media/media5.m4a"/><Relationship Id="rId6" Type="http://schemas.openxmlformats.org/officeDocument/2006/relationships/image" Target="../media/image7.jpeg"/><Relationship Id="rId5" Type="http://schemas.openxmlformats.org/officeDocument/2006/relationships/image" Target="../media/image6.jpeg"/><Relationship Id="rId4" Type="http://schemas.openxmlformats.org/officeDocument/2006/relationships/image" Target="../media/image5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audio" Target="../media/media6.m4a"/><Relationship Id="rId7" Type="http://schemas.openxmlformats.org/officeDocument/2006/relationships/image" Target="../media/image4.png"/><Relationship Id="rId2" Type="http://schemas.microsoft.com/office/2007/relationships/media" Target="../media/media6.m4a"/><Relationship Id="rId1" Type="http://schemas.openxmlformats.org/officeDocument/2006/relationships/tags" Target="../tags/tag3.xml"/><Relationship Id="rId6" Type="http://schemas.openxmlformats.org/officeDocument/2006/relationships/image" Target="../media/image3.gif"/><Relationship Id="rId5" Type="http://schemas.openxmlformats.org/officeDocument/2006/relationships/image" Target="../media/image2.png"/><Relationship Id="rId4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16.jpeg"/><Relationship Id="rId3" Type="http://schemas.openxmlformats.org/officeDocument/2006/relationships/slideLayout" Target="../slideLayouts/slideLayout1.xml"/><Relationship Id="rId7" Type="http://schemas.openxmlformats.org/officeDocument/2006/relationships/image" Target="../media/image10.wmf"/><Relationship Id="rId2" Type="http://schemas.openxmlformats.org/officeDocument/2006/relationships/audio" Target="../media/media7.m4a"/><Relationship Id="rId1" Type="http://schemas.microsoft.com/office/2007/relationships/media" Target="../media/media7.m4a"/><Relationship Id="rId6" Type="http://schemas.openxmlformats.org/officeDocument/2006/relationships/image" Target="../media/image15.jpeg"/><Relationship Id="rId11" Type="http://schemas.openxmlformats.org/officeDocument/2006/relationships/image" Target="../media/image4.png"/><Relationship Id="rId5" Type="http://schemas.openxmlformats.org/officeDocument/2006/relationships/image" Target="../media/image14.jpeg"/><Relationship Id="rId10" Type="http://schemas.openxmlformats.org/officeDocument/2006/relationships/image" Target="../media/image18.jpeg"/><Relationship Id="rId4" Type="http://schemas.openxmlformats.org/officeDocument/2006/relationships/image" Target="../media/image13.jpeg"/><Relationship Id="rId9" Type="http://schemas.openxmlformats.org/officeDocument/2006/relationships/image" Target="../media/image17.jpeg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.png"/><Relationship Id="rId3" Type="http://schemas.openxmlformats.org/officeDocument/2006/relationships/slideLayout" Target="../slideLayouts/slideLayout2.xml"/><Relationship Id="rId7" Type="http://schemas.openxmlformats.org/officeDocument/2006/relationships/image" Target="../media/image10.wmf"/><Relationship Id="rId2" Type="http://schemas.openxmlformats.org/officeDocument/2006/relationships/audio" Target="../media/media8.m4a"/><Relationship Id="rId1" Type="http://schemas.microsoft.com/office/2007/relationships/media" Target="../media/media8.m4a"/><Relationship Id="rId6" Type="http://schemas.openxmlformats.org/officeDocument/2006/relationships/image" Target="../media/image9.png"/><Relationship Id="rId5" Type="http://schemas.openxmlformats.org/officeDocument/2006/relationships/image" Target="../media/image8.png"/><Relationship Id="rId10" Type="http://schemas.openxmlformats.org/officeDocument/2006/relationships/image" Target="../media/image4.png"/><Relationship Id="rId4" Type="http://schemas.openxmlformats.org/officeDocument/2006/relationships/hyperlink" Target="https://www.google.co.uk/url?sa=i&amp;url=https://www.familyfriendlyhq.ie/secondary-school/behaviour/cheeky-kids-how-to-cope-8318/&amp;psig=AOvVaw12vsHB63LEIfVDa0qAb1-t&amp;ust=1607695195002000&amp;source=images&amp;cd=vfe&amp;ved=0CAIQjRxqFwoTCLCQkaTJw-0CFQAAAAAdAAAAABAK" TargetMode="External"/><Relationship Id="rId9" Type="http://schemas.openxmlformats.org/officeDocument/2006/relationships/image" Target="../media/image12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7" Type="http://schemas.openxmlformats.org/officeDocument/2006/relationships/image" Target="../media/image4.png"/><Relationship Id="rId2" Type="http://schemas.openxmlformats.org/officeDocument/2006/relationships/audio" Target="../media/media9.m4a"/><Relationship Id="rId1" Type="http://schemas.microsoft.com/office/2007/relationships/media" Target="../media/media9.m4a"/><Relationship Id="rId6" Type="http://schemas.openxmlformats.org/officeDocument/2006/relationships/image" Target="../media/image7.jpeg"/><Relationship Id="rId5" Type="http://schemas.openxmlformats.org/officeDocument/2006/relationships/image" Target="../media/image6.jpeg"/><Relationship Id="rId4" Type="http://schemas.openxmlformats.org/officeDocument/2006/relationships/image" Target="../media/image5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audio" Target="../media/media10.m4a"/><Relationship Id="rId7" Type="http://schemas.openxmlformats.org/officeDocument/2006/relationships/image" Target="../media/image4.png"/><Relationship Id="rId2" Type="http://schemas.microsoft.com/office/2007/relationships/media" Target="../media/media10.m4a"/><Relationship Id="rId1" Type="http://schemas.openxmlformats.org/officeDocument/2006/relationships/tags" Target="../tags/tag4.xml"/><Relationship Id="rId6" Type="http://schemas.openxmlformats.org/officeDocument/2006/relationships/image" Target="../media/image3.gif"/><Relationship Id="rId5" Type="http://schemas.openxmlformats.org/officeDocument/2006/relationships/image" Target="../media/image2.png"/><Relationship Id="rId4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audio" Target="../media/media11.m4a"/><Relationship Id="rId1" Type="http://schemas.microsoft.com/office/2007/relationships/media" Target="../media/media11.m4a"/><Relationship Id="rId5" Type="http://schemas.openxmlformats.org/officeDocument/2006/relationships/image" Target="../media/image4.png"/><Relationship Id="rId4" Type="http://schemas.openxmlformats.org/officeDocument/2006/relationships/image" Target="../media/image19.jpg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6.jpeg"/><Relationship Id="rId3" Type="http://schemas.openxmlformats.org/officeDocument/2006/relationships/slideLayout" Target="../slideLayouts/slideLayout1.xml"/><Relationship Id="rId7" Type="http://schemas.openxmlformats.org/officeDocument/2006/relationships/image" Target="../media/image10.wmf"/><Relationship Id="rId2" Type="http://schemas.openxmlformats.org/officeDocument/2006/relationships/audio" Target="../media/media12.m4a"/><Relationship Id="rId1" Type="http://schemas.microsoft.com/office/2007/relationships/media" Target="../media/media12.m4a"/><Relationship Id="rId6" Type="http://schemas.openxmlformats.org/officeDocument/2006/relationships/image" Target="../media/image15.jpeg"/><Relationship Id="rId11" Type="http://schemas.openxmlformats.org/officeDocument/2006/relationships/image" Target="../media/image4.png"/><Relationship Id="rId5" Type="http://schemas.openxmlformats.org/officeDocument/2006/relationships/image" Target="../media/image14.jpeg"/><Relationship Id="rId10" Type="http://schemas.openxmlformats.org/officeDocument/2006/relationships/image" Target="../media/image18.jpeg"/><Relationship Id="rId4" Type="http://schemas.openxmlformats.org/officeDocument/2006/relationships/image" Target="../media/image13.jpeg"/><Relationship Id="rId9" Type="http://schemas.openxmlformats.org/officeDocument/2006/relationships/image" Target="../media/image17.jpeg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.png"/><Relationship Id="rId3" Type="http://schemas.openxmlformats.org/officeDocument/2006/relationships/slideLayout" Target="../slideLayouts/slideLayout2.xml"/><Relationship Id="rId7" Type="http://schemas.openxmlformats.org/officeDocument/2006/relationships/image" Target="../media/image10.wmf"/><Relationship Id="rId2" Type="http://schemas.openxmlformats.org/officeDocument/2006/relationships/audio" Target="../media/media13.m4a"/><Relationship Id="rId1" Type="http://schemas.microsoft.com/office/2007/relationships/media" Target="../media/media13.m4a"/><Relationship Id="rId6" Type="http://schemas.openxmlformats.org/officeDocument/2006/relationships/image" Target="../media/image9.png"/><Relationship Id="rId5" Type="http://schemas.openxmlformats.org/officeDocument/2006/relationships/image" Target="../media/image8.png"/><Relationship Id="rId10" Type="http://schemas.openxmlformats.org/officeDocument/2006/relationships/image" Target="../media/image4.png"/><Relationship Id="rId4" Type="http://schemas.openxmlformats.org/officeDocument/2006/relationships/hyperlink" Target="https://www.google.co.uk/url?sa=i&amp;url=https://www.familyfriendlyhq.ie/secondary-school/behaviour/cheeky-kids-how-to-cope-8318/&amp;psig=AOvVaw12vsHB63LEIfVDa0qAb1-t&amp;ust=1607695195002000&amp;source=images&amp;cd=vfe&amp;ved=0CAIQjRxqFwoTCLCQkaTJw-0CFQAAAAAdAAAAABAK" TargetMode="External"/><Relationship Id="rId9" Type="http://schemas.openxmlformats.org/officeDocument/2006/relationships/image" Target="../media/image12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7" Type="http://schemas.openxmlformats.org/officeDocument/2006/relationships/image" Target="../media/image4.png"/><Relationship Id="rId2" Type="http://schemas.openxmlformats.org/officeDocument/2006/relationships/audio" Target="../media/media14.m4a"/><Relationship Id="rId1" Type="http://schemas.microsoft.com/office/2007/relationships/media" Target="../media/media14.m4a"/><Relationship Id="rId6" Type="http://schemas.openxmlformats.org/officeDocument/2006/relationships/image" Target="../media/image7.jpeg"/><Relationship Id="rId5" Type="http://schemas.openxmlformats.org/officeDocument/2006/relationships/image" Target="../media/image6.jpeg"/><Relationship Id="rId4" Type="http://schemas.openxmlformats.org/officeDocument/2006/relationships/image" Target="../media/image5.jpe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audio" Target="../media/media15.m4a"/><Relationship Id="rId7" Type="http://schemas.openxmlformats.org/officeDocument/2006/relationships/image" Target="../media/image4.png"/><Relationship Id="rId2" Type="http://schemas.microsoft.com/office/2007/relationships/media" Target="../media/media15.m4a"/><Relationship Id="rId1" Type="http://schemas.openxmlformats.org/officeDocument/2006/relationships/tags" Target="../tags/tag5.xml"/><Relationship Id="rId6" Type="http://schemas.openxmlformats.org/officeDocument/2006/relationships/image" Target="../media/image3.gif"/><Relationship Id="rId5" Type="http://schemas.openxmlformats.org/officeDocument/2006/relationships/image" Target="../media/image2.png"/><Relationship Id="rId4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audio" Target="../media/media16.m4a"/><Relationship Id="rId1" Type="http://schemas.microsoft.com/office/2007/relationships/media" Target="../media/media16.m4a"/><Relationship Id="rId6" Type="http://schemas.openxmlformats.org/officeDocument/2006/relationships/image" Target="../media/image4.png"/><Relationship Id="rId5" Type="http://schemas.openxmlformats.org/officeDocument/2006/relationships/image" Target="../media/image21.jpeg"/><Relationship Id="rId4" Type="http://schemas.openxmlformats.org/officeDocument/2006/relationships/image" Target="../media/image20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audio" Target="../media/media17.m4a"/><Relationship Id="rId1" Type="http://schemas.microsoft.com/office/2007/relationships/media" Target="../media/media17.m4a"/><Relationship Id="rId5" Type="http://schemas.openxmlformats.org/officeDocument/2006/relationships/image" Target="../media/image4.png"/><Relationship Id="rId4" Type="http://schemas.openxmlformats.org/officeDocument/2006/relationships/image" Target="../media/image19.jpg"/></Relationships>
</file>

<file path=ppt/slides/_rels/slide18.xml.rels><?xml version="1.0" encoding="UTF-8" standalone="yes"?>
<Relationships xmlns="http://schemas.openxmlformats.org/package/2006/relationships"><Relationship Id="rId8" Type="http://schemas.openxmlformats.org/officeDocument/2006/relationships/image" Target="../media/image16.jpeg"/><Relationship Id="rId3" Type="http://schemas.openxmlformats.org/officeDocument/2006/relationships/slideLayout" Target="../slideLayouts/slideLayout1.xml"/><Relationship Id="rId7" Type="http://schemas.openxmlformats.org/officeDocument/2006/relationships/image" Target="../media/image10.wmf"/><Relationship Id="rId2" Type="http://schemas.openxmlformats.org/officeDocument/2006/relationships/audio" Target="../media/media18.m4a"/><Relationship Id="rId1" Type="http://schemas.microsoft.com/office/2007/relationships/media" Target="../media/media18.m4a"/><Relationship Id="rId6" Type="http://schemas.openxmlformats.org/officeDocument/2006/relationships/image" Target="../media/image15.jpeg"/><Relationship Id="rId11" Type="http://schemas.openxmlformats.org/officeDocument/2006/relationships/image" Target="../media/image4.png"/><Relationship Id="rId5" Type="http://schemas.openxmlformats.org/officeDocument/2006/relationships/image" Target="../media/image14.jpeg"/><Relationship Id="rId10" Type="http://schemas.openxmlformats.org/officeDocument/2006/relationships/image" Target="../media/image18.jpeg"/><Relationship Id="rId4" Type="http://schemas.openxmlformats.org/officeDocument/2006/relationships/image" Target="../media/image13.jpeg"/><Relationship Id="rId9" Type="http://schemas.openxmlformats.org/officeDocument/2006/relationships/image" Target="../media/image17.jpeg"/></Relationships>
</file>

<file path=ppt/slides/_rels/slide19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.png"/><Relationship Id="rId3" Type="http://schemas.openxmlformats.org/officeDocument/2006/relationships/slideLayout" Target="../slideLayouts/slideLayout2.xml"/><Relationship Id="rId7" Type="http://schemas.openxmlformats.org/officeDocument/2006/relationships/image" Target="../media/image10.wmf"/><Relationship Id="rId2" Type="http://schemas.openxmlformats.org/officeDocument/2006/relationships/audio" Target="../media/media19.m4a"/><Relationship Id="rId1" Type="http://schemas.microsoft.com/office/2007/relationships/media" Target="../media/media19.m4a"/><Relationship Id="rId6" Type="http://schemas.openxmlformats.org/officeDocument/2006/relationships/image" Target="../media/image9.png"/><Relationship Id="rId5" Type="http://schemas.openxmlformats.org/officeDocument/2006/relationships/image" Target="../media/image8.png"/><Relationship Id="rId10" Type="http://schemas.openxmlformats.org/officeDocument/2006/relationships/image" Target="../media/image4.png"/><Relationship Id="rId4" Type="http://schemas.openxmlformats.org/officeDocument/2006/relationships/hyperlink" Target="https://www.google.co.uk/url?sa=i&amp;url=https://www.familyfriendlyhq.ie/secondary-school/behaviour/cheeky-kids-how-to-cope-8318/&amp;psig=AOvVaw12vsHB63LEIfVDa0qAb1-t&amp;ust=1607695195002000&amp;source=images&amp;cd=vfe&amp;ved=0CAIQjRxqFwoTCLCQkaTJw-0CFQAAAAAdAAAAABAK" TargetMode="External"/><Relationship Id="rId9" Type="http://schemas.openxmlformats.org/officeDocument/2006/relationships/image" Target="../media/image12.pn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7" Type="http://schemas.openxmlformats.org/officeDocument/2006/relationships/image" Target="../media/image4.png"/><Relationship Id="rId2" Type="http://schemas.openxmlformats.org/officeDocument/2006/relationships/audio" Target="../media/media20.m4a"/><Relationship Id="rId1" Type="http://schemas.microsoft.com/office/2007/relationships/media" Target="../media/media20.m4a"/><Relationship Id="rId6" Type="http://schemas.openxmlformats.org/officeDocument/2006/relationships/image" Target="../media/image7.jpeg"/><Relationship Id="rId5" Type="http://schemas.openxmlformats.org/officeDocument/2006/relationships/image" Target="../media/image6.jpeg"/><Relationship Id="rId4" Type="http://schemas.openxmlformats.org/officeDocument/2006/relationships/image" Target="../media/image5.jpe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audio" Target="../media/media21.m4a"/><Relationship Id="rId7" Type="http://schemas.openxmlformats.org/officeDocument/2006/relationships/image" Target="../media/image4.png"/><Relationship Id="rId2" Type="http://schemas.microsoft.com/office/2007/relationships/media" Target="../media/media21.m4a"/><Relationship Id="rId1" Type="http://schemas.openxmlformats.org/officeDocument/2006/relationships/tags" Target="../tags/tag6.xml"/><Relationship Id="rId6" Type="http://schemas.openxmlformats.org/officeDocument/2006/relationships/image" Target="../media/image3.gif"/><Relationship Id="rId5" Type="http://schemas.openxmlformats.org/officeDocument/2006/relationships/image" Target="../media/image2.png"/><Relationship Id="rId4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8" Type="http://schemas.openxmlformats.org/officeDocument/2006/relationships/image" Target="../media/image26.jpeg"/><Relationship Id="rId3" Type="http://schemas.openxmlformats.org/officeDocument/2006/relationships/slideLayout" Target="../slideLayouts/slideLayout1.xml"/><Relationship Id="rId7" Type="http://schemas.openxmlformats.org/officeDocument/2006/relationships/image" Target="../media/image25.jpeg"/><Relationship Id="rId12" Type="http://schemas.openxmlformats.org/officeDocument/2006/relationships/image" Target="../media/image4.png"/><Relationship Id="rId2" Type="http://schemas.openxmlformats.org/officeDocument/2006/relationships/audio" Target="../media/media22.m4a"/><Relationship Id="rId1" Type="http://schemas.microsoft.com/office/2007/relationships/media" Target="../media/media22.m4a"/><Relationship Id="rId6" Type="http://schemas.openxmlformats.org/officeDocument/2006/relationships/image" Target="../media/image24.jpeg"/><Relationship Id="rId11" Type="http://schemas.openxmlformats.org/officeDocument/2006/relationships/image" Target="../media/image29.png"/><Relationship Id="rId5" Type="http://schemas.openxmlformats.org/officeDocument/2006/relationships/image" Target="../media/image23.jpeg"/><Relationship Id="rId10" Type="http://schemas.openxmlformats.org/officeDocument/2006/relationships/image" Target="../media/image28.png"/><Relationship Id="rId4" Type="http://schemas.openxmlformats.org/officeDocument/2006/relationships/image" Target="../media/image22.png"/><Relationship Id="rId9" Type="http://schemas.openxmlformats.org/officeDocument/2006/relationships/image" Target="../media/image27.pn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audio" Target="../media/media23.m4a"/><Relationship Id="rId1" Type="http://schemas.microsoft.com/office/2007/relationships/media" Target="../media/media23.m4a"/><Relationship Id="rId6" Type="http://schemas.openxmlformats.org/officeDocument/2006/relationships/image" Target="../media/image4.png"/><Relationship Id="rId5" Type="http://schemas.openxmlformats.org/officeDocument/2006/relationships/image" Target="../media/image21.jpeg"/><Relationship Id="rId4" Type="http://schemas.openxmlformats.org/officeDocument/2006/relationships/image" Target="../media/image20.pn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audio" Target="../media/media24.m4a"/><Relationship Id="rId1" Type="http://schemas.microsoft.com/office/2007/relationships/media" Target="../media/media24.m4a"/><Relationship Id="rId5" Type="http://schemas.openxmlformats.org/officeDocument/2006/relationships/image" Target="../media/image4.png"/><Relationship Id="rId4" Type="http://schemas.openxmlformats.org/officeDocument/2006/relationships/image" Target="../media/image19.jpg"/></Relationships>
</file>

<file path=ppt/slides/_rels/slide25.xml.rels><?xml version="1.0" encoding="UTF-8" standalone="yes"?>
<Relationships xmlns="http://schemas.openxmlformats.org/package/2006/relationships"><Relationship Id="rId8" Type="http://schemas.openxmlformats.org/officeDocument/2006/relationships/image" Target="../media/image16.jpeg"/><Relationship Id="rId3" Type="http://schemas.openxmlformats.org/officeDocument/2006/relationships/slideLayout" Target="../slideLayouts/slideLayout1.xml"/><Relationship Id="rId7" Type="http://schemas.openxmlformats.org/officeDocument/2006/relationships/image" Target="../media/image10.wmf"/><Relationship Id="rId2" Type="http://schemas.openxmlformats.org/officeDocument/2006/relationships/audio" Target="../media/media25.m4a"/><Relationship Id="rId1" Type="http://schemas.microsoft.com/office/2007/relationships/media" Target="../media/media25.m4a"/><Relationship Id="rId6" Type="http://schemas.openxmlformats.org/officeDocument/2006/relationships/image" Target="../media/image15.jpeg"/><Relationship Id="rId11" Type="http://schemas.openxmlformats.org/officeDocument/2006/relationships/image" Target="../media/image4.png"/><Relationship Id="rId5" Type="http://schemas.openxmlformats.org/officeDocument/2006/relationships/image" Target="../media/image14.jpeg"/><Relationship Id="rId10" Type="http://schemas.openxmlformats.org/officeDocument/2006/relationships/image" Target="../media/image18.jpeg"/><Relationship Id="rId4" Type="http://schemas.openxmlformats.org/officeDocument/2006/relationships/image" Target="../media/image13.jpeg"/><Relationship Id="rId9" Type="http://schemas.openxmlformats.org/officeDocument/2006/relationships/image" Target="../media/image17.jpeg"/></Relationships>
</file>

<file path=ppt/slides/_rels/slide26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.png"/><Relationship Id="rId3" Type="http://schemas.openxmlformats.org/officeDocument/2006/relationships/slideLayout" Target="../slideLayouts/slideLayout2.xml"/><Relationship Id="rId7" Type="http://schemas.openxmlformats.org/officeDocument/2006/relationships/image" Target="../media/image10.wmf"/><Relationship Id="rId2" Type="http://schemas.openxmlformats.org/officeDocument/2006/relationships/audio" Target="../media/media26.m4a"/><Relationship Id="rId1" Type="http://schemas.microsoft.com/office/2007/relationships/media" Target="../media/media26.m4a"/><Relationship Id="rId6" Type="http://schemas.openxmlformats.org/officeDocument/2006/relationships/image" Target="../media/image9.png"/><Relationship Id="rId5" Type="http://schemas.openxmlformats.org/officeDocument/2006/relationships/image" Target="../media/image8.png"/><Relationship Id="rId10" Type="http://schemas.openxmlformats.org/officeDocument/2006/relationships/image" Target="../media/image4.png"/><Relationship Id="rId4" Type="http://schemas.openxmlformats.org/officeDocument/2006/relationships/hyperlink" Target="https://www.google.co.uk/url?sa=i&amp;url=https://www.familyfriendlyhq.ie/secondary-school/behaviour/cheeky-kids-how-to-cope-8318/&amp;psig=AOvVaw12vsHB63LEIfVDa0qAb1-t&amp;ust=1607695195002000&amp;source=images&amp;cd=vfe&amp;ved=0CAIQjRxqFwoTCLCQkaTJw-0CFQAAAAAdAAAAABAK" TargetMode="External"/><Relationship Id="rId9" Type="http://schemas.openxmlformats.org/officeDocument/2006/relationships/image" Target="../media/image12.png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7" Type="http://schemas.openxmlformats.org/officeDocument/2006/relationships/image" Target="../media/image4.png"/><Relationship Id="rId2" Type="http://schemas.openxmlformats.org/officeDocument/2006/relationships/audio" Target="../media/media27.m4a"/><Relationship Id="rId1" Type="http://schemas.microsoft.com/office/2007/relationships/media" Target="../media/media27.m4a"/><Relationship Id="rId6" Type="http://schemas.openxmlformats.org/officeDocument/2006/relationships/image" Target="../media/image7.jpeg"/><Relationship Id="rId5" Type="http://schemas.openxmlformats.org/officeDocument/2006/relationships/image" Target="../media/image6.jpeg"/><Relationship Id="rId4" Type="http://schemas.openxmlformats.org/officeDocument/2006/relationships/image" Target="../media/image5.jpeg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audio" Target="../media/media28.m4a"/><Relationship Id="rId7" Type="http://schemas.openxmlformats.org/officeDocument/2006/relationships/image" Target="../media/image4.png"/><Relationship Id="rId2" Type="http://schemas.microsoft.com/office/2007/relationships/media" Target="../media/media28.m4a"/><Relationship Id="rId1" Type="http://schemas.openxmlformats.org/officeDocument/2006/relationships/tags" Target="../tags/tag7.xml"/><Relationship Id="rId6" Type="http://schemas.openxmlformats.org/officeDocument/2006/relationships/image" Target="../media/image3.gif"/><Relationship Id="rId5" Type="http://schemas.openxmlformats.org/officeDocument/2006/relationships/image" Target="../media/image2.png"/><Relationship Id="rId4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audio" Target="../media/media29.m4a"/><Relationship Id="rId7" Type="http://schemas.openxmlformats.org/officeDocument/2006/relationships/image" Target="../media/image4.png"/><Relationship Id="rId2" Type="http://schemas.microsoft.com/office/2007/relationships/media" Target="../media/media29.m4a"/><Relationship Id="rId1" Type="http://schemas.openxmlformats.org/officeDocument/2006/relationships/tags" Target="../tags/tag8.xml"/><Relationship Id="rId6" Type="http://schemas.openxmlformats.org/officeDocument/2006/relationships/image" Target="../media/image31.jpeg"/><Relationship Id="rId5" Type="http://schemas.openxmlformats.org/officeDocument/2006/relationships/image" Target="../media/image30.png"/><Relationship Id="rId4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8" Type="http://schemas.openxmlformats.org/officeDocument/2006/relationships/image" Target="../media/image26.jpeg"/><Relationship Id="rId3" Type="http://schemas.openxmlformats.org/officeDocument/2006/relationships/slideLayout" Target="../slideLayouts/slideLayout1.xml"/><Relationship Id="rId7" Type="http://schemas.openxmlformats.org/officeDocument/2006/relationships/image" Target="../media/image25.jpeg"/><Relationship Id="rId12" Type="http://schemas.openxmlformats.org/officeDocument/2006/relationships/image" Target="../media/image4.png"/><Relationship Id="rId2" Type="http://schemas.openxmlformats.org/officeDocument/2006/relationships/audio" Target="../media/media30.m4a"/><Relationship Id="rId1" Type="http://schemas.microsoft.com/office/2007/relationships/media" Target="../media/media30.m4a"/><Relationship Id="rId6" Type="http://schemas.openxmlformats.org/officeDocument/2006/relationships/image" Target="../media/image24.jpeg"/><Relationship Id="rId11" Type="http://schemas.openxmlformats.org/officeDocument/2006/relationships/image" Target="../media/image29.png"/><Relationship Id="rId5" Type="http://schemas.openxmlformats.org/officeDocument/2006/relationships/image" Target="../media/image23.jpeg"/><Relationship Id="rId10" Type="http://schemas.openxmlformats.org/officeDocument/2006/relationships/image" Target="../media/image28.png"/><Relationship Id="rId4" Type="http://schemas.openxmlformats.org/officeDocument/2006/relationships/image" Target="../media/image22.png"/><Relationship Id="rId9" Type="http://schemas.openxmlformats.org/officeDocument/2006/relationships/image" Target="../media/image27.png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audio" Target="../media/media31.m4a"/><Relationship Id="rId1" Type="http://schemas.microsoft.com/office/2007/relationships/media" Target="../media/media31.m4a"/><Relationship Id="rId6" Type="http://schemas.openxmlformats.org/officeDocument/2006/relationships/image" Target="../media/image4.png"/><Relationship Id="rId5" Type="http://schemas.openxmlformats.org/officeDocument/2006/relationships/image" Target="../media/image21.jpeg"/><Relationship Id="rId4" Type="http://schemas.openxmlformats.org/officeDocument/2006/relationships/image" Target="../media/image20.png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audio" Target="../media/media32.m4a"/><Relationship Id="rId1" Type="http://schemas.microsoft.com/office/2007/relationships/media" Target="../media/media32.m4a"/><Relationship Id="rId5" Type="http://schemas.openxmlformats.org/officeDocument/2006/relationships/image" Target="../media/image4.png"/><Relationship Id="rId4" Type="http://schemas.openxmlformats.org/officeDocument/2006/relationships/image" Target="../media/image19.jpg"/></Relationships>
</file>

<file path=ppt/slides/_rels/slide3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6.jpeg"/><Relationship Id="rId3" Type="http://schemas.openxmlformats.org/officeDocument/2006/relationships/slideLayout" Target="../slideLayouts/slideLayout1.xml"/><Relationship Id="rId7" Type="http://schemas.openxmlformats.org/officeDocument/2006/relationships/image" Target="../media/image10.wmf"/><Relationship Id="rId2" Type="http://schemas.openxmlformats.org/officeDocument/2006/relationships/audio" Target="../media/media33.m4a"/><Relationship Id="rId1" Type="http://schemas.microsoft.com/office/2007/relationships/media" Target="../media/media33.m4a"/><Relationship Id="rId6" Type="http://schemas.openxmlformats.org/officeDocument/2006/relationships/image" Target="../media/image15.jpeg"/><Relationship Id="rId11" Type="http://schemas.openxmlformats.org/officeDocument/2006/relationships/image" Target="../media/image4.png"/><Relationship Id="rId5" Type="http://schemas.openxmlformats.org/officeDocument/2006/relationships/image" Target="../media/image14.jpeg"/><Relationship Id="rId10" Type="http://schemas.openxmlformats.org/officeDocument/2006/relationships/image" Target="../media/image18.jpeg"/><Relationship Id="rId4" Type="http://schemas.openxmlformats.org/officeDocument/2006/relationships/image" Target="../media/image13.jpeg"/><Relationship Id="rId9" Type="http://schemas.openxmlformats.org/officeDocument/2006/relationships/image" Target="../media/image17.jpeg"/></Relationships>
</file>

<file path=ppt/slides/_rels/slide3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.png"/><Relationship Id="rId3" Type="http://schemas.openxmlformats.org/officeDocument/2006/relationships/slideLayout" Target="../slideLayouts/slideLayout2.xml"/><Relationship Id="rId7" Type="http://schemas.openxmlformats.org/officeDocument/2006/relationships/image" Target="../media/image10.wmf"/><Relationship Id="rId2" Type="http://schemas.openxmlformats.org/officeDocument/2006/relationships/audio" Target="../media/media34.m4a"/><Relationship Id="rId1" Type="http://schemas.microsoft.com/office/2007/relationships/media" Target="../media/media34.m4a"/><Relationship Id="rId6" Type="http://schemas.openxmlformats.org/officeDocument/2006/relationships/image" Target="../media/image9.png"/><Relationship Id="rId5" Type="http://schemas.openxmlformats.org/officeDocument/2006/relationships/image" Target="../media/image8.png"/><Relationship Id="rId10" Type="http://schemas.openxmlformats.org/officeDocument/2006/relationships/image" Target="../media/image4.png"/><Relationship Id="rId4" Type="http://schemas.openxmlformats.org/officeDocument/2006/relationships/hyperlink" Target="https://www.google.co.uk/url?sa=i&amp;url=https://www.familyfriendlyhq.ie/secondary-school/behaviour/cheeky-kids-how-to-cope-8318/&amp;psig=AOvVaw12vsHB63LEIfVDa0qAb1-t&amp;ust=1607695195002000&amp;source=images&amp;cd=vfe&amp;ved=0CAIQjRxqFwoTCLCQkaTJw-0CFQAAAAAdAAAAABAK" TargetMode="External"/><Relationship Id="rId9" Type="http://schemas.openxmlformats.org/officeDocument/2006/relationships/image" Target="../media/image12.png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7" Type="http://schemas.openxmlformats.org/officeDocument/2006/relationships/image" Target="../media/image4.png"/><Relationship Id="rId2" Type="http://schemas.openxmlformats.org/officeDocument/2006/relationships/audio" Target="../media/media35.m4a"/><Relationship Id="rId1" Type="http://schemas.microsoft.com/office/2007/relationships/media" Target="../media/media35.m4a"/><Relationship Id="rId6" Type="http://schemas.openxmlformats.org/officeDocument/2006/relationships/image" Target="../media/image7.jpeg"/><Relationship Id="rId5" Type="http://schemas.openxmlformats.org/officeDocument/2006/relationships/image" Target="../media/image6.jpeg"/><Relationship Id="rId4" Type="http://schemas.openxmlformats.org/officeDocument/2006/relationships/image" Target="../media/image5.jpeg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audio" Target="../media/media36.m4a"/><Relationship Id="rId7" Type="http://schemas.openxmlformats.org/officeDocument/2006/relationships/image" Target="../media/image4.png"/><Relationship Id="rId2" Type="http://schemas.microsoft.com/office/2007/relationships/media" Target="../media/media36.m4a"/><Relationship Id="rId1" Type="http://schemas.openxmlformats.org/officeDocument/2006/relationships/tags" Target="../tags/tag9.xml"/><Relationship Id="rId6" Type="http://schemas.openxmlformats.org/officeDocument/2006/relationships/image" Target="../media/image3.gif"/><Relationship Id="rId5" Type="http://schemas.openxmlformats.org/officeDocument/2006/relationships/image" Target="../media/image2.png"/><Relationship Id="rId4" Type="http://schemas.openxmlformats.org/officeDocument/2006/relationships/slideLayout" Target="../slideLayouts/slideLayout1.xml"/></Relationships>
</file>

<file path=ppt/slides/_rels/slide37.xml.rels><?xml version="1.0" encoding="UTF-8" standalone="yes"?>
<Relationships xmlns="http://schemas.openxmlformats.org/package/2006/relationships"><Relationship Id="rId8" Type="http://schemas.openxmlformats.org/officeDocument/2006/relationships/image" Target="../media/image36.jpeg"/><Relationship Id="rId3" Type="http://schemas.openxmlformats.org/officeDocument/2006/relationships/slideLayout" Target="../slideLayouts/slideLayout1.xml"/><Relationship Id="rId7" Type="http://schemas.openxmlformats.org/officeDocument/2006/relationships/image" Target="../media/image35.jpeg"/><Relationship Id="rId12" Type="http://schemas.openxmlformats.org/officeDocument/2006/relationships/image" Target="../media/image4.png"/><Relationship Id="rId2" Type="http://schemas.openxmlformats.org/officeDocument/2006/relationships/audio" Target="../media/media37.m4a"/><Relationship Id="rId1" Type="http://schemas.microsoft.com/office/2007/relationships/media" Target="../media/media37.m4a"/><Relationship Id="rId6" Type="http://schemas.openxmlformats.org/officeDocument/2006/relationships/image" Target="../media/image34.jpeg"/><Relationship Id="rId11" Type="http://schemas.openxmlformats.org/officeDocument/2006/relationships/image" Target="../media/image39.jpeg"/><Relationship Id="rId5" Type="http://schemas.openxmlformats.org/officeDocument/2006/relationships/image" Target="../media/image33.jpeg"/><Relationship Id="rId10" Type="http://schemas.openxmlformats.org/officeDocument/2006/relationships/image" Target="../media/image38.jpeg"/><Relationship Id="rId4" Type="http://schemas.openxmlformats.org/officeDocument/2006/relationships/image" Target="../media/image32.jpeg"/><Relationship Id="rId9" Type="http://schemas.openxmlformats.org/officeDocument/2006/relationships/image" Target="../media/image37.jpeg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audio" Target="../media/media38.m4a"/><Relationship Id="rId7" Type="http://schemas.openxmlformats.org/officeDocument/2006/relationships/image" Target="../media/image4.png"/><Relationship Id="rId2" Type="http://schemas.microsoft.com/office/2007/relationships/media" Target="../media/media38.m4a"/><Relationship Id="rId1" Type="http://schemas.openxmlformats.org/officeDocument/2006/relationships/tags" Target="../tags/tag10.xml"/><Relationship Id="rId6" Type="http://schemas.openxmlformats.org/officeDocument/2006/relationships/image" Target="../media/image31.jpeg"/><Relationship Id="rId5" Type="http://schemas.openxmlformats.org/officeDocument/2006/relationships/image" Target="../media/image30.png"/><Relationship Id="rId4" Type="http://schemas.openxmlformats.org/officeDocument/2006/relationships/slideLayout" Target="../slideLayouts/slideLayout1.xml"/></Relationships>
</file>

<file path=ppt/slides/_rels/slide39.xml.rels><?xml version="1.0" encoding="UTF-8" standalone="yes"?>
<Relationships xmlns="http://schemas.openxmlformats.org/package/2006/relationships"><Relationship Id="rId8" Type="http://schemas.openxmlformats.org/officeDocument/2006/relationships/image" Target="../media/image26.jpeg"/><Relationship Id="rId3" Type="http://schemas.openxmlformats.org/officeDocument/2006/relationships/slideLayout" Target="../slideLayouts/slideLayout1.xml"/><Relationship Id="rId7" Type="http://schemas.openxmlformats.org/officeDocument/2006/relationships/image" Target="../media/image25.jpeg"/><Relationship Id="rId12" Type="http://schemas.openxmlformats.org/officeDocument/2006/relationships/image" Target="../media/image4.png"/><Relationship Id="rId2" Type="http://schemas.openxmlformats.org/officeDocument/2006/relationships/audio" Target="../media/media39.m4a"/><Relationship Id="rId1" Type="http://schemas.microsoft.com/office/2007/relationships/media" Target="../media/media39.m4a"/><Relationship Id="rId6" Type="http://schemas.openxmlformats.org/officeDocument/2006/relationships/image" Target="../media/image24.jpeg"/><Relationship Id="rId11" Type="http://schemas.openxmlformats.org/officeDocument/2006/relationships/image" Target="../media/image29.png"/><Relationship Id="rId5" Type="http://schemas.openxmlformats.org/officeDocument/2006/relationships/image" Target="../media/image23.jpeg"/><Relationship Id="rId10" Type="http://schemas.openxmlformats.org/officeDocument/2006/relationships/image" Target="../media/image28.png"/><Relationship Id="rId4" Type="http://schemas.openxmlformats.org/officeDocument/2006/relationships/image" Target="../media/image22.png"/><Relationship Id="rId9" Type="http://schemas.openxmlformats.org/officeDocument/2006/relationships/image" Target="../media/image27.png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audio" Target="../media/media40.m4a"/><Relationship Id="rId1" Type="http://schemas.microsoft.com/office/2007/relationships/media" Target="../media/media40.m4a"/><Relationship Id="rId6" Type="http://schemas.openxmlformats.org/officeDocument/2006/relationships/image" Target="../media/image4.png"/><Relationship Id="rId5" Type="http://schemas.openxmlformats.org/officeDocument/2006/relationships/image" Target="../media/image21.jpeg"/><Relationship Id="rId4" Type="http://schemas.openxmlformats.org/officeDocument/2006/relationships/image" Target="../media/image20.png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audio" Target="../media/media41.m4a"/><Relationship Id="rId1" Type="http://schemas.microsoft.com/office/2007/relationships/media" Target="../media/media41.m4a"/><Relationship Id="rId5" Type="http://schemas.openxmlformats.org/officeDocument/2006/relationships/image" Target="../media/image4.png"/><Relationship Id="rId4" Type="http://schemas.openxmlformats.org/officeDocument/2006/relationships/image" Target="../media/image19.jpg"/></Relationships>
</file>

<file path=ppt/slides/_rels/slide4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6.jpeg"/><Relationship Id="rId3" Type="http://schemas.openxmlformats.org/officeDocument/2006/relationships/slideLayout" Target="../slideLayouts/slideLayout1.xml"/><Relationship Id="rId7" Type="http://schemas.openxmlformats.org/officeDocument/2006/relationships/image" Target="../media/image10.wmf"/><Relationship Id="rId2" Type="http://schemas.openxmlformats.org/officeDocument/2006/relationships/audio" Target="../media/media42.m4a"/><Relationship Id="rId1" Type="http://schemas.microsoft.com/office/2007/relationships/media" Target="../media/media42.m4a"/><Relationship Id="rId6" Type="http://schemas.openxmlformats.org/officeDocument/2006/relationships/image" Target="../media/image15.jpeg"/><Relationship Id="rId11" Type="http://schemas.openxmlformats.org/officeDocument/2006/relationships/image" Target="../media/image4.png"/><Relationship Id="rId5" Type="http://schemas.openxmlformats.org/officeDocument/2006/relationships/image" Target="../media/image14.jpeg"/><Relationship Id="rId10" Type="http://schemas.openxmlformats.org/officeDocument/2006/relationships/image" Target="../media/image18.jpeg"/><Relationship Id="rId4" Type="http://schemas.openxmlformats.org/officeDocument/2006/relationships/image" Target="../media/image13.jpeg"/><Relationship Id="rId9" Type="http://schemas.openxmlformats.org/officeDocument/2006/relationships/image" Target="../media/image17.jpeg"/></Relationships>
</file>

<file path=ppt/slides/_rels/slide4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.png"/><Relationship Id="rId3" Type="http://schemas.openxmlformats.org/officeDocument/2006/relationships/slideLayout" Target="../slideLayouts/slideLayout2.xml"/><Relationship Id="rId7" Type="http://schemas.openxmlformats.org/officeDocument/2006/relationships/image" Target="../media/image10.wmf"/><Relationship Id="rId2" Type="http://schemas.openxmlformats.org/officeDocument/2006/relationships/audio" Target="../media/media43.m4a"/><Relationship Id="rId1" Type="http://schemas.microsoft.com/office/2007/relationships/media" Target="../media/media43.m4a"/><Relationship Id="rId6" Type="http://schemas.openxmlformats.org/officeDocument/2006/relationships/image" Target="../media/image9.png"/><Relationship Id="rId5" Type="http://schemas.openxmlformats.org/officeDocument/2006/relationships/image" Target="../media/image8.png"/><Relationship Id="rId10" Type="http://schemas.openxmlformats.org/officeDocument/2006/relationships/image" Target="../media/image4.png"/><Relationship Id="rId4" Type="http://schemas.openxmlformats.org/officeDocument/2006/relationships/hyperlink" Target="https://www.google.co.uk/url?sa=i&amp;url=https://www.familyfriendlyhq.ie/secondary-school/behaviour/cheeky-kids-how-to-cope-8318/&amp;psig=AOvVaw12vsHB63LEIfVDa0qAb1-t&amp;ust=1607695195002000&amp;source=images&amp;cd=vfe&amp;ved=0CAIQjRxqFwoTCLCQkaTJw-0CFQAAAAAdAAAAABAK" TargetMode="External"/><Relationship Id="rId9" Type="http://schemas.openxmlformats.org/officeDocument/2006/relationships/image" Target="../media/image12.png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7" Type="http://schemas.openxmlformats.org/officeDocument/2006/relationships/image" Target="../media/image4.png"/><Relationship Id="rId2" Type="http://schemas.openxmlformats.org/officeDocument/2006/relationships/audio" Target="../media/media44.m4a"/><Relationship Id="rId1" Type="http://schemas.microsoft.com/office/2007/relationships/media" Target="../media/media44.m4a"/><Relationship Id="rId6" Type="http://schemas.openxmlformats.org/officeDocument/2006/relationships/image" Target="../media/image7.jpeg"/><Relationship Id="rId5" Type="http://schemas.openxmlformats.org/officeDocument/2006/relationships/image" Target="../media/image6.jpeg"/><Relationship Id="rId4" Type="http://schemas.openxmlformats.org/officeDocument/2006/relationships/image" Target="../media/image5.jpeg"/></Relationships>
</file>

<file path=ppt/slides/_rels/slide45.xml.rels><?xml version="1.0" encoding="UTF-8" standalone="yes"?>
<Relationships xmlns="http://schemas.openxmlformats.org/package/2006/relationships"><Relationship Id="rId3" Type="http://schemas.openxmlformats.org/officeDocument/2006/relationships/audio" Target="../media/media45.m4a"/><Relationship Id="rId7" Type="http://schemas.openxmlformats.org/officeDocument/2006/relationships/image" Target="../media/image4.png"/><Relationship Id="rId2" Type="http://schemas.microsoft.com/office/2007/relationships/media" Target="../media/media45.m4a"/><Relationship Id="rId1" Type="http://schemas.openxmlformats.org/officeDocument/2006/relationships/tags" Target="../tags/tag11.xml"/><Relationship Id="rId6" Type="http://schemas.openxmlformats.org/officeDocument/2006/relationships/image" Target="../media/image3.gif"/><Relationship Id="rId5" Type="http://schemas.openxmlformats.org/officeDocument/2006/relationships/image" Target="../media/image2.png"/><Relationship Id="rId4" Type="http://schemas.openxmlformats.org/officeDocument/2006/relationships/slideLayout" Target="../slideLayouts/slideLayout1.xml"/></Relationships>
</file>

<file path=ppt/slides/_rels/slide46.xml.rels><?xml version="1.0" encoding="UTF-8" standalone="yes"?>
<Relationships xmlns="http://schemas.openxmlformats.org/package/2006/relationships"><Relationship Id="rId8" Type="http://schemas.openxmlformats.org/officeDocument/2006/relationships/image" Target="../media/image42.jpeg"/><Relationship Id="rId3" Type="http://schemas.openxmlformats.org/officeDocument/2006/relationships/audio" Target="../media/media46.m4a"/><Relationship Id="rId7" Type="http://schemas.openxmlformats.org/officeDocument/2006/relationships/image" Target="../media/image41.png"/><Relationship Id="rId2" Type="http://schemas.microsoft.com/office/2007/relationships/media" Target="../media/media46.m4a"/><Relationship Id="rId1" Type="http://schemas.openxmlformats.org/officeDocument/2006/relationships/tags" Target="../tags/tag12.xml"/><Relationship Id="rId6" Type="http://schemas.openxmlformats.org/officeDocument/2006/relationships/image" Target="../media/image40.png"/><Relationship Id="rId5" Type="http://schemas.openxmlformats.org/officeDocument/2006/relationships/notesSlide" Target="../notesSlides/notesSlide1.xml"/><Relationship Id="rId4" Type="http://schemas.openxmlformats.org/officeDocument/2006/relationships/slideLayout" Target="../slideLayouts/slideLayout1.xml"/><Relationship Id="rId9" Type="http://schemas.openxmlformats.org/officeDocument/2006/relationships/image" Target="../media/image4.png"/></Relationships>
</file>

<file path=ppt/slides/_rels/slide47.xml.rels><?xml version="1.0" encoding="UTF-8" standalone="yes"?>
<Relationships xmlns="http://schemas.openxmlformats.org/package/2006/relationships"><Relationship Id="rId8" Type="http://schemas.openxmlformats.org/officeDocument/2006/relationships/image" Target="../media/image36.jpeg"/><Relationship Id="rId3" Type="http://schemas.openxmlformats.org/officeDocument/2006/relationships/slideLayout" Target="../slideLayouts/slideLayout1.xml"/><Relationship Id="rId7" Type="http://schemas.openxmlformats.org/officeDocument/2006/relationships/image" Target="../media/image35.jpeg"/><Relationship Id="rId12" Type="http://schemas.openxmlformats.org/officeDocument/2006/relationships/image" Target="../media/image4.png"/><Relationship Id="rId2" Type="http://schemas.openxmlformats.org/officeDocument/2006/relationships/audio" Target="../media/media47.m4a"/><Relationship Id="rId1" Type="http://schemas.microsoft.com/office/2007/relationships/media" Target="../media/media47.m4a"/><Relationship Id="rId6" Type="http://schemas.openxmlformats.org/officeDocument/2006/relationships/image" Target="../media/image34.jpeg"/><Relationship Id="rId11" Type="http://schemas.openxmlformats.org/officeDocument/2006/relationships/image" Target="../media/image39.jpeg"/><Relationship Id="rId5" Type="http://schemas.openxmlformats.org/officeDocument/2006/relationships/image" Target="../media/image33.jpeg"/><Relationship Id="rId10" Type="http://schemas.openxmlformats.org/officeDocument/2006/relationships/image" Target="../media/image38.jpeg"/><Relationship Id="rId4" Type="http://schemas.openxmlformats.org/officeDocument/2006/relationships/image" Target="../media/image32.jpeg"/><Relationship Id="rId9" Type="http://schemas.openxmlformats.org/officeDocument/2006/relationships/image" Target="../media/image37.jpeg"/></Relationships>
</file>

<file path=ppt/slides/_rels/slide48.xml.rels><?xml version="1.0" encoding="UTF-8" standalone="yes"?>
<Relationships xmlns="http://schemas.openxmlformats.org/package/2006/relationships"><Relationship Id="rId3" Type="http://schemas.openxmlformats.org/officeDocument/2006/relationships/audio" Target="../media/media48.m4a"/><Relationship Id="rId7" Type="http://schemas.openxmlformats.org/officeDocument/2006/relationships/image" Target="../media/image4.png"/><Relationship Id="rId2" Type="http://schemas.microsoft.com/office/2007/relationships/media" Target="../media/media48.m4a"/><Relationship Id="rId1" Type="http://schemas.openxmlformats.org/officeDocument/2006/relationships/tags" Target="../tags/tag13.xml"/><Relationship Id="rId6" Type="http://schemas.openxmlformats.org/officeDocument/2006/relationships/image" Target="../media/image31.jpeg"/><Relationship Id="rId5" Type="http://schemas.openxmlformats.org/officeDocument/2006/relationships/image" Target="../media/image30.png"/><Relationship Id="rId4" Type="http://schemas.openxmlformats.org/officeDocument/2006/relationships/slideLayout" Target="../slideLayouts/slideLayout1.xml"/></Relationships>
</file>

<file path=ppt/slides/_rels/slide49.xml.rels><?xml version="1.0" encoding="UTF-8" standalone="yes"?>
<Relationships xmlns="http://schemas.openxmlformats.org/package/2006/relationships"><Relationship Id="rId8" Type="http://schemas.openxmlformats.org/officeDocument/2006/relationships/image" Target="../media/image26.jpeg"/><Relationship Id="rId3" Type="http://schemas.openxmlformats.org/officeDocument/2006/relationships/slideLayout" Target="../slideLayouts/slideLayout1.xml"/><Relationship Id="rId7" Type="http://schemas.openxmlformats.org/officeDocument/2006/relationships/image" Target="../media/image25.jpeg"/><Relationship Id="rId12" Type="http://schemas.openxmlformats.org/officeDocument/2006/relationships/image" Target="../media/image4.png"/><Relationship Id="rId2" Type="http://schemas.openxmlformats.org/officeDocument/2006/relationships/audio" Target="../media/media49.m4a"/><Relationship Id="rId1" Type="http://schemas.microsoft.com/office/2007/relationships/media" Target="../media/media49.m4a"/><Relationship Id="rId6" Type="http://schemas.openxmlformats.org/officeDocument/2006/relationships/image" Target="../media/image24.jpeg"/><Relationship Id="rId11" Type="http://schemas.openxmlformats.org/officeDocument/2006/relationships/image" Target="../media/image29.png"/><Relationship Id="rId5" Type="http://schemas.openxmlformats.org/officeDocument/2006/relationships/image" Target="../media/image23.jpeg"/><Relationship Id="rId10" Type="http://schemas.openxmlformats.org/officeDocument/2006/relationships/image" Target="../media/image28.png"/><Relationship Id="rId4" Type="http://schemas.openxmlformats.org/officeDocument/2006/relationships/image" Target="../media/image22.png"/><Relationship Id="rId9" Type="http://schemas.openxmlformats.org/officeDocument/2006/relationships/image" Target="../media/image27.png"/></Relationships>
</file>

<file path=ppt/slides/_rels/slide50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audio" Target="../media/media50.m4a"/><Relationship Id="rId1" Type="http://schemas.microsoft.com/office/2007/relationships/media" Target="../media/media50.m4a"/><Relationship Id="rId6" Type="http://schemas.openxmlformats.org/officeDocument/2006/relationships/image" Target="../media/image4.png"/><Relationship Id="rId5" Type="http://schemas.openxmlformats.org/officeDocument/2006/relationships/image" Target="../media/image21.jpeg"/><Relationship Id="rId4" Type="http://schemas.openxmlformats.org/officeDocument/2006/relationships/image" Target="../media/image20.png"/></Relationships>
</file>

<file path=ppt/slides/_rels/slide5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audio" Target="../media/media51.m4a"/><Relationship Id="rId1" Type="http://schemas.microsoft.com/office/2007/relationships/media" Target="../media/media51.m4a"/><Relationship Id="rId5" Type="http://schemas.openxmlformats.org/officeDocument/2006/relationships/image" Target="../media/image4.png"/><Relationship Id="rId4" Type="http://schemas.openxmlformats.org/officeDocument/2006/relationships/image" Target="../media/image19.jpg"/></Relationships>
</file>

<file path=ppt/slides/_rels/slide5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6.jpeg"/><Relationship Id="rId3" Type="http://schemas.openxmlformats.org/officeDocument/2006/relationships/slideLayout" Target="../slideLayouts/slideLayout1.xml"/><Relationship Id="rId7" Type="http://schemas.openxmlformats.org/officeDocument/2006/relationships/image" Target="../media/image10.wmf"/><Relationship Id="rId2" Type="http://schemas.openxmlformats.org/officeDocument/2006/relationships/audio" Target="../media/media52.m4a"/><Relationship Id="rId1" Type="http://schemas.microsoft.com/office/2007/relationships/media" Target="../media/media52.m4a"/><Relationship Id="rId6" Type="http://schemas.openxmlformats.org/officeDocument/2006/relationships/image" Target="../media/image15.jpeg"/><Relationship Id="rId11" Type="http://schemas.openxmlformats.org/officeDocument/2006/relationships/image" Target="../media/image4.png"/><Relationship Id="rId5" Type="http://schemas.openxmlformats.org/officeDocument/2006/relationships/image" Target="../media/image14.jpeg"/><Relationship Id="rId10" Type="http://schemas.openxmlformats.org/officeDocument/2006/relationships/image" Target="../media/image18.jpeg"/><Relationship Id="rId4" Type="http://schemas.openxmlformats.org/officeDocument/2006/relationships/image" Target="../media/image13.jpeg"/><Relationship Id="rId9" Type="http://schemas.openxmlformats.org/officeDocument/2006/relationships/image" Target="../media/image17.jpeg"/></Relationships>
</file>

<file path=ppt/slides/_rels/slide5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.png"/><Relationship Id="rId3" Type="http://schemas.openxmlformats.org/officeDocument/2006/relationships/slideLayout" Target="../slideLayouts/slideLayout2.xml"/><Relationship Id="rId7" Type="http://schemas.openxmlformats.org/officeDocument/2006/relationships/image" Target="../media/image10.wmf"/><Relationship Id="rId2" Type="http://schemas.openxmlformats.org/officeDocument/2006/relationships/audio" Target="../media/media53.m4a"/><Relationship Id="rId1" Type="http://schemas.microsoft.com/office/2007/relationships/media" Target="../media/media53.m4a"/><Relationship Id="rId6" Type="http://schemas.openxmlformats.org/officeDocument/2006/relationships/image" Target="../media/image9.png"/><Relationship Id="rId5" Type="http://schemas.openxmlformats.org/officeDocument/2006/relationships/image" Target="../media/image8.png"/><Relationship Id="rId10" Type="http://schemas.openxmlformats.org/officeDocument/2006/relationships/image" Target="../media/image4.png"/><Relationship Id="rId4" Type="http://schemas.openxmlformats.org/officeDocument/2006/relationships/hyperlink" Target="https://www.google.co.uk/url?sa=i&amp;url=https://www.familyfriendlyhq.ie/secondary-school/behaviour/cheeky-kids-how-to-cope-8318/&amp;psig=AOvVaw12vsHB63LEIfVDa0qAb1-t&amp;ust=1607695195002000&amp;source=images&amp;cd=vfe&amp;ved=0CAIQjRxqFwoTCLCQkaTJw-0CFQAAAAAdAAAAABAK" TargetMode="External"/><Relationship Id="rId9" Type="http://schemas.openxmlformats.org/officeDocument/2006/relationships/image" Target="../media/image12.png"/></Relationships>
</file>

<file path=ppt/slides/_rels/slide5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7" Type="http://schemas.openxmlformats.org/officeDocument/2006/relationships/image" Target="../media/image4.png"/><Relationship Id="rId2" Type="http://schemas.openxmlformats.org/officeDocument/2006/relationships/audio" Target="../media/media54.m4a"/><Relationship Id="rId1" Type="http://schemas.microsoft.com/office/2007/relationships/media" Target="../media/media54.m4a"/><Relationship Id="rId6" Type="http://schemas.openxmlformats.org/officeDocument/2006/relationships/image" Target="../media/image7.jpeg"/><Relationship Id="rId5" Type="http://schemas.openxmlformats.org/officeDocument/2006/relationships/image" Target="../media/image6.jpeg"/><Relationship Id="rId4" Type="http://schemas.openxmlformats.org/officeDocument/2006/relationships/image" Target="../media/image5.jpeg"/></Relationships>
</file>

<file path=ppt/slides/_rels/slide55.xml.rels><?xml version="1.0" encoding="UTF-8" standalone="yes"?>
<Relationships xmlns="http://schemas.openxmlformats.org/package/2006/relationships"><Relationship Id="rId3" Type="http://schemas.openxmlformats.org/officeDocument/2006/relationships/audio" Target="../media/media55.m4a"/><Relationship Id="rId7" Type="http://schemas.openxmlformats.org/officeDocument/2006/relationships/image" Target="../media/image4.png"/><Relationship Id="rId2" Type="http://schemas.microsoft.com/office/2007/relationships/media" Target="../media/media55.m4a"/><Relationship Id="rId1" Type="http://schemas.openxmlformats.org/officeDocument/2006/relationships/tags" Target="../tags/tag14.xml"/><Relationship Id="rId6" Type="http://schemas.openxmlformats.org/officeDocument/2006/relationships/image" Target="../media/image3.gif"/><Relationship Id="rId5" Type="http://schemas.openxmlformats.org/officeDocument/2006/relationships/image" Target="../media/image2.png"/><Relationship Id="rId4" Type="http://schemas.openxmlformats.org/officeDocument/2006/relationships/slideLayout" Target="../slideLayouts/slideLayout1.xml"/></Relationships>
</file>

<file path=ppt/slides/_rels/slide56.xml.rels><?xml version="1.0" encoding="UTF-8" standalone="yes"?>
<Relationships xmlns="http://schemas.openxmlformats.org/package/2006/relationships"><Relationship Id="rId8" Type="http://schemas.openxmlformats.org/officeDocument/2006/relationships/image" Target="../media/image4.png"/><Relationship Id="rId3" Type="http://schemas.openxmlformats.org/officeDocument/2006/relationships/slideLayout" Target="../slideLayouts/slideLayout1.xml"/><Relationship Id="rId7" Type="http://schemas.openxmlformats.org/officeDocument/2006/relationships/image" Target="../media/image46.jpeg"/><Relationship Id="rId2" Type="http://schemas.openxmlformats.org/officeDocument/2006/relationships/audio" Target="../media/media56.m4a"/><Relationship Id="rId1" Type="http://schemas.microsoft.com/office/2007/relationships/media" Target="../media/media56.m4a"/><Relationship Id="rId6" Type="http://schemas.openxmlformats.org/officeDocument/2006/relationships/image" Target="../media/image45.png"/><Relationship Id="rId5" Type="http://schemas.openxmlformats.org/officeDocument/2006/relationships/image" Target="../media/image44.png"/><Relationship Id="rId4" Type="http://schemas.openxmlformats.org/officeDocument/2006/relationships/image" Target="../media/image43.png"/></Relationships>
</file>

<file path=ppt/slides/_rels/slide57.xml.rels><?xml version="1.0" encoding="UTF-8" standalone="yes"?>
<Relationships xmlns="http://schemas.openxmlformats.org/package/2006/relationships"><Relationship Id="rId8" Type="http://schemas.openxmlformats.org/officeDocument/2006/relationships/image" Target="../media/image42.jpeg"/><Relationship Id="rId3" Type="http://schemas.openxmlformats.org/officeDocument/2006/relationships/audio" Target="../media/media57.m4a"/><Relationship Id="rId7" Type="http://schemas.openxmlformats.org/officeDocument/2006/relationships/image" Target="../media/image41.png"/><Relationship Id="rId2" Type="http://schemas.microsoft.com/office/2007/relationships/media" Target="../media/media57.m4a"/><Relationship Id="rId1" Type="http://schemas.openxmlformats.org/officeDocument/2006/relationships/tags" Target="../tags/tag15.xml"/><Relationship Id="rId6" Type="http://schemas.openxmlformats.org/officeDocument/2006/relationships/image" Target="../media/image40.png"/><Relationship Id="rId5" Type="http://schemas.openxmlformats.org/officeDocument/2006/relationships/notesSlide" Target="../notesSlides/notesSlide2.xml"/><Relationship Id="rId4" Type="http://schemas.openxmlformats.org/officeDocument/2006/relationships/slideLayout" Target="../slideLayouts/slideLayout1.xml"/><Relationship Id="rId9" Type="http://schemas.openxmlformats.org/officeDocument/2006/relationships/image" Target="../media/image4.png"/></Relationships>
</file>

<file path=ppt/slides/_rels/slide58.xml.rels><?xml version="1.0" encoding="UTF-8" standalone="yes"?>
<Relationships xmlns="http://schemas.openxmlformats.org/package/2006/relationships"><Relationship Id="rId8" Type="http://schemas.openxmlformats.org/officeDocument/2006/relationships/image" Target="../media/image36.jpeg"/><Relationship Id="rId3" Type="http://schemas.openxmlformats.org/officeDocument/2006/relationships/slideLayout" Target="../slideLayouts/slideLayout1.xml"/><Relationship Id="rId7" Type="http://schemas.openxmlformats.org/officeDocument/2006/relationships/image" Target="../media/image35.jpeg"/><Relationship Id="rId12" Type="http://schemas.openxmlformats.org/officeDocument/2006/relationships/image" Target="../media/image4.png"/><Relationship Id="rId2" Type="http://schemas.openxmlformats.org/officeDocument/2006/relationships/audio" Target="../media/media58.m4a"/><Relationship Id="rId1" Type="http://schemas.microsoft.com/office/2007/relationships/media" Target="../media/media58.m4a"/><Relationship Id="rId6" Type="http://schemas.openxmlformats.org/officeDocument/2006/relationships/image" Target="../media/image34.jpeg"/><Relationship Id="rId11" Type="http://schemas.openxmlformats.org/officeDocument/2006/relationships/image" Target="../media/image39.jpeg"/><Relationship Id="rId5" Type="http://schemas.openxmlformats.org/officeDocument/2006/relationships/image" Target="../media/image33.jpeg"/><Relationship Id="rId10" Type="http://schemas.openxmlformats.org/officeDocument/2006/relationships/image" Target="../media/image38.jpeg"/><Relationship Id="rId4" Type="http://schemas.openxmlformats.org/officeDocument/2006/relationships/image" Target="../media/image32.jpeg"/><Relationship Id="rId9" Type="http://schemas.openxmlformats.org/officeDocument/2006/relationships/image" Target="../media/image37.jpeg"/></Relationships>
</file>

<file path=ppt/slides/_rels/slide59.xml.rels><?xml version="1.0" encoding="UTF-8" standalone="yes"?>
<Relationships xmlns="http://schemas.openxmlformats.org/package/2006/relationships"><Relationship Id="rId3" Type="http://schemas.openxmlformats.org/officeDocument/2006/relationships/audio" Target="../media/media59.m4a"/><Relationship Id="rId7" Type="http://schemas.openxmlformats.org/officeDocument/2006/relationships/image" Target="../media/image4.png"/><Relationship Id="rId2" Type="http://schemas.microsoft.com/office/2007/relationships/media" Target="../media/media59.m4a"/><Relationship Id="rId1" Type="http://schemas.openxmlformats.org/officeDocument/2006/relationships/tags" Target="../tags/tag16.xml"/><Relationship Id="rId6" Type="http://schemas.openxmlformats.org/officeDocument/2006/relationships/image" Target="../media/image31.jpeg"/><Relationship Id="rId5" Type="http://schemas.openxmlformats.org/officeDocument/2006/relationships/image" Target="../media/image30.png"/><Relationship Id="rId4" Type="http://schemas.openxmlformats.org/officeDocument/2006/relationships/slideLayout" Target="../slideLayouts/slideLayout1.xml"/></Relationships>
</file>

<file path=ppt/slides/_rels/slide60.xml.rels><?xml version="1.0" encoding="UTF-8" standalone="yes"?>
<Relationships xmlns="http://schemas.openxmlformats.org/package/2006/relationships"><Relationship Id="rId8" Type="http://schemas.openxmlformats.org/officeDocument/2006/relationships/image" Target="../media/image26.jpeg"/><Relationship Id="rId3" Type="http://schemas.openxmlformats.org/officeDocument/2006/relationships/slideLayout" Target="../slideLayouts/slideLayout1.xml"/><Relationship Id="rId7" Type="http://schemas.openxmlformats.org/officeDocument/2006/relationships/image" Target="../media/image25.jpeg"/><Relationship Id="rId12" Type="http://schemas.openxmlformats.org/officeDocument/2006/relationships/image" Target="../media/image4.png"/><Relationship Id="rId2" Type="http://schemas.openxmlformats.org/officeDocument/2006/relationships/audio" Target="../media/media60.m4a"/><Relationship Id="rId1" Type="http://schemas.microsoft.com/office/2007/relationships/media" Target="../media/media60.m4a"/><Relationship Id="rId6" Type="http://schemas.openxmlformats.org/officeDocument/2006/relationships/image" Target="../media/image24.jpeg"/><Relationship Id="rId11" Type="http://schemas.openxmlformats.org/officeDocument/2006/relationships/image" Target="../media/image29.png"/><Relationship Id="rId5" Type="http://schemas.openxmlformats.org/officeDocument/2006/relationships/image" Target="../media/image23.jpeg"/><Relationship Id="rId10" Type="http://schemas.openxmlformats.org/officeDocument/2006/relationships/image" Target="../media/image28.png"/><Relationship Id="rId4" Type="http://schemas.openxmlformats.org/officeDocument/2006/relationships/image" Target="../media/image22.png"/><Relationship Id="rId9" Type="http://schemas.openxmlformats.org/officeDocument/2006/relationships/image" Target="../media/image27.png"/></Relationships>
</file>

<file path=ppt/slides/_rels/slide6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audio" Target="../media/media61.m4a"/><Relationship Id="rId1" Type="http://schemas.microsoft.com/office/2007/relationships/media" Target="../media/media61.m4a"/><Relationship Id="rId6" Type="http://schemas.openxmlformats.org/officeDocument/2006/relationships/image" Target="../media/image4.png"/><Relationship Id="rId5" Type="http://schemas.openxmlformats.org/officeDocument/2006/relationships/image" Target="../media/image21.jpeg"/><Relationship Id="rId4" Type="http://schemas.openxmlformats.org/officeDocument/2006/relationships/image" Target="../media/image20.png"/></Relationships>
</file>

<file path=ppt/slides/_rels/slide6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audio" Target="../media/media62.m4a"/><Relationship Id="rId1" Type="http://schemas.microsoft.com/office/2007/relationships/media" Target="../media/media62.m4a"/><Relationship Id="rId5" Type="http://schemas.openxmlformats.org/officeDocument/2006/relationships/image" Target="../media/image4.png"/><Relationship Id="rId4" Type="http://schemas.openxmlformats.org/officeDocument/2006/relationships/image" Target="../media/image19.jpg"/></Relationships>
</file>

<file path=ppt/slides/_rels/slide6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6.jpeg"/><Relationship Id="rId3" Type="http://schemas.openxmlformats.org/officeDocument/2006/relationships/slideLayout" Target="../slideLayouts/slideLayout1.xml"/><Relationship Id="rId7" Type="http://schemas.openxmlformats.org/officeDocument/2006/relationships/image" Target="../media/image10.wmf"/><Relationship Id="rId2" Type="http://schemas.openxmlformats.org/officeDocument/2006/relationships/audio" Target="../media/media63.m4a"/><Relationship Id="rId1" Type="http://schemas.microsoft.com/office/2007/relationships/media" Target="../media/media63.m4a"/><Relationship Id="rId6" Type="http://schemas.openxmlformats.org/officeDocument/2006/relationships/image" Target="../media/image15.jpeg"/><Relationship Id="rId11" Type="http://schemas.openxmlformats.org/officeDocument/2006/relationships/image" Target="../media/image4.png"/><Relationship Id="rId5" Type="http://schemas.openxmlformats.org/officeDocument/2006/relationships/image" Target="../media/image14.jpeg"/><Relationship Id="rId10" Type="http://schemas.openxmlformats.org/officeDocument/2006/relationships/image" Target="../media/image18.jpeg"/><Relationship Id="rId4" Type="http://schemas.openxmlformats.org/officeDocument/2006/relationships/image" Target="../media/image13.jpeg"/><Relationship Id="rId9" Type="http://schemas.openxmlformats.org/officeDocument/2006/relationships/image" Target="../media/image17.jpeg"/></Relationships>
</file>

<file path=ppt/slides/_rels/slide6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.png"/><Relationship Id="rId3" Type="http://schemas.openxmlformats.org/officeDocument/2006/relationships/slideLayout" Target="../slideLayouts/slideLayout2.xml"/><Relationship Id="rId7" Type="http://schemas.openxmlformats.org/officeDocument/2006/relationships/image" Target="../media/image10.wmf"/><Relationship Id="rId2" Type="http://schemas.openxmlformats.org/officeDocument/2006/relationships/audio" Target="../media/media64.m4a"/><Relationship Id="rId1" Type="http://schemas.microsoft.com/office/2007/relationships/media" Target="../media/media64.m4a"/><Relationship Id="rId6" Type="http://schemas.openxmlformats.org/officeDocument/2006/relationships/image" Target="../media/image9.png"/><Relationship Id="rId5" Type="http://schemas.openxmlformats.org/officeDocument/2006/relationships/image" Target="../media/image8.png"/><Relationship Id="rId10" Type="http://schemas.openxmlformats.org/officeDocument/2006/relationships/image" Target="../media/image4.png"/><Relationship Id="rId4" Type="http://schemas.openxmlformats.org/officeDocument/2006/relationships/hyperlink" Target="https://www.google.co.uk/url?sa=i&amp;url=https://www.familyfriendlyhq.ie/secondary-school/behaviour/cheeky-kids-how-to-cope-8318/&amp;psig=AOvVaw12vsHB63LEIfVDa0qAb1-t&amp;ust=1607695195002000&amp;source=images&amp;cd=vfe&amp;ved=0CAIQjRxqFwoTCLCQkaTJw-0CFQAAAAAdAAAAABAK" TargetMode="External"/><Relationship Id="rId9" Type="http://schemas.openxmlformats.org/officeDocument/2006/relationships/image" Target="../media/image12.png"/></Relationships>
</file>

<file path=ppt/slides/_rels/slide6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7" Type="http://schemas.openxmlformats.org/officeDocument/2006/relationships/image" Target="../media/image4.png"/><Relationship Id="rId2" Type="http://schemas.openxmlformats.org/officeDocument/2006/relationships/audio" Target="../media/media65.m4a"/><Relationship Id="rId1" Type="http://schemas.microsoft.com/office/2007/relationships/media" Target="../media/media65.m4a"/><Relationship Id="rId6" Type="http://schemas.openxmlformats.org/officeDocument/2006/relationships/image" Target="../media/image7.jpeg"/><Relationship Id="rId5" Type="http://schemas.openxmlformats.org/officeDocument/2006/relationships/image" Target="../media/image6.jpeg"/><Relationship Id="rId4" Type="http://schemas.openxmlformats.org/officeDocument/2006/relationships/image" Target="../media/image5.jpeg"/></Relationships>
</file>

<file path=ppt/slides/_rels/slide66.xml.rels><?xml version="1.0" encoding="UTF-8" standalone="yes"?>
<Relationships xmlns="http://schemas.openxmlformats.org/package/2006/relationships"><Relationship Id="rId3" Type="http://schemas.openxmlformats.org/officeDocument/2006/relationships/audio" Target="../media/media66.m4a"/><Relationship Id="rId7" Type="http://schemas.openxmlformats.org/officeDocument/2006/relationships/image" Target="../media/image4.png"/><Relationship Id="rId2" Type="http://schemas.microsoft.com/office/2007/relationships/media" Target="../media/media66.m4a"/><Relationship Id="rId1" Type="http://schemas.openxmlformats.org/officeDocument/2006/relationships/tags" Target="../tags/tag17.xml"/><Relationship Id="rId6" Type="http://schemas.openxmlformats.org/officeDocument/2006/relationships/image" Target="../media/image3.gif"/><Relationship Id="rId5" Type="http://schemas.openxmlformats.org/officeDocument/2006/relationships/image" Target="../media/image2.png"/><Relationship Id="rId4" Type="http://schemas.openxmlformats.org/officeDocument/2006/relationships/slideLayout" Target="../slideLayouts/slideLayout1.xml"/></Relationships>
</file>

<file path=ppt/slides/_rels/slide67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7" Type="http://schemas.openxmlformats.org/officeDocument/2006/relationships/image" Target="../media/image4.png"/><Relationship Id="rId2" Type="http://schemas.openxmlformats.org/officeDocument/2006/relationships/audio" Target="../media/media67.m4a"/><Relationship Id="rId1" Type="http://schemas.microsoft.com/office/2007/relationships/media" Target="../media/media67.m4a"/><Relationship Id="rId6" Type="http://schemas.openxmlformats.org/officeDocument/2006/relationships/image" Target="../media/image49.jpeg"/><Relationship Id="rId5" Type="http://schemas.openxmlformats.org/officeDocument/2006/relationships/image" Target="../media/image48.jpeg"/><Relationship Id="rId4" Type="http://schemas.openxmlformats.org/officeDocument/2006/relationships/image" Target="../media/image47.jpeg"/></Relationships>
</file>

<file path=ppt/slides/_rels/slide68.xml.rels><?xml version="1.0" encoding="UTF-8" standalone="yes"?>
<Relationships xmlns="http://schemas.openxmlformats.org/package/2006/relationships"><Relationship Id="rId8" Type="http://schemas.openxmlformats.org/officeDocument/2006/relationships/image" Target="../media/image4.png"/><Relationship Id="rId3" Type="http://schemas.openxmlformats.org/officeDocument/2006/relationships/slideLayout" Target="../slideLayouts/slideLayout1.xml"/><Relationship Id="rId7" Type="http://schemas.openxmlformats.org/officeDocument/2006/relationships/image" Target="../media/image46.jpeg"/><Relationship Id="rId2" Type="http://schemas.openxmlformats.org/officeDocument/2006/relationships/audio" Target="../media/media68.m4a"/><Relationship Id="rId1" Type="http://schemas.microsoft.com/office/2007/relationships/media" Target="../media/media68.m4a"/><Relationship Id="rId6" Type="http://schemas.openxmlformats.org/officeDocument/2006/relationships/image" Target="../media/image45.png"/><Relationship Id="rId5" Type="http://schemas.openxmlformats.org/officeDocument/2006/relationships/image" Target="../media/image44.png"/><Relationship Id="rId4" Type="http://schemas.openxmlformats.org/officeDocument/2006/relationships/image" Target="../media/image43.png"/></Relationships>
</file>

<file path=ppt/slides/_rels/slide69.xml.rels><?xml version="1.0" encoding="UTF-8" standalone="yes"?>
<Relationships xmlns="http://schemas.openxmlformats.org/package/2006/relationships"><Relationship Id="rId8" Type="http://schemas.openxmlformats.org/officeDocument/2006/relationships/image" Target="../media/image42.jpeg"/><Relationship Id="rId3" Type="http://schemas.openxmlformats.org/officeDocument/2006/relationships/audio" Target="../media/media69.m4a"/><Relationship Id="rId7" Type="http://schemas.openxmlformats.org/officeDocument/2006/relationships/image" Target="../media/image41.png"/><Relationship Id="rId2" Type="http://schemas.microsoft.com/office/2007/relationships/media" Target="../media/media69.m4a"/><Relationship Id="rId1" Type="http://schemas.openxmlformats.org/officeDocument/2006/relationships/tags" Target="../tags/tag18.xml"/><Relationship Id="rId6" Type="http://schemas.openxmlformats.org/officeDocument/2006/relationships/image" Target="../media/image40.png"/><Relationship Id="rId5" Type="http://schemas.openxmlformats.org/officeDocument/2006/relationships/notesSlide" Target="../notesSlides/notesSlide3.xml"/><Relationship Id="rId4" Type="http://schemas.openxmlformats.org/officeDocument/2006/relationships/slideLayout" Target="../slideLayouts/slideLayout1.xml"/><Relationship Id="rId9" Type="http://schemas.openxmlformats.org/officeDocument/2006/relationships/image" Target="../media/image4.png"/></Relationships>
</file>

<file path=ppt/slides/_rels/slide70.xml.rels><?xml version="1.0" encoding="UTF-8" standalone="yes"?>
<Relationships xmlns="http://schemas.openxmlformats.org/package/2006/relationships"><Relationship Id="rId8" Type="http://schemas.openxmlformats.org/officeDocument/2006/relationships/image" Target="../media/image36.jpeg"/><Relationship Id="rId3" Type="http://schemas.openxmlformats.org/officeDocument/2006/relationships/slideLayout" Target="../slideLayouts/slideLayout1.xml"/><Relationship Id="rId7" Type="http://schemas.openxmlformats.org/officeDocument/2006/relationships/image" Target="../media/image35.jpeg"/><Relationship Id="rId12" Type="http://schemas.openxmlformats.org/officeDocument/2006/relationships/image" Target="../media/image4.png"/><Relationship Id="rId2" Type="http://schemas.openxmlformats.org/officeDocument/2006/relationships/audio" Target="../media/media70.m4a"/><Relationship Id="rId1" Type="http://schemas.microsoft.com/office/2007/relationships/media" Target="../media/media70.m4a"/><Relationship Id="rId6" Type="http://schemas.openxmlformats.org/officeDocument/2006/relationships/image" Target="../media/image34.jpeg"/><Relationship Id="rId11" Type="http://schemas.openxmlformats.org/officeDocument/2006/relationships/image" Target="../media/image39.jpeg"/><Relationship Id="rId5" Type="http://schemas.openxmlformats.org/officeDocument/2006/relationships/image" Target="../media/image33.jpeg"/><Relationship Id="rId10" Type="http://schemas.openxmlformats.org/officeDocument/2006/relationships/image" Target="../media/image38.jpeg"/><Relationship Id="rId4" Type="http://schemas.openxmlformats.org/officeDocument/2006/relationships/image" Target="../media/image32.jpeg"/><Relationship Id="rId9" Type="http://schemas.openxmlformats.org/officeDocument/2006/relationships/image" Target="../media/image37.jpeg"/></Relationships>
</file>

<file path=ppt/slides/_rels/slide71.xml.rels><?xml version="1.0" encoding="UTF-8" standalone="yes"?>
<Relationships xmlns="http://schemas.openxmlformats.org/package/2006/relationships"><Relationship Id="rId3" Type="http://schemas.openxmlformats.org/officeDocument/2006/relationships/audio" Target="../media/media71.m4a"/><Relationship Id="rId7" Type="http://schemas.openxmlformats.org/officeDocument/2006/relationships/image" Target="../media/image4.png"/><Relationship Id="rId2" Type="http://schemas.microsoft.com/office/2007/relationships/media" Target="../media/media71.m4a"/><Relationship Id="rId1" Type="http://schemas.openxmlformats.org/officeDocument/2006/relationships/tags" Target="../tags/tag19.xml"/><Relationship Id="rId6" Type="http://schemas.openxmlformats.org/officeDocument/2006/relationships/image" Target="../media/image31.jpeg"/><Relationship Id="rId5" Type="http://schemas.openxmlformats.org/officeDocument/2006/relationships/image" Target="../media/image30.png"/><Relationship Id="rId4" Type="http://schemas.openxmlformats.org/officeDocument/2006/relationships/slideLayout" Target="../slideLayouts/slideLayout1.xml"/></Relationships>
</file>

<file path=ppt/slides/_rels/slide72.xml.rels><?xml version="1.0" encoding="UTF-8" standalone="yes"?>
<Relationships xmlns="http://schemas.openxmlformats.org/package/2006/relationships"><Relationship Id="rId8" Type="http://schemas.openxmlformats.org/officeDocument/2006/relationships/image" Target="../media/image26.jpeg"/><Relationship Id="rId3" Type="http://schemas.openxmlformats.org/officeDocument/2006/relationships/slideLayout" Target="../slideLayouts/slideLayout1.xml"/><Relationship Id="rId7" Type="http://schemas.openxmlformats.org/officeDocument/2006/relationships/image" Target="../media/image25.jpeg"/><Relationship Id="rId12" Type="http://schemas.openxmlformats.org/officeDocument/2006/relationships/image" Target="../media/image4.png"/><Relationship Id="rId2" Type="http://schemas.openxmlformats.org/officeDocument/2006/relationships/audio" Target="../media/media72.m4a"/><Relationship Id="rId1" Type="http://schemas.microsoft.com/office/2007/relationships/media" Target="../media/media72.m4a"/><Relationship Id="rId6" Type="http://schemas.openxmlformats.org/officeDocument/2006/relationships/image" Target="../media/image24.jpeg"/><Relationship Id="rId11" Type="http://schemas.openxmlformats.org/officeDocument/2006/relationships/image" Target="../media/image29.png"/><Relationship Id="rId5" Type="http://schemas.openxmlformats.org/officeDocument/2006/relationships/image" Target="../media/image23.jpeg"/><Relationship Id="rId10" Type="http://schemas.openxmlformats.org/officeDocument/2006/relationships/image" Target="../media/image28.png"/><Relationship Id="rId4" Type="http://schemas.openxmlformats.org/officeDocument/2006/relationships/image" Target="../media/image22.png"/><Relationship Id="rId9" Type="http://schemas.openxmlformats.org/officeDocument/2006/relationships/image" Target="../media/image27.png"/></Relationships>
</file>

<file path=ppt/slides/_rels/slide7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audio" Target="../media/media73.m4a"/><Relationship Id="rId1" Type="http://schemas.microsoft.com/office/2007/relationships/media" Target="../media/media73.m4a"/><Relationship Id="rId6" Type="http://schemas.openxmlformats.org/officeDocument/2006/relationships/image" Target="../media/image4.png"/><Relationship Id="rId5" Type="http://schemas.openxmlformats.org/officeDocument/2006/relationships/image" Target="../media/image21.jpeg"/><Relationship Id="rId4" Type="http://schemas.openxmlformats.org/officeDocument/2006/relationships/image" Target="../media/image20.png"/></Relationships>
</file>

<file path=ppt/slides/_rels/slide7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audio" Target="../media/media74.m4a"/><Relationship Id="rId1" Type="http://schemas.microsoft.com/office/2007/relationships/media" Target="../media/media74.m4a"/><Relationship Id="rId5" Type="http://schemas.openxmlformats.org/officeDocument/2006/relationships/image" Target="../media/image4.png"/><Relationship Id="rId4" Type="http://schemas.openxmlformats.org/officeDocument/2006/relationships/image" Target="../media/image19.jpg"/></Relationships>
</file>

<file path=ppt/slides/_rels/slide75.xml.rels><?xml version="1.0" encoding="UTF-8" standalone="yes"?>
<Relationships xmlns="http://schemas.openxmlformats.org/package/2006/relationships"><Relationship Id="rId8" Type="http://schemas.openxmlformats.org/officeDocument/2006/relationships/image" Target="../media/image16.jpeg"/><Relationship Id="rId3" Type="http://schemas.openxmlformats.org/officeDocument/2006/relationships/slideLayout" Target="../slideLayouts/slideLayout1.xml"/><Relationship Id="rId7" Type="http://schemas.openxmlformats.org/officeDocument/2006/relationships/image" Target="../media/image10.wmf"/><Relationship Id="rId2" Type="http://schemas.openxmlformats.org/officeDocument/2006/relationships/audio" Target="../media/media75.m4a"/><Relationship Id="rId1" Type="http://schemas.microsoft.com/office/2007/relationships/media" Target="../media/media75.m4a"/><Relationship Id="rId6" Type="http://schemas.openxmlformats.org/officeDocument/2006/relationships/image" Target="../media/image15.jpeg"/><Relationship Id="rId11" Type="http://schemas.openxmlformats.org/officeDocument/2006/relationships/image" Target="../media/image4.png"/><Relationship Id="rId5" Type="http://schemas.openxmlformats.org/officeDocument/2006/relationships/image" Target="../media/image14.jpeg"/><Relationship Id="rId10" Type="http://schemas.openxmlformats.org/officeDocument/2006/relationships/image" Target="../media/image18.jpeg"/><Relationship Id="rId4" Type="http://schemas.openxmlformats.org/officeDocument/2006/relationships/image" Target="../media/image13.jpeg"/><Relationship Id="rId9" Type="http://schemas.openxmlformats.org/officeDocument/2006/relationships/image" Target="../media/image17.jpeg"/></Relationships>
</file>

<file path=ppt/slides/_rels/slide76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.png"/><Relationship Id="rId3" Type="http://schemas.openxmlformats.org/officeDocument/2006/relationships/slideLayout" Target="../slideLayouts/slideLayout2.xml"/><Relationship Id="rId7" Type="http://schemas.openxmlformats.org/officeDocument/2006/relationships/image" Target="../media/image10.wmf"/><Relationship Id="rId2" Type="http://schemas.openxmlformats.org/officeDocument/2006/relationships/audio" Target="../media/media76.m4a"/><Relationship Id="rId1" Type="http://schemas.microsoft.com/office/2007/relationships/media" Target="../media/media76.m4a"/><Relationship Id="rId6" Type="http://schemas.openxmlformats.org/officeDocument/2006/relationships/image" Target="../media/image9.png"/><Relationship Id="rId5" Type="http://schemas.openxmlformats.org/officeDocument/2006/relationships/image" Target="../media/image8.png"/><Relationship Id="rId10" Type="http://schemas.openxmlformats.org/officeDocument/2006/relationships/image" Target="../media/image4.png"/><Relationship Id="rId4" Type="http://schemas.openxmlformats.org/officeDocument/2006/relationships/hyperlink" Target="https://www.google.co.uk/url?sa=i&amp;url=https://www.familyfriendlyhq.ie/secondary-school/behaviour/cheeky-kids-how-to-cope-8318/&amp;psig=AOvVaw12vsHB63LEIfVDa0qAb1-t&amp;ust=1607695195002000&amp;source=images&amp;cd=vfe&amp;ved=0CAIQjRxqFwoTCLCQkaTJw-0CFQAAAAAdAAAAABAK" TargetMode="External"/><Relationship Id="rId9" Type="http://schemas.openxmlformats.org/officeDocument/2006/relationships/image" Target="../media/image12.png"/></Relationships>
</file>

<file path=ppt/slides/_rels/slide77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7" Type="http://schemas.openxmlformats.org/officeDocument/2006/relationships/image" Target="../media/image4.png"/><Relationship Id="rId2" Type="http://schemas.openxmlformats.org/officeDocument/2006/relationships/audio" Target="../media/media77.m4a"/><Relationship Id="rId1" Type="http://schemas.microsoft.com/office/2007/relationships/media" Target="../media/media77.m4a"/><Relationship Id="rId6" Type="http://schemas.openxmlformats.org/officeDocument/2006/relationships/image" Target="../media/image7.jpeg"/><Relationship Id="rId5" Type="http://schemas.openxmlformats.org/officeDocument/2006/relationships/image" Target="../media/image6.jpeg"/><Relationship Id="rId4" Type="http://schemas.openxmlformats.org/officeDocument/2006/relationships/image" Target="../media/image5.jpeg"/></Relationships>
</file>

<file path=ppt/slides/_rels/slide78.xml.rels><?xml version="1.0" encoding="UTF-8" standalone="yes"?>
<Relationships xmlns="http://schemas.openxmlformats.org/package/2006/relationships"><Relationship Id="rId3" Type="http://schemas.openxmlformats.org/officeDocument/2006/relationships/audio" Target="../media/media78.m4a"/><Relationship Id="rId7" Type="http://schemas.openxmlformats.org/officeDocument/2006/relationships/image" Target="../media/image4.png"/><Relationship Id="rId2" Type="http://schemas.microsoft.com/office/2007/relationships/media" Target="../media/media78.m4a"/><Relationship Id="rId1" Type="http://schemas.openxmlformats.org/officeDocument/2006/relationships/tags" Target="../tags/tag20.xml"/><Relationship Id="rId6" Type="http://schemas.openxmlformats.org/officeDocument/2006/relationships/image" Target="../media/image3.gif"/><Relationship Id="rId5" Type="http://schemas.openxmlformats.org/officeDocument/2006/relationships/image" Target="../media/image2.png"/><Relationship Id="rId4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ubtitle 1"/>
          <p:cNvSpPr>
            <a:spLocks noGrp="1"/>
          </p:cNvSpPr>
          <p:nvPr>
            <p:ph type="subTitle" idx="1"/>
          </p:nvPr>
        </p:nvSpPr>
        <p:spPr>
          <a:xfrm>
            <a:off x="2315804" y="4093817"/>
            <a:ext cx="4399199" cy="2133600"/>
          </a:xfrm>
        </p:spPr>
        <p:txBody>
          <a:bodyPr>
            <a:noAutofit/>
          </a:bodyPr>
          <a:lstStyle/>
          <a:p>
            <a:pPr algn="ctr"/>
            <a:r>
              <a:rPr lang="en-GB" sz="2400" dirty="0">
                <a:latin typeface="African" pitchFamily="2" charset="0"/>
              </a:rPr>
              <a:t>On the first day of </a:t>
            </a:r>
            <a:r>
              <a:rPr lang="en-GB" sz="2400" dirty="0" smtClean="0">
                <a:latin typeface="African" pitchFamily="2" charset="0"/>
              </a:rPr>
              <a:t>Christmas, #</a:t>
            </a:r>
          </a:p>
          <a:p>
            <a:pPr algn="ctr"/>
            <a:r>
              <a:rPr lang="en-GB" sz="2400" dirty="0" err="1" smtClean="0">
                <a:latin typeface="African" pitchFamily="2" charset="0"/>
              </a:rPr>
              <a:t>cheapside</a:t>
            </a:r>
            <a:r>
              <a:rPr lang="en-GB" sz="2400" dirty="0" smtClean="0">
                <a:latin typeface="African" pitchFamily="2" charset="0"/>
              </a:rPr>
              <a:t> </a:t>
            </a:r>
            <a:r>
              <a:rPr lang="en-GB" sz="2400" dirty="0">
                <a:latin typeface="African" pitchFamily="2" charset="0"/>
              </a:rPr>
              <a:t>gave to </a:t>
            </a:r>
            <a:r>
              <a:rPr lang="en-GB" sz="2400" dirty="0" smtClean="0">
                <a:latin typeface="African" pitchFamily="2" charset="0"/>
              </a:rPr>
              <a:t>me, </a:t>
            </a:r>
          </a:p>
          <a:p>
            <a:pPr algn="ctr"/>
            <a:r>
              <a:rPr lang="en-GB" sz="2400" dirty="0" smtClean="0">
                <a:latin typeface="African" pitchFamily="2" charset="0"/>
              </a:rPr>
              <a:t>one </a:t>
            </a:r>
            <a:r>
              <a:rPr lang="en-GB" sz="2400" dirty="0">
                <a:latin typeface="African" pitchFamily="2" charset="0"/>
              </a:rPr>
              <a:t>marvellous Head </a:t>
            </a:r>
            <a:r>
              <a:rPr lang="en-GB" sz="2400" dirty="0" smtClean="0">
                <a:latin typeface="African" pitchFamily="2" charset="0"/>
              </a:rPr>
              <a:t>teacher.</a:t>
            </a:r>
            <a:endParaRPr lang="en-GB" sz="2400" dirty="0"/>
          </a:p>
        </p:txBody>
      </p:sp>
      <p:pic>
        <p:nvPicPr>
          <p:cNvPr id="1026" name="Picture 2" descr="C:\Users\robins\AppData\Local\Microsoft\Windows\Temporary Internet Files\Content.IE5\9AE1P0T8\Mortarboard_(PSF)[1].pn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03848" y="1003770"/>
            <a:ext cx="2167317" cy="253067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9" name="Picture 15" descr="C:\Users\robins\AppData\Local\Microsoft\Windows\Temporary Internet Files\Content.IE5\U2OV2Z5N\lkmTt[1].gif"/>
          <p:cNvPicPr>
            <a:picLocks noChangeAspect="1" noChangeArrowheads="1" noCrop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71165" y="1003770"/>
            <a:ext cx="1857375" cy="26289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40" name="Picture 16" descr="C:\Users\robins\AppData\Local\Microsoft\Windows\Temporary Internet Files\Content.IE5\U2OV2Z5N\lkmTt[1].gif"/>
          <p:cNvPicPr>
            <a:picLocks noChangeAspect="1" noChangeArrowheads="1" noCrop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46473" y="1006849"/>
            <a:ext cx="1857375" cy="26289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The twelve days of Christmas Backing">
            <a:hlinkClick r:id="" action="ppaction://media"/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4267200" y="3124200"/>
            <a:ext cx="609600" cy="6096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10298087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14134">
        <p:fade/>
      </p:transition>
    </mc:Choice>
    <mc:Fallback xmlns="">
      <p:transition spd="med" advTm="14134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1" dur="2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999" showWhenStopped="0">
                <p:cTn id="12" repeatCount="indefinite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</p:childTnLst>
        </p:cTn>
      </p:par>
    </p:tnLst>
  </p:timing>
  <p:extLst mod="1">
    <p:ext uri="{E180D4A7-C9FB-4DFB-919C-405C955672EB}">
      <p14:showEvtLst xmlns:p14="http://schemas.microsoft.com/office/powerpoint/2010/main">
        <p14:playEvt time="70" objId="6"/>
      </p14:showEvtLst>
    </p:ext>
  </p:extLs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9552" y="1556792"/>
            <a:ext cx="8229600" cy="1143000"/>
          </a:xfrm>
        </p:spPr>
        <p:txBody>
          <a:bodyPr>
            <a:normAutofit fontScale="90000"/>
          </a:bodyPr>
          <a:lstStyle/>
          <a:p>
            <a:r>
              <a:rPr lang="en-GB" dirty="0" smtClean="0"/>
              <a:t>On the second day of Christmas, </a:t>
            </a:r>
            <a:br>
              <a:rPr lang="en-GB" dirty="0" smtClean="0"/>
            </a:br>
            <a:r>
              <a:rPr lang="en-GB" dirty="0" smtClean="0"/>
              <a:t>Cheapside gave to me, </a:t>
            </a:r>
            <a:br>
              <a:rPr lang="en-GB" dirty="0" smtClean="0"/>
            </a:br>
            <a:r>
              <a:rPr lang="en-GB" dirty="0" smtClean="0"/>
              <a:t>Two brilliant break times…</a:t>
            </a:r>
            <a:endParaRPr lang="en-GB" dirty="0"/>
          </a:p>
        </p:txBody>
      </p:sp>
      <p:sp>
        <p:nvSpPr>
          <p:cNvPr id="10" name="AutoShape 14" descr="data:image/jpg;base64,%20/9j/4AAQSkZJRgABAQEAYABgAAD/2wBDAAUDBAQEAwUEBAQFBQUGBwwIBwcHBw8LCwkMEQ8SEhEPERETFhwXExQaFRERGCEYGh0dHx8fExciJCIeJBweHx7/2wBDAQUFBQcGBw4ICA4eFBEUHh4eHh4eHh4eHh4eHh4eHh4eHh4eHh4eHh4eHh4eHh4eHh4eHh4eHh4eHh4eHh4eHh7/wAARCABpASwDASIAAhEBAxEB/8QAHwAAAQUBAQEBAQEAAAAAAAAAAAECAwQFBgcICQoL/8QAtRAAAgEDAwIEAwUFBAQAAAF9AQIDAAQRBRIhMUEGE1FhByJxFDKBkaEII0KxwRVS0fAkM2JyggkKFhcYGRolJicoKSo0NTY3ODk6Q0RFRkdISUpTVFVWV1hZWmNkZWZnaGlqc3R1dnd4eXqDhIWGh4iJipKTlJWWl5iZmqKjpKWmp6ipqrKztLW2t7i5usLDxMXGx8jJytLT1NXW19jZ2uHi4+Tl5ufo6erx8vP09fb3+Pn6/8QAHwEAAwEBAQEBAQEBAQAAAAAAAAECAwQFBgcICQoL/8QAtREAAgECBAQDBAcFBAQAAQJ3AAECAxEEBSExBhJBUQdhcRMiMoEIFEKRobHBCSMzUvAVYnLRChYkNOEl8RcYGRomJygpKjU2Nzg5OkNERUZHSElKU1RVVldYWVpjZGVmZ2hpanN0dXZ3eHl6goOEhYaHiImKkpOUlZaXmJmaoqOkpaanqKmqsrO0tba3uLm6wsPExcbHyMnK0tPU1dbX2Nna4uPk5ebn6Onq8vP09fb3+Pn6/9oADAMBAAIRAxEAPwDobK4IxzW3ZXPTmuQs5unNbNlP05r5uSPvHZnX2dx05rWt565azn6VqQ3Hyjms+Y5akbnQR3HHWpDc+9YIusDrSG9rRTZj7I6qxuNw61Pcy/Iea5/SLrcp5q9c3H7s811RbcDlnC0ytNN8xqrLN71SkuvnPPeq89zx1rhOlQLE9x71RuLjIqpcXJz1qnLccdabiXyhezZBrDu5OvJq1dzHmsm6k60KJLKl1J1rNlY81YupOapM+TWqRhOQhc471UuW61JI/FU7iUUJanJNlO6bBqruBpbqXOaoNI27rW8UznlIsy421j3x61eaQlcGs29749K3giLpmbNKfWqcr+5qa4HPeqjmtkYSIZWNRiQ5p0p4qq7c1SM2aEE/FSPPxWXEx5pzsaXKZNE7SA1Xk601SaeelFrBsdd4A+631rq9cP8AoT/7tcn4A6N9a6rW8/YW/wB2uun8Im9DyDU2zcyf7xqCJ8GpdQz9ql/3jVcLzWAXL8UwFTG696zPmxTHL+pp8wcxpm7HrTTd89ayjv8AU03L1Skwuz6nsJs45ratZfeuUspWBrYtZmrxZRPuFNHVWdxjHNaUVz8vWuXtpm4q/DO2KxcQdmbvnlqDLxWbFIxFThmxRsTzJG9o02ARmr91P+7PPasPSmYZq/cMTGfpXRCfunLUtzGRJMfNbnvTJZCR1qKXIkb61ExdmCIrMxOAoGST7VjdGjmiOd6pyy11EPhS5WIXOtXKabBjcynBk2+pGQF/E/hXUaP4V8JGxiuvsNzdiRQym7lK5HY7VxjPWuqnhpz6HLVx1OHmeQ3M2c1n3D8V742geFyNv/CP6dj/AHD/ADzXNeI/CfhmMSXE+kTRWfUy2Dt5kI9ShzuX3HI9O9b/AFKaRzrMYS0aPFrnnNU2HHNeh658PpmtzfeGNQj1q227/LXCzBfUDo4+nPtXCPC4JRlKspIKkYIPvXNKLg7SKdaMtjMn4BrKuWOTW9PbMQeKzbiyc5+WhNHNORiyHJNRbORWk9lJ/dqNrVx/DWnMjBtFJkGKo3ajBrVlhfHQ1UmtnbsauM0Z86RztynzGqEsZBNdLLYsx+7VWXTZCM7atVERKSOalQ5qs8ZrpJNMkzyKgfTG/umrVRGTkYCKQaU9K2f7McN0P5Uv9ku3Y0e0iTzIwRnNSVsHR3/ummnSpB2NJ1Y9xSmjY8A8bh711utf8eTf7tc74Os2hZvrXS6pEz2rL7V006seUjmujx7UF/0qX/eNVwvNbt9prG5c4PWoP7Mb0Nc/tY9yOcysUxh7Vqvp7L2NQtYt70KohqWpnEUw4zWg1m3vTDaGq50W5I+kbSxate1sW9Ks2kceRWtbLH6CvmXimfSqsVLWxYkDFbVtpw2j5Kdb+WpHArUgmj2jkCiOIuDrszmsSp6Uq2p9K1WkjbpigFPapdcn2zK1nCVHSrMqnYacrL7UPJxVLEWRDqNmWLKa6uUt7eMvLIwVVHc1v3sml+B7AzDZdarj55u0Xsuen1rf8IaYsei3WqSHZNMrJA+OUA6t+J/lXM2nhYXUwvfExjvZlctFagloI+eCQf8AWN7twOw717WXYa8VUl1OWrid0zidOvdb8Z+IbZbiC6bQjN5t3dFCImVeRGCfvbiACRxjNevPNxxjHt0qs8gUBVwoAwAOgFZuqXselWNxqEsgS1t42lmB6KoGSR/hXtJLocE6jm9TWM1OWY5rxLUP2hfCcTsLLStVvBjhtqxg/mc/pVSw/aG0q61K3tLjQrmxtZpFR7lp1bygTyxAHQVp7OXYzPUE8LTR61Nq2h61NpqyPvFoYVkg3d2AyGXJ5wCBUnivww3iK2M1xYQW+toPlurY5iuvZweVPufzNbdvMjRI8LK8bKCjKeCpHBHtWlZTc4Nc9WlGrG0i41JI8Cl0qSOR4pYikiMVZWGCCO1V5NKJ/hr1j4l6WkcsWrRJjeRHNjuf4W/p+Ariztr5HFOph6rgzXnujkpNI/2agfR/9kV2DKuO1QuiVgsVIzczjpNFz/CKrvof+zXZOqiomC0/rUjKUzjTof8As/pTG0NsY2fpXZ7V9qRhH7UvrczNyOFbQf8AZqNtA/2K7oiL2qMiPPGKf1uZDZwx8Pf9M6eugAfwfpXcbY8VWmZFNH1uZLZyX9grj7lRv4f/ANj9K65JIyac5jx2qfrMyW7nLado/wBnY/Lird9ZgxEY7VsSPGOlVZ2U1rHFzSJbOMn0XLltvU1A2jgD7lddMq1Uk20fWZiuclNpIH8NU5NLAP3a62fbk1nXOBnArWNeQXObk09f7tVmsF3fdrdlYc1XbGa1VaRXMz2CzuDgc1qQXTAda5K1vgoGelatreB8c15Uou59EpnTQXbetXI7psdawbaZcZzV2KYEdanUfMbUV0e5qdLrPesaN+BzUwdsfKaA5jWW496kWQyOqL95iAPqaxVkkz1q9o0hk1a1QnjzB+lXThzSSE5Hrd+Us9Jhs4iAqRpGMfr/AFrDuJPwrhvix8VdM8Gtp9ndI1zdzOHdFONsYOCfY1r6R4j0zX9Ji1TSLtLq3kHBU8qfRh2PtX3VJWjZHn1Fqa7tk15/+0BqDWPwv1GNX2vePHbD3DNlh+QNdjJexQpvuJBGD0z1P09a83+O+j674t8OWlvoMaN9mufOlt5JAkkw2kDaDxkZ6EitovVXMj5jMeCRineVuWnaos9jczWd1bzW11E22SKVCrqfcGnROBGpP3m4A65PYfWu1VEJxZ9Pfs4eKW1nwZ/Y95NuvdLIjXJ5aE/cP4cj8BXrNvIVIzXg3wO8F6h4eSXXdVmntb26iCRWkZAMUeQcydcscD5e3fnp63bardRuFkSO5Ht8j/4H9K45tczsCJPiT4g0yzsbfSL6eOKS/UiEs4Hz5GwAdyW/ka81+0EDk14Z8UvH1141+JD38QlgtbSUQ2sLjBQIepHY5yT9a9jSRniR26uoY/Uivmc8gueEinsXjc+jU37SOhNUBINxFRyMS2Oc14PKZNmi0ynvTRIuazMybucgU75uqZNNRsQ2aBZagncAdarOZlAJzVV7iQNyM0WJciZ5jmozPg1G0nGSOaar7gTtoujJssfasiqtxN9RSfaFEmCvFWcwzJ2JptoNzPFwynrUn2kkc5ptysaPxzUJmjAzTv5Esn8xm5A4pC/ODxTY7uEJjvUEtym7jrRd9hEkuDVOTbjripC+QCWFUL3zc/Kc00xkVzKq55rPuJBjrU08eD85warXKoq8tW8XZBYrS/MKqNjdU07hRgE1UwW5ya2jPQpI72Msf4cCtOxYxrk5rMhaeH5vL3rnitaznXarsnQjA9a5JzWjsewpl63klPfFaMDSYG3PNJbNE0wbYBxyDV6J40Ds0e0jp71g6vkXzDYJZeB0FTx3SrKFkao7eSKUZXOS2CMdKjnt8yqy8knoaj2rbHzGmbiPO2naffLaavaysPkWQbvp0NUk+Zl3rtTpupZlGwso3YoVdxakS5M8A+Nt/eXnxC1uS+JMkdy0Sj0ReFx+GD+Nc14I8aa94U1ZZNHvWiErBJI2+aNwT3H413/7Q+iyf2jB4lhjJhu0WO54+5KowCfYgD8RXi0shjkDj+Ehh+Fff0JqcFKPUzm7o+6Y2KMGMheXaN0jHLH1+g9hUnmriuctdVW4s4LhT8skSuMHPBANSf2h/tVZzkni3w5ofii0FvrNmk+0ERzA7ZYs91Yc/gcj2rnPh98NNF8LalNqEl3Lq14kp+yyXCgCBCBjCjjfyfm/LFdANQX1pbfUAXlw3OR/IU02O50a3AXr1oW6HmA+nSue+35OC2KfDdBm+9n8aLiPljX4CvxZ1ezhXJfV5UUD3kP+NfRjbFVU24AGK4V/Buh6X44ufEkuo3N9dXN280CNGscUbsSck5JOO3Su1F2XUq3llg+3aDnJr5nO581SMV0/UlzV7Alu0jfu8URWr+byDxUZvJS3kww+XKjbWy3WpLS/uG8xCkWHwFZjyCDzXicr3Iuguvu+WVA96LSSKFDu+Y1WuLqyRXle6LSRnayjpkDJqqL5ZJSIZkO/oRz26Yp8r6kuSTLkupW4kIOT7VWmeF4xJ/ETVFZAFlnuI/LjUEmTHAAOB+dPhi/0TzvOR4yd5UnDEYzgVcY6GbbZYuWQbVAzx2pjSxxg+pqvC1vK25pRAmcvuP3R6D3qvealY3tpJNFJuA6YXB9hVOLQm3YtJcQIzK+NxGag+1wRsQrAZqn5UM0oS0kjd0jxL8/Q1BeJagIqRneFyx3cdO/pTSfUm5q215aSbyzjI657VWlW383O8bD0qlp0Uc19NZrEN2AGYnIBPSrV1o1rZyxyXF4WRm2qN44x1Pvimm0K+lxi2olkPkyLj1zSuuyFpGwwU4JHrVe6tYrLzWt5pbqDaZFAG0gDuf50yzntbFTb307PIwViitk7Tz/L+dVdtXQXCOaPypZN4ATnBNVHupG+aNSQeOlXry8tZDIfsiWywgLCCeHz/EfXtWVFfXIeVgI40tyTKp4Y0oyTewNruMukLS+SWzKfTtVZ4440eK5Zg6mm3DTyJHIn7uJhudweWOfX8entVVbtpkkiCM7KRkk8ke/vXRGKlsFx8qqWO37oHBNZbpcsxMZ+X605r9kvJIHbCB8ZAztGKQX8dqqxyNEWIDfvM7ufpW8INbFJ3O0gvhC/l7nMUoLFI23Mo6A/pWtaTPNeuq3UBiVASd2FH59Pf0rirWfyAz2+5AcoxJOdpGScegpYJxDEUZSFdly275ux6+hINRLCI7eY9Im1KMXNsy4edsBju2hMdmHfPGCK1GvdsvmvNxIowinOfcfjkfhXm9lf/ZbiKZtkm/33Bu2Cfyq7bayg2RwSSJHGPmUjd8oJwF9Dz9Tk1yzwrWyHznfwa0LU+TJHH9qOdob645I6U9dVW4tndHktp1Yrlo8gntg9xxXExaj5zSzTBrWN8fZQhwyjB+VSfYD86s3V7fJMZnlWONZQQituKqAO/wCf41i8O9UyuZ2O0FzM1lKHZIUCYdtw+8MZT61Lb3qzq626gOQJFHYIO/v2rgYL3eImYmMPj5SBkjnkflye9W7XVL77IbrBWSQfZy6SBgy9ScH24zS+qvYamjX8UT2msWE+nX1vFLE6YZWfbvxzkfjjBHrXnDeFvBqTll0TzgD0lu5CPyBFdFeahhjDHIzxsgABH3cY+XnsAK5LVo7pGa4tHLIxJMZ6gDkn6fX3r28sxEqK9nN6dCHI7yy12zhhito4UtI0UIkYb5FAGAAT0+h/OrDarBu+a4SP2c4ry101KO1MyyeYgAONp+8W4H8/yqrcjUb62fTctPFccmNRxGQcfh07etezHFU2r3MvaI7jxP8AEvQdCjeOK4Go3g6RQnKg+7dBXnem/F7xJbavNdvHbzQTMP8ARyMBR0AU9aof8IhJGlxHOhkcIWjVW+8wOOD3qvceH4IZBJE3luhHyPz83Yn2zTWKpdw9rE9W8OfFLT9avRYtZzwXWCSOGTjqc/8A1q25vFCXH7mB/Lizgjd8zf4CvHNH0WSyhlktw63DLhmIySvJbHp2/CtS2Vlv0aCZwQo3nvgf1rKrjIr4dSXWSPRb7UJZrEywtCwL/Lnk5Xr9Pasuy1i7dnKxujeWyxblIwevHp0NYVpqBhZJIwzrjaA45BOecevJq7/aE8wRoEJmQFnk24Kjpj3OM8187OnOUnKWrMHK7Nm31G5VpInjkjlZQwfG7a3oe4q9aXc0r+cMgom4ptycsQcn8OSK5WS9kS3MflwtIV3Ng8kAZyT2pU1ySY/ZbaFlLlBlCcsRyM/yrCVGTVrCcrnXJqEHntDLGZpXVgroDt3cDJz+IqjJJ5csc9uxSJ8ZkCjcxIOT9B2Ht71kC/e1kuk85yqttZWHEhJyT9R0xUaK8LpH9oZYGkYxtv3AnAB47c96mMXG8QbuamqwXcNkLea+uJ4wWVpl/wBW4AJxx65/nUN1YzC1jzd3LjcoiG3qSucZzjgD1qlezSB4YY5GliJPDH5SN27kdO2Pxp8N5fQ2F0bu3LjOfLPRW7EAdelWlK2oXTNGW0u76Uxq37oK275cfLjkjnnOcfjUBso0sRJbxmNYblRLiXO3HHFVppZrKVtQV5FmuJjlG+6qkYAA+n5VZtJNijeyumTvV/4gc4znv0/SnKLel9BNofZmRRDb/ZYHneTDyx5Gc8g59gat2lwEuFgdY3E+5JFZRyB35OcZxz2yazLhpPtYMMc7ky5UbsHZ3/EUWfn2V+0htiFRWEbbeCvsKPZOK3ITehsyWM1uv2/TZkW4ZAZtjH930U9sZyTjmqUCiZ5be+3SNC5y5yyg5y2B26jgenWs1dZvJH8xriWKK4ZRIFGBjPCgduv61dt9ahhEqpuaWMMWLE7nyOmfapcG0U5rsNuLKOS2GyRsPmJhyexI47Y4qJLCG38pZ0Zpo497ANkkgd/Qf1qEee2nNfWt4sW5maRFbJAbr9M4qWTUvP2JulgIdVjK4JOfvE+vSj3l13JRDeRXEmlyC4WeRShhgdjgjBB3A9MYzx9KgjvLqzsYI2sYZlRwWYJuYMB3I69vxFXmaSCWSCRoWij+/tzll96rpqn2iWOO3VY4Qw3BgAQo6H6n1rVNcqUkUnoUreWZreB5UmkMcrNbrGnDSZyN3U9zVCNZyEeRytxFOWldVyvXAGfz/Sr99NJfPNDbKsIyRujOMLzx+JPX2pJGl+yWtpJcMBF8ykLweecnvWkJK1hmNEqieWWGQOXbazsh2bgOmcdcn9DTLP7dPD532XJYkklAefxNWjPEkz2ocpu+aNwOE56n34qlcMwmbE7SZOS4H3j611c2uw0XRN0MmSw4PPUVcsPKN5J527DDcoPIFZEfQ1ox/d/4DVVG0jpTNy/Ed0BBjagGQV+6KqRi4G6O2ChxwNv86WD/AI9lp1j/AMhL8DXLzNFN6k11DLdRrHLdFJlHQdBjpT4vtDJ5jkheVUE96WX/AI/Woj/1UX1NRztxC4szxpMYjuCeUAHU4CdTj3pFuowsTeYJFjBG0HGD60mo/wDHjF/vGsyy+7L9TTWquS3Y6a1liay3CEs7vuJPIAx0ptneWSytut1QygoCvAHb+tO0f/kHfn/I1kQ/8ew/36mKuS5PQ2DPbw3VrHNEjwx4VyON1O1EWLXbJpqqik7gT90HvVVv+PZf98fyqL+Af71VC5D2C6htzMrPvMigHPbjtUNxHa6jdTLsjQxgMX7tjtj61au/+PSOsiw/5CR/3TWkZWaMpaFqxsY5YTJO4GAy7cY7VVt9JtrfZHGP3mcyOe69vxq9qP8ArIv97/Cp4/8Aj8H0H86znWkp6dRGfdaJNamOeJ1kgj27mOeCf61Wvba6jZxbgkM+9OwIOM11eq/8gIf9dBVK7/1dt9BS9pJ2Kkkmcs8Uis8YUQuV2vg9vetews5YLcLuV4wodX24Kv8A5ArOm+5L/wBdT/OuiH/IFP8AwGr5m032EkZupWsEtwdm8yyqXkJ+6T6/WqOnSXH2Z/KUI8IIUH+ZrSk/1n/AKitf9Xc1Fvd1ERWcs8EDszbply2NoIOadpF3tcSEF5m6q/c5zTIej/Q063/1tv8AWiqk7E3Jbp7q4aRrgKGLZ+nuBVL980wWdiIug9q1Jv8Aj4P+7VXUP+QYf90VjCWrQPcb/aSh5I7faVUfK3cVVTWriNkhmlBBBAbNZ9n/AKyb/drM1X/Wx/WuinRTdgsbN/LcXMQjjeNYgQX/AA6VLpl1pqXbRSvIElPzsDzWXH/x7v8A7tVdN/15+lVGkuVoEje1DUotOtp3sGyG4w3cVQg1RrgQtCuGQctVXVf9RN9DUGk/8eH4Gun6vBq7RSVzTm1JmkMaMBu+VjnrVa5vjC5VDguOcVmWv3zRd/8AHyKhUY81hNaliPUJIUZFkILdRSvqk0OxvMLY96zZf9c30qOX/Vmt1RiUaE+pKcuuN2c1H9okl+cNgGspv9VV60/490+laOlFIpI//9k="/>
          <p:cNvSpPr>
            <a:spLocks noChangeAspect="1" noChangeArrowheads="1"/>
          </p:cNvSpPr>
          <p:nvPr/>
        </p:nvSpPr>
        <p:spPr bwMode="auto">
          <a:xfrm>
            <a:off x="21272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pic>
        <p:nvPicPr>
          <p:cNvPr id="12" name="Picture 10" descr="C:\Users\robins\AppData\Local\Microsoft\Windows\Temporary Internet Files\Content.IE5\BY4OZ3U0\Winter_playground[1]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2725" y="3516751"/>
            <a:ext cx="4644008" cy="30862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3" name="Picture 11" descr="C:\Users\robins\AppData\Local\Microsoft\Windows\Temporary Internet Files\Content.IE5\B86712VM\children_s_playground_rocking_chair_toys_kids_rocking_horse-673116[1]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43113" y="2827366"/>
            <a:ext cx="3157386" cy="21049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4" name="Picture 12" descr="C:\Users\robins\AppData\Local\Microsoft\Windows\Temporary Internet Files\Content.IE5\FW3JB5L9\Footballtournament[1].jp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33110" y="5059864"/>
            <a:ext cx="3777392" cy="13214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" name="Audio 10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8318500" y="60325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452755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4628">
        <p:fade/>
      </p:transition>
    </mc:Choice>
    <mc:Fallback xmlns="">
      <p:transition spd="med" advTm="4628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11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1"/>
                </p:tgtEl>
              </p:cMediaNode>
            </p:audio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ubtitle 1"/>
          <p:cNvSpPr>
            <a:spLocks noGrp="1"/>
          </p:cNvSpPr>
          <p:nvPr>
            <p:ph type="subTitle" idx="1"/>
          </p:nvPr>
        </p:nvSpPr>
        <p:spPr>
          <a:xfrm>
            <a:off x="2315804" y="4093817"/>
            <a:ext cx="4399199" cy="2133600"/>
          </a:xfrm>
        </p:spPr>
        <p:txBody>
          <a:bodyPr>
            <a:noAutofit/>
          </a:bodyPr>
          <a:lstStyle/>
          <a:p>
            <a:pPr algn="ctr"/>
            <a:r>
              <a:rPr lang="en-GB" sz="2400" dirty="0" smtClean="0">
                <a:latin typeface="African" pitchFamily="2" charset="0"/>
              </a:rPr>
              <a:t>And</a:t>
            </a:r>
          </a:p>
          <a:p>
            <a:pPr algn="ctr"/>
            <a:r>
              <a:rPr lang="en-GB" sz="2400" dirty="0" smtClean="0">
                <a:latin typeface="African" pitchFamily="2" charset="0"/>
              </a:rPr>
              <a:t>one </a:t>
            </a:r>
            <a:r>
              <a:rPr lang="en-GB" sz="2400" dirty="0">
                <a:latin typeface="African" pitchFamily="2" charset="0"/>
              </a:rPr>
              <a:t>marvellous Head </a:t>
            </a:r>
            <a:r>
              <a:rPr lang="en-GB" sz="2400" dirty="0" smtClean="0">
                <a:latin typeface="African" pitchFamily="2" charset="0"/>
              </a:rPr>
              <a:t>teacher.</a:t>
            </a:r>
            <a:endParaRPr lang="en-GB" sz="2400" dirty="0"/>
          </a:p>
        </p:txBody>
      </p:sp>
      <p:pic>
        <p:nvPicPr>
          <p:cNvPr id="1026" name="Picture 2" descr="C:\Users\robins\AppData\Local\Microsoft\Windows\Temporary Internet Files\Content.IE5\9AE1P0T8\Mortarboard_(PSF)[1].pn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03848" y="1003770"/>
            <a:ext cx="2167317" cy="253067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9" name="Picture 15" descr="C:\Users\robins\AppData\Local\Microsoft\Windows\Temporary Internet Files\Content.IE5\U2OV2Z5N\lkmTt[1].gif"/>
          <p:cNvPicPr>
            <a:picLocks noChangeAspect="1" noChangeArrowheads="1" noCrop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71165" y="1003770"/>
            <a:ext cx="1857375" cy="26289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40" name="Picture 16" descr="C:\Users\robins\AppData\Local\Microsoft\Windows\Temporary Internet Files\Content.IE5\U2OV2Z5N\lkmTt[1].gif"/>
          <p:cNvPicPr>
            <a:picLocks noChangeAspect="1" noChangeArrowheads="1" noCrop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46473" y="1006849"/>
            <a:ext cx="1857375" cy="26289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Audio 2">
            <a:hlinkClick r:id="" action="ppaction://media"/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8318500" y="6032500"/>
            <a:ext cx="609600" cy="6096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21124434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4005">
        <p:fade/>
      </p:transition>
    </mc:Choice>
    <mc:Fallback xmlns="">
      <p:transition spd="med" advTm="4005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1" dur="2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12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07975" y="764704"/>
            <a:ext cx="8229600" cy="1396751"/>
          </a:xfrm>
        </p:spPr>
        <p:txBody>
          <a:bodyPr>
            <a:normAutofit lnSpcReduction="10000"/>
          </a:bodyPr>
          <a:lstStyle/>
          <a:p>
            <a:pPr marL="0" indent="0" algn="ctr">
              <a:buNone/>
            </a:pPr>
            <a:r>
              <a:rPr lang="en-GB" dirty="0"/>
              <a:t>On the 3</a:t>
            </a:r>
            <a:r>
              <a:rPr lang="en-GB" baseline="30000" dirty="0"/>
              <a:t>rd</a:t>
            </a:r>
            <a:r>
              <a:rPr lang="en-GB" dirty="0"/>
              <a:t> day of </a:t>
            </a:r>
            <a:r>
              <a:rPr lang="en-GB" dirty="0" smtClean="0"/>
              <a:t>Christmas,</a:t>
            </a:r>
          </a:p>
          <a:p>
            <a:pPr marL="0" indent="0" algn="ctr">
              <a:buNone/>
            </a:pPr>
            <a:r>
              <a:rPr lang="en-GB" dirty="0" smtClean="0"/>
              <a:t>Cheapside </a:t>
            </a:r>
            <a:r>
              <a:rPr lang="en-GB" dirty="0"/>
              <a:t>gave to </a:t>
            </a:r>
            <a:r>
              <a:rPr lang="en-GB" dirty="0" smtClean="0"/>
              <a:t>me,</a:t>
            </a:r>
          </a:p>
          <a:p>
            <a:pPr marL="0" indent="0" algn="ctr">
              <a:buNone/>
            </a:pPr>
            <a:r>
              <a:rPr lang="en-GB" dirty="0" smtClean="0"/>
              <a:t> Three </a:t>
            </a:r>
            <a:r>
              <a:rPr lang="en-GB" dirty="0"/>
              <a:t>cheeky </a:t>
            </a:r>
            <a:r>
              <a:rPr lang="en-GB" dirty="0" smtClean="0"/>
              <a:t>children…</a:t>
            </a:r>
            <a:endParaRPr lang="en-GB" dirty="0"/>
          </a:p>
        </p:txBody>
      </p:sp>
      <p:sp>
        <p:nvSpPr>
          <p:cNvPr id="4" name="AutoShape 2" descr="How To Cope When Your Kids Get Cheeky | Familyfriendlyhq.ie">
            <a:hlinkClick r:id="rId4"/>
          </p:cNvPr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08104" y="4768036"/>
            <a:ext cx="584627" cy="153465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23728" y="2276872"/>
            <a:ext cx="5508104" cy="3308090"/>
          </a:xfrm>
          <a:prstGeom prst="ellipse">
            <a:avLst/>
          </a:prstGeom>
          <a:ln w="63500" cap="rnd">
            <a:solidFill>
              <a:srgbClr val="333333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pic>
        <p:nvPicPr>
          <p:cNvPr id="1027" name="Picture 3" descr="C:\Program Files (x86)\Microsoft Office\MEDIA\CAGCAT10\j0183290.wmf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92280" y="4844768"/>
            <a:ext cx="1724025" cy="18494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1" name="Picture 7" descr="C:\Program Files (x86)\Microsoft Office\MEDIA\CAGCAT10\j0183290.wmf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157945" y="4845289"/>
            <a:ext cx="1965783" cy="184891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307975" y="2276872"/>
            <a:ext cx="1440786" cy="1921396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740352" y="2420888"/>
            <a:ext cx="1403648" cy="1777380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2" name="Audio 1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10"/>
          <a:stretch>
            <a:fillRect/>
          </a:stretch>
        </p:blipFill>
        <p:spPr>
          <a:xfrm>
            <a:off x="8318500" y="60325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141531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4048">
        <p:fade/>
      </p:transition>
    </mc:Choice>
    <mc:Fallback xmlns="">
      <p:transition spd="med" advTm="4048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9552" y="1556792"/>
            <a:ext cx="8229600" cy="1143000"/>
          </a:xfrm>
        </p:spPr>
        <p:txBody>
          <a:bodyPr>
            <a:normAutofit/>
          </a:bodyPr>
          <a:lstStyle/>
          <a:p>
            <a:r>
              <a:rPr lang="en-GB" dirty="0" smtClean="0"/>
              <a:t>Two brilliant break times…</a:t>
            </a:r>
            <a:endParaRPr lang="en-GB" dirty="0"/>
          </a:p>
        </p:txBody>
      </p:sp>
      <p:sp>
        <p:nvSpPr>
          <p:cNvPr id="10" name="AutoShape 14" descr="data:image/jpg;base64,%20/9j/4AAQSkZJRgABAQEAYABgAAD/2wBDAAUDBAQEAwUEBAQFBQUGBwwIBwcHBw8LCwkMEQ8SEhEPERETFhwXExQaFRERGCEYGh0dHx8fExciJCIeJBweHx7/2wBDAQUFBQcGBw4ICA4eFBEUHh4eHh4eHh4eHh4eHh4eHh4eHh4eHh4eHh4eHh4eHh4eHh4eHh4eHh4eHh4eHh4eHh7/wAARCABpASwDASIAAhEBAxEB/8QAHwAAAQUBAQEBAQEAAAAAAAAAAAECAwQFBgcICQoL/8QAtRAAAgEDAwIEAwUFBAQAAAF9AQIDAAQRBRIhMUEGE1FhByJxFDKBkaEII0KxwRVS0fAkM2JyggkKFhcYGRolJicoKSo0NTY3ODk6Q0RFRkdISUpTVFVWV1hZWmNkZWZnaGlqc3R1dnd4eXqDhIWGh4iJipKTlJWWl5iZmqKjpKWmp6ipqrKztLW2t7i5usLDxMXGx8jJytLT1NXW19jZ2uHi4+Tl5ufo6erx8vP09fb3+Pn6/8QAHwEAAwEBAQEBAQEBAQAAAAAAAAECAwQFBgcICQoL/8QAtREAAgECBAQDBAcFBAQAAQJ3AAECAxEEBSExBhJBUQdhcRMiMoEIFEKRobHBCSMzUvAVYnLRChYkNOEl8RcYGRomJygpKjU2Nzg5OkNERUZHSElKU1RVVldYWVpjZGVmZ2hpanN0dXZ3eHl6goOEhYaHiImKkpOUlZaXmJmaoqOkpaanqKmqsrO0tba3uLm6wsPExcbHyMnK0tPU1dbX2Nna4uPk5ebn6Onq8vP09fb3+Pn6/9oADAMBAAIRAxEAPwDobK4IxzW3ZXPTmuQs5unNbNlP05r5uSPvHZnX2dx05rWt565azn6VqQ3Hyjms+Y5akbnQR3HHWpDc+9YIusDrSG9rRTZj7I6qxuNw61Pcy/Iea5/SLrcp5q9c3H7s811RbcDlnC0ytNN8xqrLN71SkuvnPPeq89zx1rhOlQLE9x71RuLjIqpcXJz1qnLccdabiXyhezZBrDu5OvJq1dzHmsm6k60KJLKl1J1rNlY81YupOapM+TWqRhOQhc471UuW61JI/FU7iUUJanJNlO6bBqruBpbqXOaoNI27rW8UznlIsy421j3x61eaQlcGs29749K3giLpmbNKfWqcr+5qa4HPeqjmtkYSIZWNRiQ5p0p4qq7c1SM2aEE/FSPPxWXEx5pzsaXKZNE7SA1Xk601SaeelFrBsdd4A+631rq9cP8AoT/7tcn4A6N9a6rW8/YW/wB2uun8Im9DyDU2zcyf7xqCJ8GpdQz9ql/3jVcLzWAXL8UwFTG696zPmxTHL+pp8wcxpm7HrTTd89ayjv8AU03L1Skwuz6nsJs45ratZfeuUspWBrYtZmrxZRPuFNHVWdxjHNaUVz8vWuXtpm4q/DO2KxcQdmbvnlqDLxWbFIxFThmxRsTzJG9o02ARmr91P+7PPasPSmYZq/cMTGfpXRCfunLUtzGRJMfNbnvTJZCR1qKXIkb61ExdmCIrMxOAoGST7VjdGjmiOd6pyy11EPhS5WIXOtXKabBjcynBk2+pGQF/E/hXUaP4V8JGxiuvsNzdiRQym7lK5HY7VxjPWuqnhpz6HLVx1OHmeQ3M2c1n3D8V742geFyNv/CP6dj/AHD/ADzXNeI/CfhmMSXE+kTRWfUy2Dt5kI9ShzuX3HI9O9b/AFKaRzrMYS0aPFrnnNU2HHNeh658PpmtzfeGNQj1q227/LXCzBfUDo4+nPtXCPC4JRlKspIKkYIPvXNKLg7SKdaMtjMn4BrKuWOTW9PbMQeKzbiyc5+WhNHNORiyHJNRbORWk9lJ/dqNrVx/DWnMjBtFJkGKo3ajBrVlhfHQ1UmtnbsauM0Z86RztynzGqEsZBNdLLYsx+7VWXTZCM7atVERKSOalQ5qs8ZrpJNMkzyKgfTG/umrVRGTkYCKQaU9K2f7McN0P5Uv9ku3Y0e0iTzIwRnNSVsHR3/ummnSpB2NJ1Y9xSmjY8A8bh711utf8eTf7tc74Os2hZvrXS6pEz2rL7V006seUjmujx7UF/0qX/eNVwvNbt9prG5c4PWoP7Mb0Nc/tY9yOcysUxh7Vqvp7L2NQtYt70KohqWpnEUw4zWg1m3vTDaGq50W5I+kbSxate1sW9Ks2kceRWtbLH6CvmXimfSqsVLWxYkDFbVtpw2j5Kdb+WpHArUgmj2jkCiOIuDrszmsSp6Uq2p9K1WkjbpigFPapdcn2zK1nCVHSrMqnYacrL7UPJxVLEWRDqNmWLKa6uUt7eMvLIwVVHc1v3sml+B7AzDZdarj55u0Xsuen1rf8IaYsei3WqSHZNMrJA+OUA6t+J/lXM2nhYXUwvfExjvZlctFagloI+eCQf8AWN7twOw717WXYa8VUl1OWrid0zidOvdb8Z+IbZbiC6bQjN5t3dFCImVeRGCfvbiACRxjNevPNxxjHt0qs8gUBVwoAwAOgFZuqXselWNxqEsgS1t42lmB6KoGSR/hXtJLocE6jm9TWM1OWY5rxLUP2hfCcTsLLStVvBjhtqxg/mc/pVSw/aG0q61K3tLjQrmxtZpFR7lp1bygTyxAHQVp7OXYzPUE8LTR61Nq2h61NpqyPvFoYVkg3d2AyGXJ5wCBUnivww3iK2M1xYQW+toPlurY5iuvZweVPufzNbdvMjRI8LK8bKCjKeCpHBHtWlZTc4Nc9WlGrG0i41JI8Cl0qSOR4pYikiMVZWGCCO1V5NKJ/hr1j4l6WkcsWrRJjeRHNjuf4W/p+Ariztr5HFOph6rgzXnujkpNI/2agfR/9kV2DKuO1QuiVgsVIzczjpNFz/CKrvof+zXZOqiomC0/rUjKUzjTof8As/pTG0NsY2fpXZ7V9qRhH7UvrczNyOFbQf8AZqNtA/2K7oiL2qMiPPGKf1uZDZwx8Pf9M6eugAfwfpXcbY8VWmZFNH1uZLZyX9grj7lRv4f/ANj9K65JIyac5jx2qfrMyW7nLado/wBnY/Lird9ZgxEY7VsSPGOlVZ2U1rHFzSJbOMn0XLltvU1A2jgD7lddMq1Uk20fWZiuclNpIH8NU5NLAP3a62fbk1nXOBnArWNeQXObk09f7tVmsF3fdrdlYc1XbGa1VaRXMz2CzuDgc1qQXTAda5K1vgoGelatreB8c15Uou59EpnTQXbetXI7psdawbaZcZzV2KYEdanUfMbUV0e5qdLrPesaN+BzUwdsfKaA5jWW496kWQyOqL95iAPqaxVkkz1q9o0hk1a1QnjzB+lXThzSSE5Hrd+Us9Jhs4iAqRpGMfr/AFrDuJPwrhvix8VdM8Gtp9ndI1zdzOHdFONsYOCfY1r6R4j0zX9Ji1TSLtLq3kHBU8qfRh2PtX3VJWjZHn1Fqa7tk15/+0BqDWPwv1GNX2vePHbD3DNlh+QNdjJexQpvuJBGD0z1P09a83+O+j674t8OWlvoMaN9mufOlt5JAkkw2kDaDxkZ6EitovVXMj5jMeCRineVuWnaos9jczWd1bzW11E22SKVCrqfcGnROBGpP3m4A65PYfWu1VEJxZ9Pfs4eKW1nwZ/Y95NuvdLIjXJ5aE/cP4cj8BXrNvIVIzXg3wO8F6h4eSXXdVmntb26iCRWkZAMUeQcydcscD5e3fnp63bardRuFkSO5Ht8j/4H9K45tczsCJPiT4g0yzsbfSL6eOKS/UiEs4Hz5GwAdyW/ka81+0EDk14Z8UvH1141+JD38QlgtbSUQ2sLjBQIepHY5yT9a9jSRniR26uoY/Uivmc8gueEinsXjc+jU37SOhNUBINxFRyMS2Oc14PKZNmi0ynvTRIuazMybucgU75uqZNNRsQ2aBZagncAdarOZlAJzVV7iQNyM0WJciZ5jmozPg1G0nGSOaar7gTtoujJssfasiqtxN9RSfaFEmCvFWcwzJ2JptoNzPFwynrUn2kkc5ptysaPxzUJmjAzTv5Esn8xm5A4pC/ODxTY7uEJjvUEtym7jrRd9hEkuDVOTbjripC+QCWFUL3zc/Kc00xkVzKq55rPuJBjrU08eD85warXKoq8tW8XZBYrS/MKqNjdU07hRgE1UwW5ya2jPQpI72Msf4cCtOxYxrk5rMhaeH5vL3rnitaznXarsnQjA9a5JzWjsewpl63klPfFaMDSYG3PNJbNE0wbYBxyDV6J40Ds0e0jp71g6vkXzDYJZeB0FTx3SrKFkao7eSKUZXOS2CMdKjnt8yqy8knoaj2rbHzGmbiPO2naffLaavaysPkWQbvp0NUk+Zl3rtTpupZlGwso3YoVdxakS5M8A+Nt/eXnxC1uS+JMkdy0Sj0ReFx+GD+Nc14I8aa94U1ZZNHvWiErBJI2+aNwT3H413/7Q+iyf2jB4lhjJhu0WO54+5KowCfYgD8RXi0shjkDj+Ehh+Fff0JqcFKPUzm7o+6Y2KMGMheXaN0jHLH1+g9hUnmriuctdVW4s4LhT8skSuMHPBANSf2h/tVZzkni3w5ofii0FvrNmk+0ERzA7ZYs91Yc/gcj2rnPh98NNF8LalNqEl3Lq14kp+yyXCgCBCBjCjjfyfm/LFdANQX1pbfUAXlw3OR/IU02O50a3AXr1oW6HmA+nSue+35OC2KfDdBm+9n8aLiPljX4CvxZ1ezhXJfV5UUD3kP+NfRjbFVU24AGK4V/Buh6X44ufEkuo3N9dXN280CNGscUbsSck5JOO3Su1F2XUq3llg+3aDnJr5nO581SMV0/UlzV7Alu0jfu8URWr+byDxUZvJS3kww+XKjbWy3WpLS/uG8xCkWHwFZjyCDzXicr3Iuguvu+WVA96LSSKFDu+Y1WuLqyRXle6LSRnayjpkDJqqL5ZJSIZkO/oRz26Yp8r6kuSTLkupW4kIOT7VWmeF4xJ/ETVFZAFlnuI/LjUEmTHAAOB+dPhi/0TzvOR4yd5UnDEYzgVcY6GbbZYuWQbVAzx2pjSxxg+pqvC1vK25pRAmcvuP3R6D3qvealY3tpJNFJuA6YXB9hVOLQm3YtJcQIzK+NxGag+1wRsQrAZqn5UM0oS0kjd0jxL8/Q1BeJagIqRneFyx3cdO/pTSfUm5q215aSbyzjI657VWlW383O8bD0qlp0Uc19NZrEN2AGYnIBPSrV1o1rZyxyXF4WRm2qN44x1Pvimm0K+lxi2olkPkyLj1zSuuyFpGwwU4JHrVe6tYrLzWt5pbqDaZFAG0gDuf50yzntbFTb307PIwViitk7Tz/L+dVdtXQXCOaPypZN4ATnBNVHupG+aNSQeOlXry8tZDIfsiWywgLCCeHz/EfXtWVFfXIeVgI40tyTKp4Y0oyTewNruMukLS+SWzKfTtVZ4440eK5Zg6mm3DTyJHIn7uJhudweWOfX8entVVbtpkkiCM7KRkk8ke/vXRGKlsFx8qqWO37oHBNZbpcsxMZ+X605r9kvJIHbCB8ZAztGKQX8dqqxyNEWIDfvM7ufpW8INbFJ3O0gvhC/l7nMUoLFI23Mo6A/pWtaTPNeuq3UBiVASd2FH59Pf0rirWfyAz2+5AcoxJOdpGScegpYJxDEUZSFdly275ux6+hINRLCI7eY9Im1KMXNsy4edsBju2hMdmHfPGCK1GvdsvmvNxIowinOfcfjkfhXm9lf/ZbiKZtkm/33Bu2Cfyq7bayg2RwSSJHGPmUjd8oJwF9Dz9Tk1yzwrWyHznfwa0LU+TJHH9qOdob645I6U9dVW4tndHktp1Yrlo8gntg9xxXExaj5zSzTBrWN8fZQhwyjB+VSfYD86s3V7fJMZnlWONZQQituKqAO/wCf41i8O9UyuZ2O0FzM1lKHZIUCYdtw+8MZT61Lb3qzq626gOQJFHYIO/v2rgYL3eImYmMPj5SBkjnkflye9W7XVL77IbrBWSQfZy6SBgy9ScH24zS+qvYamjX8UT2msWE+nX1vFLE6YZWfbvxzkfjjBHrXnDeFvBqTll0TzgD0lu5CPyBFdFeahhjDHIzxsgABH3cY+XnsAK5LVo7pGa4tHLIxJMZ6gDkn6fX3r28sxEqK9nN6dCHI7yy12zhhito4UtI0UIkYb5FAGAAT0+h/OrDarBu+a4SP2c4ry101KO1MyyeYgAONp+8W4H8/yqrcjUb62fTctPFccmNRxGQcfh07etezHFU2r3MvaI7jxP8AEvQdCjeOK4Go3g6RQnKg+7dBXnem/F7xJbavNdvHbzQTMP8ARyMBR0AU9aof8IhJGlxHOhkcIWjVW+8wOOD3qvceH4IZBJE3luhHyPz83Yn2zTWKpdw9rE9W8OfFLT9avRYtZzwXWCSOGTjqc/8A1q25vFCXH7mB/Lizgjd8zf4CvHNH0WSyhlktw63DLhmIySvJbHp2/CtS2Vlv0aCZwQo3nvgf1rKrjIr4dSXWSPRb7UJZrEywtCwL/Lnk5Xr9Pasuy1i7dnKxujeWyxblIwevHp0NYVpqBhZJIwzrjaA45BOecevJq7/aE8wRoEJmQFnk24Kjpj3OM8187OnOUnKWrMHK7Nm31G5VpInjkjlZQwfG7a3oe4q9aXc0r+cMgom4ptycsQcn8OSK5WS9kS3MflwtIV3Ng8kAZyT2pU1ySY/ZbaFlLlBlCcsRyM/yrCVGTVrCcrnXJqEHntDLGZpXVgroDt3cDJz+IqjJJ5csc9uxSJ8ZkCjcxIOT9B2Ht71kC/e1kuk85yqttZWHEhJyT9R0xUaK8LpH9oZYGkYxtv3AnAB47c96mMXG8QbuamqwXcNkLea+uJ4wWVpl/wBW4AJxx65/nUN1YzC1jzd3LjcoiG3qSucZzjgD1qlezSB4YY5GliJPDH5SN27kdO2Pxp8N5fQ2F0bu3LjOfLPRW7EAdelWlK2oXTNGW0u76Uxq37oK275cfLjkjnnOcfjUBso0sRJbxmNYblRLiXO3HHFVppZrKVtQV5FmuJjlG+6qkYAA+n5VZtJNijeyumTvV/4gc4znv0/SnKLel9BNofZmRRDb/ZYHneTDyx5Gc8g59gat2lwEuFgdY3E+5JFZRyB35OcZxz2yazLhpPtYMMc7ky5UbsHZ3/EUWfn2V+0htiFRWEbbeCvsKPZOK3ITehsyWM1uv2/TZkW4ZAZtjH930U9sZyTjmqUCiZ5be+3SNC5y5yyg5y2B26jgenWs1dZvJH8xriWKK4ZRIFGBjPCgduv61dt9ahhEqpuaWMMWLE7nyOmfapcG0U5rsNuLKOS2GyRsPmJhyexI47Y4qJLCG38pZ0Zpo497ANkkgd/Qf1qEee2nNfWt4sW5maRFbJAbr9M4qWTUvP2JulgIdVjK4JOfvE+vSj3l13JRDeRXEmlyC4WeRShhgdjgjBB3A9MYzx9KgjvLqzsYI2sYZlRwWYJuYMB3I69vxFXmaSCWSCRoWij+/tzll96rpqn2iWOO3VY4Qw3BgAQo6H6n1rVNcqUkUnoUreWZreB5UmkMcrNbrGnDSZyN3U9zVCNZyEeRytxFOWldVyvXAGfz/Sr99NJfPNDbKsIyRujOMLzx+JPX2pJGl+yWtpJcMBF8ykLweecnvWkJK1hmNEqieWWGQOXbazsh2bgOmcdcn9DTLP7dPD532XJYkklAefxNWjPEkz2ocpu+aNwOE56n34qlcMwmbE7SZOS4H3j611c2uw0XRN0MmSw4PPUVcsPKN5J527DDcoPIFZEfQ1ox/d/4DVVG0jpTNy/Ed0BBjagGQV+6KqRi4G6O2ChxwNv86WD/AI9lp1j/AMhL8DXLzNFN6k11DLdRrHLdFJlHQdBjpT4vtDJ5jkheVUE96WX/AI/Woj/1UX1NRztxC4szxpMYjuCeUAHU4CdTj3pFuowsTeYJFjBG0HGD60mo/wDHjF/vGsyy+7L9TTWquS3Y6a1liay3CEs7vuJPIAx0ptneWSytut1QygoCvAHb+tO0f/kHfn/I1kQ/8ew/36mKuS5PQ2DPbw3VrHNEjwx4VyON1O1EWLXbJpqqik7gT90HvVVv+PZf98fyqL+Af71VC5D2C6htzMrPvMigHPbjtUNxHa6jdTLsjQxgMX7tjtj61au/+PSOsiw/5CR/3TWkZWaMpaFqxsY5YTJO4GAy7cY7VVt9JtrfZHGP3mcyOe69vxq9qP8ArIv97/Cp4/8Aj8H0H86znWkp6dRGfdaJNamOeJ1kgj27mOeCf61Wvba6jZxbgkM+9OwIOM11eq/8gIf9dBVK7/1dt9BS9pJ2Kkkmcs8Uis8YUQuV2vg9vetews5YLcLuV4wodX24Kv8A5ArOm+5L/wBdT/OuiH/IFP8AwGr5m032EkZupWsEtwdm8yyqXkJ+6T6/WqOnSXH2Z/KUI8IIUH+ZrSk/1n/AKitf9Xc1Fvd1ERWcs8EDszbply2NoIOadpF3tcSEF5m6q/c5zTIej/Q063/1tv8AWiqk7E3Jbp7q4aRrgKGLZ+nuBVL980wWdiIug9q1Jv8Aj4P+7VXUP+QYf90VjCWrQPcb/aSh5I7faVUfK3cVVTWriNkhmlBBBAbNZ9n/AKyb/drM1X/Wx/WuinRTdgsbN/LcXMQjjeNYgQX/AA6VLpl1pqXbRSvIElPzsDzWXH/x7v8A7tVdN/15+lVGkuVoEje1DUotOtp3sGyG4w3cVQg1RrgQtCuGQctVXVf9RN9DUGk/8eH4Gun6vBq7RSVzTm1JmkMaMBu+VjnrVa5vjC5VDguOcVmWv3zRd/8AHyKhUY81hNaliPUJIUZFkILdRSvqk0OxvMLY96zZf9c30qOX/Vmt1RiUaE+pKcuuN2c1H9okl+cNgGspv9VV60/490+laOlFIpI//9k="/>
          <p:cNvSpPr>
            <a:spLocks noChangeAspect="1" noChangeArrowheads="1"/>
          </p:cNvSpPr>
          <p:nvPr/>
        </p:nvSpPr>
        <p:spPr bwMode="auto">
          <a:xfrm>
            <a:off x="21272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pic>
        <p:nvPicPr>
          <p:cNvPr id="12" name="Picture 10" descr="C:\Users\robins\AppData\Local\Microsoft\Windows\Temporary Internet Files\Content.IE5\BY4OZ3U0\Winter_playground[1]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2725" y="3516751"/>
            <a:ext cx="4644008" cy="30862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3" name="Picture 11" descr="C:\Users\robins\AppData\Local\Microsoft\Windows\Temporary Internet Files\Content.IE5\B86712VM\children_s_playground_rocking_chair_toys_kids_rocking_horse-673116[1]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43113" y="2827366"/>
            <a:ext cx="3157386" cy="21049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4" name="Picture 12" descr="C:\Users\robins\AppData\Local\Microsoft\Windows\Temporary Internet Files\Content.IE5\FW3JB5L9\Footballtournament[1].jp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33110" y="5059864"/>
            <a:ext cx="3777392" cy="13214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Audio 2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8318500" y="60325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266260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865">
        <p:fade/>
      </p:transition>
    </mc:Choice>
    <mc:Fallback xmlns="">
      <p:transition spd="med" advTm="865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ubtitle 1"/>
          <p:cNvSpPr>
            <a:spLocks noGrp="1"/>
          </p:cNvSpPr>
          <p:nvPr>
            <p:ph type="subTitle" idx="1"/>
          </p:nvPr>
        </p:nvSpPr>
        <p:spPr>
          <a:xfrm>
            <a:off x="2315804" y="4093817"/>
            <a:ext cx="4399199" cy="2133600"/>
          </a:xfrm>
        </p:spPr>
        <p:txBody>
          <a:bodyPr>
            <a:noAutofit/>
          </a:bodyPr>
          <a:lstStyle/>
          <a:p>
            <a:pPr algn="ctr"/>
            <a:r>
              <a:rPr lang="en-GB" sz="2400" dirty="0" smtClean="0">
                <a:latin typeface="African" pitchFamily="2" charset="0"/>
              </a:rPr>
              <a:t>And</a:t>
            </a:r>
          </a:p>
          <a:p>
            <a:pPr algn="ctr"/>
            <a:r>
              <a:rPr lang="en-GB" sz="2400" dirty="0" smtClean="0">
                <a:latin typeface="African" pitchFamily="2" charset="0"/>
              </a:rPr>
              <a:t>one </a:t>
            </a:r>
            <a:r>
              <a:rPr lang="en-GB" sz="2400" dirty="0">
                <a:latin typeface="African" pitchFamily="2" charset="0"/>
              </a:rPr>
              <a:t>marvellous Head </a:t>
            </a:r>
            <a:r>
              <a:rPr lang="en-GB" sz="2400" dirty="0" smtClean="0">
                <a:latin typeface="African" pitchFamily="2" charset="0"/>
              </a:rPr>
              <a:t>teacher.</a:t>
            </a:r>
            <a:endParaRPr lang="en-GB" sz="2400" dirty="0"/>
          </a:p>
        </p:txBody>
      </p:sp>
      <p:pic>
        <p:nvPicPr>
          <p:cNvPr id="1026" name="Picture 2" descr="C:\Users\robins\AppData\Local\Microsoft\Windows\Temporary Internet Files\Content.IE5\9AE1P0T8\Mortarboard_(PSF)[1].pn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03848" y="1003770"/>
            <a:ext cx="2167317" cy="253067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9" name="Picture 15" descr="C:\Users\robins\AppData\Local\Microsoft\Windows\Temporary Internet Files\Content.IE5\U2OV2Z5N\lkmTt[1].gif"/>
          <p:cNvPicPr>
            <a:picLocks noChangeAspect="1" noChangeArrowheads="1" noCrop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71165" y="1003770"/>
            <a:ext cx="1857375" cy="26289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40" name="Picture 16" descr="C:\Users\robins\AppData\Local\Microsoft\Windows\Temporary Internet Files\Content.IE5\U2OV2Z5N\lkmTt[1].gif"/>
          <p:cNvPicPr>
            <a:picLocks noChangeAspect="1" noChangeArrowheads="1" noCrop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46473" y="1006849"/>
            <a:ext cx="1857375" cy="26289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Audio 3">
            <a:hlinkClick r:id="" action="ppaction://media"/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8318500" y="6032500"/>
            <a:ext cx="609600" cy="6096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9860484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3375">
        <p:fade/>
      </p:transition>
    </mc:Choice>
    <mc:Fallback xmlns="">
      <p:transition spd="med" advTm="3375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1" dur="2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12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30" name="Picture 6" descr="C:\Users\robins\AppData\Local\Microsoft\Windows\Temporary Internet Files\Content.IE5\DABUT2QN\SantaClaus[1]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72167" y="4492850"/>
            <a:ext cx="1891210" cy="20360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Subtitle 1"/>
          <p:cNvSpPr>
            <a:spLocks noGrp="1"/>
          </p:cNvSpPr>
          <p:nvPr>
            <p:ph type="subTitle" idx="1"/>
          </p:nvPr>
        </p:nvSpPr>
        <p:spPr>
          <a:xfrm>
            <a:off x="32053" y="2297762"/>
            <a:ext cx="6252874" cy="2133600"/>
          </a:xfrm>
        </p:spPr>
        <p:txBody>
          <a:bodyPr>
            <a:noAutofit/>
          </a:bodyPr>
          <a:lstStyle/>
          <a:p>
            <a:r>
              <a:rPr lang="en-GB" sz="3200" dirty="0">
                <a:latin typeface="Algerian" panose="04020705040A02060702" pitchFamily="82" charset="0"/>
              </a:rPr>
              <a:t>On  the fourth day of </a:t>
            </a:r>
            <a:r>
              <a:rPr lang="en-GB" sz="3200" dirty="0" smtClean="0">
                <a:latin typeface="Algerian" panose="04020705040A02060702" pitchFamily="82" charset="0"/>
              </a:rPr>
              <a:t>Christmas,  </a:t>
            </a:r>
          </a:p>
          <a:p>
            <a:r>
              <a:rPr lang="en-GB" sz="3200" dirty="0" smtClean="0">
                <a:latin typeface="Algerian" panose="04020705040A02060702" pitchFamily="82" charset="0"/>
              </a:rPr>
              <a:t>Cheapside </a:t>
            </a:r>
            <a:r>
              <a:rPr lang="en-GB" sz="3200" dirty="0">
                <a:latin typeface="Algerian" panose="04020705040A02060702" pitchFamily="82" charset="0"/>
              </a:rPr>
              <a:t>gave to me </a:t>
            </a:r>
            <a:r>
              <a:rPr lang="en-GB" sz="3200" dirty="0" smtClean="0">
                <a:latin typeface="Algerian" panose="04020705040A02060702" pitchFamily="82" charset="0"/>
              </a:rPr>
              <a:t>,</a:t>
            </a:r>
          </a:p>
          <a:p>
            <a:r>
              <a:rPr lang="en-GB" sz="3200" dirty="0" smtClean="0">
                <a:latin typeface="Algerian" panose="04020705040A02060702" pitchFamily="82" charset="0"/>
              </a:rPr>
              <a:t> FOUR </a:t>
            </a:r>
            <a:r>
              <a:rPr lang="en-GB" sz="3200" dirty="0">
                <a:latin typeface="Algerian" panose="04020705040A02060702" pitchFamily="82" charset="0"/>
              </a:rPr>
              <a:t>super spelling  </a:t>
            </a:r>
            <a:r>
              <a:rPr lang="en-GB" sz="3200" dirty="0" smtClean="0">
                <a:latin typeface="Algerian" panose="04020705040A02060702" pitchFamily="82" charset="0"/>
              </a:rPr>
              <a:t>days...</a:t>
            </a:r>
            <a:endParaRPr lang="en-GB" sz="3200" dirty="0">
              <a:latin typeface="Algerian" panose="04020705040A02060702" pitchFamily="82" charset="0"/>
            </a:endParaRPr>
          </a:p>
        </p:txBody>
      </p:sp>
      <p:pic>
        <p:nvPicPr>
          <p:cNvPr id="1027" name="Picture 3" descr="C:\Users\robins\AppData\Local\Microsoft\Windows\Temporary Internet Files\Content.IE5\DABUT2QN\bubbletest-300x300[1]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51385" y="279262"/>
            <a:ext cx="1944216" cy="192139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C:\Users\robins\AppData\Local\Microsoft\Windows\Temporary Internet Files\Content.IE5\DABUT2QN\Standardized-Testing-School-2[1].jp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894" y="227169"/>
            <a:ext cx="2124101" cy="19548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2" name="Picture 8" descr="C:\Program Files (x86)\Microsoft Office\MEDIA\CAGCAT10\j0183290.wmf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5109003"/>
            <a:ext cx="1810255" cy="152173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3" name="Picture 9" descr="C:\Program Files (x86)\Microsoft Office\MEDIA\CAGCAT10\j0183290.wmf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64261" y="5080403"/>
            <a:ext cx="1655729" cy="157978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4" name="Picture 10" descr="C:\Users\robins\AppData\Local\Microsoft\Windows\Temporary Internet Files\Content.IE5\60Q3OQKV\WillFerrellElf[1].jpg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11078" y="143700"/>
            <a:ext cx="1773223" cy="21540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5" name="Picture 11" descr="C:\Users\robins\AppData\Local\Microsoft\Windows\Temporary Internet Files\Content.IE5\0V44QEKU\mischievious-elf[1].jpg"/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510197" y="11853936"/>
            <a:ext cx="45719" cy="2026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7" name="Picture 13" descr="C:\Users\robins\AppData\Local\Microsoft\Windows\Temporary Internet Files\Content.IE5\DABUT2QN\Puzzle-Elf[1].jpg"/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58933" y="2331204"/>
            <a:ext cx="2196244" cy="162648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Audio 2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11"/>
          <a:stretch>
            <a:fillRect/>
          </a:stretch>
        </p:blipFill>
        <p:spPr>
          <a:xfrm>
            <a:off x="8318500" y="60325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839969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4995">
        <p:fade/>
      </p:transition>
    </mc:Choice>
    <mc:Fallback xmlns="">
      <p:transition spd="med" advTm="4995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07975" y="764704"/>
            <a:ext cx="8229600" cy="1396751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en-GB" dirty="0" smtClean="0"/>
              <a:t>Three </a:t>
            </a:r>
            <a:r>
              <a:rPr lang="en-GB" dirty="0"/>
              <a:t>cheeky </a:t>
            </a:r>
            <a:r>
              <a:rPr lang="en-GB" dirty="0" smtClean="0"/>
              <a:t>children…</a:t>
            </a:r>
            <a:endParaRPr lang="en-GB" dirty="0"/>
          </a:p>
        </p:txBody>
      </p:sp>
      <p:sp>
        <p:nvSpPr>
          <p:cNvPr id="4" name="AutoShape 2" descr="How To Cope When Your Kids Get Cheeky | Familyfriendlyhq.ie">
            <a:hlinkClick r:id="rId4"/>
          </p:cNvPr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08104" y="4768036"/>
            <a:ext cx="584627" cy="153465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23728" y="2276872"/>
            <a:ext cx="5508104" cy="3308090"/>
          </a:xfrm>
          <a:prstGeom prst="ellipse">
            <a:avLst/>
          </a:prstGeom>
          <a:ln w="63500" cap="rnd">
            <a:solidFill>
              <a:srgbClr val="333333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pic>
        <p:nvPicPr>
          <p:cNvPr id="1027" name="Picture 3" descr="C:\Program Files (x86)\Microsoft Office\MEDIA\CAGCAT10\j0183290.wmf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92280" y="4844768"/>
            <a:ext cx="1724025" cy="18494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1" name="Picture 7" descr="C:\Program Files (x86)\Microsoft Office\MEDIA\CAGCAT10\j0183290.wmf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157945" y="4845289"/>
            <a:ext cx="1965783" cy="184891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307975" y="2276872"/>
            <a:ext cx="1440786" cy="1921396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740352" y="2420888"/>
            <a:ext cx="1403648" cy="1777380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2" name="Audio 1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10"/>
          <a:stretch>
            <a:fillRect/>
          </a:stretch>
        </p:blipFill>
        <p:spPr>
          <a:xfrm>
            <a:off x="8318500" y="60325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56793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722">
        <p:fade/>
      </p:transition>
    </mc:Choice>
    <mc:Fallback xmlns="">
      <p:transition spd="med" advTm="722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9552" y="1556792"/>
            <a:ext cx="8229600" cy="1143000"/>
          </a:xfrm>
        </p:spPr>
        <p:txBody>
          <a:bodyPr>
            <a:normAutofit/>
          </a:bodyPr>
          <a:lstStyle/>
          <a:p>
            <a:r>
              <a:rPr lang="en-GB" dirty="0" smtClean="0"/>
              <a:t>Two brilliant break times…</a:t>
            </a:r>
            <a:endParaRPr lang="en-GB" dirty="0"/>
          </a:p>
        </p:txBody>
      </p:sp>
      <p:sp>
        <p:nvSpPr>
          <p:cNvPr id="10" name="AutoShape 14" descr="data:image/jpg;base64,%20/9j/4AAQSkZJRgABAQEAYABgAAD/2wBDAAUDBAQEAwUEBAQFBQUGBwwIBwcHBw8LCwkMEQ8SEhEPERETFhwXExQaFRERGCEYGh0dHx8fExciJCIeJBweHx7/2wBDAQUFBQcGBw4ICA4eFBEUHh4eHh4eHh4eHh4eHh4eHh4eHh4eHh4eHh4eHh4eHh4eHh4eHh4eHh4eHh4eHh4eHh7/wAARCABpASwDASIAAhEBAxEB/8QAHwAAAQUBAQEBAQEAAAAAAAAAAAECAwQFBgcICQoL/8QAtRAAAgEDAwIEAwUFBAQAAAF9AQIDAAQRBRIhMUEGE1FhByJxFDKBkaEII0KxwRVS0fAkM2JyggkKFhcYGRolJicoKSo0NTY3ODk6Q0RFRkdISUpTVFVWV1hZWmNkZWZnaGlqc3R1dnd4eXqDhIWGh4iJipKTlJWWl5iZmqKjpKWmp6ipqrKztLW2t7i5usLDxMXGx8jJytLT1NXW19jZ2uHi4+Tl5ufo6erx8vP09fb3+Pn6/8QAHwEAAwEBAQEBAQEBAQAAAAAAAAECAwQFBgcICQoL/8QAtREAAgECBAQDBAcFBAQAAQJ3AAECAxEEBSExBhJBUQdhcRMiMoEIFEKRobHBCSMzUvAVYnLRChYkNOEl8RcYGRomJygpKjU2Nzg5OkNERUZHSElKU1RVVldYWVpjZGVmZ2hpanN0dXZ3eHl6goOEhYaHiImKkpOUlZaXmJmaoqOkpaanqKmqsrO0tba3uLm6wsPExcbHyMnK0tPU1dbX2Nna4uPk5ebn6Onq8vP09fb3+Pn6/9oADAMBAAIRAxEAPwDobK4IxzW3ZXPTmuQs5unNbNlP05r5uSPvHZnX2dx05rWt565azn6VqQ3Hyjms+Y5akbnQR3HHWpDc+9YIusDrSG9rRTZj7I6qxuNw61Pcy/Iea5/SLrcp5q9c3H7s811RbcDlnC0ytNN8xqrLN71SkuvnPPeq89zx1rhOlQLE9x71RuLjIqpcXJz1qnLccdabiXyhezZBrDu5OvJq1dzHmsm6k60KJLKl1J1rNlY81YupOapM+TWqRhOQhc471UuW61JI/FU7iUUJanJNlO6bBqruBpbqXOaoNI27rW8UznlIsy421j3x61eaQlcGs29749K3giLpmbNKfWqcr+5qa4HPeqjmtkYSIZWNRiQ5p0p4qq7c1SM2aEE/FSPPxWXEx5pzsaXKZNE7SA1Xk601SaeelFrBsdd4A+631rq9cP8AoT/7tcn4A6N9a6rW8/YW/wB2uun8Im9DyDU2zcyf7xqCJ8GpdQz9ql/3jVcLzWAXL8UwFTG696zPmxTHL+pp8wcxpm7HrTTd89ayjv8AU03L1Skwuz6nsJs45ratZfeuUspWBrYtZmrxZRPuFNHVWdxjHNaUVz8vWuXtpm4q/DO2KxcQdmbvnlqDLxWbFIxFThmxRsTzJG9o02ARmr91P+7PPasPSmYZq/cMTGfpXRCfunLUtzGRJMfNbnvTJZCR1qKXIkb61ExdmCIrMxOAoGST7VjdGjmiOd6pyy11EPhS5WIXOtXKabBjcynBk2+pGQF/E/hXUaP4V8JGxiuvsNzdiRQym7lK5HY7VxjPWuqnhpz6HLVx1OHmeQ3M2c1n3D8V742geFyNv/CP6dj/AHD/ADzXNeI/CfhmMSXE+kTRWfUy2Dt5kI9ShzuX3HI9O9b/AFKaRzrMYS0aPFrnnNU2HHNeh658PpmtzfeGNQj1q227/LXCzBfUDo4+nPtXCPC4JRlKspIKkYIPvXNKLg7SKdaMtjMn4BrKuWOTW9PbMQeKzbiyc5+WhNHNORiyHJNRbORWk9lJ/dqNrVx/DWnMjBtFJkGKo3ajBrVlhfHQ1UmtnbsauM0Z86RztynzGqEsZBNdLLYsx+7VWXTZCM7atVERKSOalQ5qs8ZrpJNMkzyKgfTG/umrVRGTkYCKQaU9K2f7McN0P5Uv9ku3Y0e0iTzIwRnNSVsHR3/ummnSpB2NJ1Y9xSmjY8A8bh711utf8eTf7tc74Os2hZvrXS6pEz2rL7V006seUjmujx7UF/0qX/eNVwvNbt9prG5c4PWoP7Mb0Nc/tY9yOcysUxh7Vqvp7L2NQtYt70KohqWpnEUw4zWg1m3vTDaGq50W5I+kbSxate1sW9Ks2kceRWtbLH6CvmXimfSqsVLWxYkDFbVtpw2j5Kdb+WpHArUgmj2jkCiOIuDrszmsSp6Uq2p9K1WkjbpigFPapdcn2zK1nCVHSrMqnYacrL7UPJxVLEWRDqNmWLKa6uUt7eMvLIwVVHc1v3sml+B7AzDZdarj55u0Xsuen1rf8IaYsei3WqSHZNMrJA+OUA6t+J/lXM2nhYXUwvfExjvZlctFagloI+eCQf8AWN7twOw717WXYa8VUl1OWrid0zidOvdb8Z+IbZbiC6bQjN5t3dFCImVeRGCfvbiACRxjNevPNxxjHt0qs8gUBVwoAwAOgFZuqXselWNxqEsgS1t42lmB6KoGSR/hXtJLocE6jm9TWM1OWY5rxLUP2hfCcTsLLStVvBjhtqxg/mc/pVSw/aG0q61K3tLjQrmxtZpFR7lp1bygTyxAHQVp7OXYzPUE8LTR61Nq2h61NpqyPvFoYVkg3d2AyGXJ5wCBUnivww3iK2M1xYQW+toPlurY5iuvZweVPufzNbdvMjRI8LK8bKCjKeCpHBHtWlZTc4Nc9WlGrG0i41JI8Cl0qSOR4pYikiMVZWGCCO1V5NKJ/hr1j4l6WkcsWrRJjeRHNjuf4W/p+Ariztr5HFOph6rgzXnujkpNI/2agfR/9kV2DKuO1QuiVgsVIzczjpNFz/CKrvof+zXZOqiomC0/rUjKUzjTof8As/pTG0NsY2fpXZ7V9qRhH7UvrczNyOFbQf8AZqNtA/2K7oiL2qMiPPGKf1uZDZwx8Pf9M6eugAfwfpXcbY8VWmZFNH1uZLZyX9grj7lRv4f/ANj9K65JIyac5jx2qfrMyW7nLado/wBnY/Lird9ZgxEY7VsSPGOlVZ2U1rHFzSJbOMn0XLltvU1A2jgD7lddMq1Uk20fWZiuclNpIH8NU5NLAP3a62fbk1nXOBnArWNeQXObk09f7tVmsF3fdrdlYc1XbGa1VaRXMz2CzuDgc1qQXTAda5K1vgoGelatreB8c15Uou59EpnTQXbetXI7psdawbaZcZzV2KYEdanUfMbUV0e5qdLrPesaN+BzUwdsfKaA5jWW496kWQyOqL95iAPqaxVkkz1q9o0hk1a1QnjzB+lXThzSSE5Hrd+Us9Jhs4iAqRpGMfr/AFrDuJPwrhvix8VdM8Gtp9ndI1zdzOHdFONsYOCfY1r6R4j0zX9Ji1TSLtLq3kHBU8qfRh2PtX3VJWjZHn1Fqa7tk15/+0BqDWPwv1GNX2vePHbD3DNlh+QNdjJexQpvuJBGD0z1P09a83+O+j674t8OWlvoMaN9mufOlt5JAkkw2kDaDxkZ6EitovVXMj5jMeCRineVuWnaos9jczWd1bzW11E22SKVCrqfcGnROBGpP3m4A65PYfWu1VEJxZ9Pfs4eKW1nwZ/Y95NuvdLIjXJ5aE/cP4cj8BXrNvIVIzXg3wO8F6h4eSXXdVmntb26iCRWkZAMUeQcydcscD5e3fnp63bardRuFkSO5Ht8j/4H9K45tczsCJPiT4g0yzsbfSL6eOKS/UiEs4Hz5GwAdyW/ka81+0EDk14Z8UvH1141+JD38QlgtbSUQ2sLjBQIepHY5yT9a9jSRniR26uoY/Uivmc8gueEinsXjc+jU37SOhNUBINxFRyMS2Oc14PKZNmi0ynvTRIuazMybucgU75uqZNNRsQ2aBZagncAdarOZlAJzVV7iQNyM0WJciZ5jmozPg1G0nGSOaar7gTtoujJssfasiqtxN9RSfaFEmCvFWcwzJ2JptoNzPFwynrUn2kkc5ptysaPxzUJmjAzTv5Esn8xm5A4pC/ODxTY7uEJjvUEtym7jrRd9hEkuDVOTbjripC+QCWFUL3zc/Kc00xkVzKq55rPuJBjrU08eD85warXKoq8tW8XZBYrS/MKqNjdU07hRgE1UwW5ya2jPQpI72Msf4cCtOxYxrk5rMhaeH5vL3rnitaznXarsnQjA9a5JzWjsewpl63klPfFaMDSYG3PNJbNE0wbYBxyDV6J40Ds0e0jp71g6vkXzDYJZeB0FTx3SrKFkao7eSKUZXOS2CMdKjnt8yqy8knoaj2rbHzGmbiPO2naffLaavaysPkWQbvp0NUk+Zl3rtTpupZlGwso3YoVdxakS5M8A+Nt/eXnxC1uS+JMkdy0Sj0ReFx+GD+Nc14I8aa94U1ZZNHvWiErBJI2+aNwT3H413/7Q+iyf2jB4lhjJhu0WO54+5KowCfYgD8RXi0shjkDj+Ehh+Fff0JqcFKPUzm7o+6Y2KMGMheXaN0jHLH1+g9hUnmriuctdVW4s4LhT8skSuMHPBANSf2h/tVZzkni3w5ofii0FvrNmk+0ERzA7ZYs91Yc/gcj2rnPh98NNF8LalNqEl3Lq14kp+yyXCgCBCBjCjjfyfm/LFdANQX1pbfUAXlw3OR/IU02O50a3AXr1oW6HmA+nSue+35OC2KfDdBm+9n8aLiPljX4CvxZ1ezhXJfV5UUD3kP+NfRjbFVU24AGK4V/Buh6X44ufEkuo3N9dXN280CNGscUbsSck5JOO3Su1F2XUq3llg+3aDnJr5nO581SMV0/UlzV7Alu0jfu8URWr+byDxUZvJS3kww+XKjbWy3WpLS/uG8xCkWHwFZjyCDzXicr3Iuguvu+WVA96LSSKFDu+Y1WuLqyRXle6LSRnayjpkDJqqL5ZJSIZkO/oRz26Yp8r6kuSTLkupW4kIOT7VWmeF4xJ/ETVFZAFlnuI/LjUEmTHAAOB+dPhi/0TzvOR4yd5UnDEYzgVcY6GbbZYuWQbVAzx2pjSxxg+pqvC1vK25pRAmcvuP3R6D3qvealY3tpJNFJuA6YXB9hVOLQm3YtJcQIzK+NxGag+1wRsQrAZqn5UM0oS0kjd0jxL8/Q1BeJagIqRneFyx3cdO/pTSfUm5q215aSbyzjI657VWlW383O8bD0qlp0Uc19NZrEN2AGYnIBPSrV1o1rZyxyXF4WRm2qN44x1Pvimm0K+lxi2olkPkyLj1zSuuyFpGwwU4JHrVe6tYrLzWt5pbqDaZFAG0gDuf50yzntbFTb307PIwViitk7Tz/L+dVdtXQXCOaPypZN4ATnBNVHupG+aNSQeOlXry8tZDIfsiWywgLCCeHz/EfXtWVFfXIeVgI40tyTKp4Y0oyTewNruMukLS+SWzKfTtVZ4440eK5Zg6mm3DTyJHIn7uJhudweWOfX8entVVbtpkkiCM7KRkk8ke/vXRGKlsFx8qqWO37oHBNZbpcsxMZ+X605r9kvJIHbCB8ZAztGKQX8dqqxyNEWIDfvM7ufpW8INbFJ3O0gvhC/l7nMUoLFI23Mo6A/pWtaTPNeuq3UBiVASd2FH59Pf0rirWfyAz2+5AcoxJOdpGScegpYJxDEUZSFdly275ux6+hINRLCI7eY9Im1KMXNsy4edsBju2hMdmHfPGCK1GvdsvmvNxIowinOfcfjkfhXm9lf/ZbiKZtkm/33Bu2Cfyq7bayg2RwSSJHGPmUjd8oJwF9Dz9Tk1yzwrWyHznfwa0LU+TJHH9qOdob645I6U9dVW4tndHktp1Yrlo8gntg9xxXExaj5zSzTBrWN8fZQhwyjB+VSfYD86s3V7fJMZnlWONZQQituKqAO/wCf41i8O9UyuZ2O0FzM1lKHZIUCYdtw+8MZT61Lb3qzq626gOQJFHYIO/v2rgYL3eImYmMPj5SBkjnkflye9W7XVL77IbrBWSQfZy6SBgy9ScH24zS+qvYamjX8UT2msWE+nX1vFLE6YZWfbvxzkfjjBHrXnDeFvBqTll0TzgD0lu5CPyBFdFeahhjDHIzxsgABH3cY+XnsAK5LVo7pGa4tHLIxJMZ6gDkn6fX3r28sxEqK9nN6dCHI7yy12zhhito4UtI0UIkYb5FAGAAT0+h/OrDarBu+a4SP2c4ry101KO1MyyeYgAONp+8W4H8/yqrcjUb62fTctPFccmNRxGQcfh07etezHFU2r3MvaI7jxP8AEvQdCjeOK4Go3g6RQnKg+7dBXnem/F7xJbavNdvHbzQTMP8ARyMBR0AU9aof8IhJGlxHOhkcIWjVW+8wOOD3qvceH4IZBJE3luhHyPz83Yn2zTWKpdw9rE9W8OfFLT9avRYtZzwXWCSOGTjqc/8A1q25vFCXH7mB/Lizgjd8zf4CvHNH0WSyhlktw63DLhmIySvJbHp2/CtS2Vlv0aCZwQo3nvgf1rKrjIr4dSXWSPRb7UJZrEywtCwL/Lnk5Xr9Pasuy1i7dnKxujeWyxblIwevHp0NYVpqBhZJIwzrjaA45BOecevJq7/aE8wRoEJmQFnk24Kjpj3OM8187OnOUnKWrMHK7Nm31G5VpInjkjlZQwfG7a3oe4q9aXc0r+cMgom4ptycsQcn8OSK5WS9kS3MflwtIV3Ng8kAZyT2pU1ySY/ZbaFlLlBlCcsRyM/yrCVGTVrCcrnXJqEHntDLGZpXVgroDt3cDJz+IqjJJ5csc9uxSJ8ZkCjcxIOT9B2Ht71kC/e1kuk85yqttZWHEhJyT9R0xUaK8LpH9oZYGkYxtv3AnAB47c96mMXG8QbuamqwXcNkLea+uJ4wWVpl/wBW4AJxx65/nUN1YzC1jzd3LjcoiG3qSucZzjgD1qlezSB4YY5GliJPDH5SN27kdO2Pxp8N5fQ2F0bu3LjOfLPRW7EAdelWlK2oXTNGW0u76Uxq37oK275cfLjkjnnOcfjUBso0sRJbxmNYblRLiXO3HHFVppZrKVtQV5FmuJjlG+6qkYAA+n5VZtJNijeyumTvV/4gc4znv0/SnKLel9BNofZmRRDb/ZYHneTDyx5Gc8g59gat2lwEuFgdY3E+5JFZRyB35OcZxz2yazLhpPtYMMc7ky5UbsHZ3/EUWfn2V+0htiFRWEbbeCvsKPZOK3ITehsyWM1uv2/TZkW4ZAZtjH930U9sZyTjmqUCiZ5be+3SNC5y5yyg5y2B26jgenWs1dZvJH8xriWKK4ZRIFGBjPCgduv61dt9ahhEqpuaWMMWLE7nyOmfapcG0U5rsNuLKOS2GyRsPmJhyexI47Y4qJLCG38pZ0Zpo497ANkkgd/Qf1qEee2nNfWt4sW5maRFbJAbr9M4qWTUvP2JulgIdVjK4JOfvE+vSj3l13JRDeRXEmlyC4WeRShhgdjgjBB3A9MYzx9KgjvLqzsYI2sYZlRwWYJuYMB3I69vxFXmaSCWSCRoWij+/tzll96rpqn2iWOO3VY4Qw3BgAQo6H6n1rVNcqUkUnoUreWZreB5UmkMcrNbrGnDSZyN3U9zVCNZyEeRytxFOWldVyvXAGfz/Sr99NJfPNDbKsIyRujOMLzx+JPX2pJGl+yWtpJcMBF8ykLweecnvWkJK1hmNEqieWWGQOXbazsh2bgOmcdcn9DTLP7dPD532XJYkklAefxNWjPEkz2ocpu+aNwOE56n34qlcMwmbE7SZOS4H3j611c2uw0XRN0MmSw4PPUVcsPKN5J527DDcoPIFZEfQ1ox/d/4DVVG0jpTNy/Ed0BBjagGQV+6KqRi4G6O2ChxwNv86WD/AI9lp1j/AMhL8DXLzNFN6k11DLdRrHLdFJlHQdBjpT4vtDJ5jkheVUE96WX/AI/Woj/1UX1NRztxC4szxpMYjuCeUAHU4CdTj3pFuowsTeYJFjBG0HGD60mo/wDHjF/vGsyy+7L9TTWquS3Y6a1liay3CEs7vuJPIAx0ptneWSytut1QygoCvAHb+tO0f/kHfn/I1kQ/8ew/36mKuS5PQ2DPbw3VrHNEjwx4VyON1O1EWLXbJpqqik7gT90HvVVv+PZf98fyqL+Af71VC5D2C6htzMrPvMigHPbjtUNxHa6jdTLsjQxgMX7tjtj61au/+PSOsiw/5CR/3TWkZWaMpaFqxsY5YTJO4GAy7cY7VVt9JtrfZHGP3mcyOe69vxq9qP8ArIv97/Cp4/8Aj8H0H86znWkp6dRGfdaJNamOeJ1kgj27mOeCf61Wvba6jZxbgkM+9OwIOM11eq/8gIf9dBVK7/1dt9BS9pJ2Kkkmcs8Uis8YUQuV2vg9vetews5YLcLuV4wodX24Kv8A5ArOm+5L/wBdT/OuiH/IFP8AwGr5m032EkZupWsEtwdm8yyqXkJ+6T6/WqOnSXH2Z/KUI8IIUH+ZrSk/1n/AKitf9Xc1Fvd1ERWcs8EDszbply2NoIOadpF3tcSEF5m6q/c5zTIej/Q063/1tv8AWiqk7E3Jbp7q4aRrgKGLZ+nuBVL980wWdiIug9q1Jv8Aj4P+7VXUP+QYf90VjCWrQPcb/aSh5I7faVUfK3cVVTWriNkhmlBBBAbNZ9n/AKyb/drM1X/Wx/WuinRTdgsbN/LcXMQjjeNYgQX/AA6VLpl1pqXbRSvIElPzsDzWXH/x7v8A7tVdN/15+lVGkuVoEje1DUotOtp3sGyG4w3cVQg1RrgQtCuGQctVXVf9RN9DUGk/8eH4Gun6vBq7RSVzTm1JmkMaMBu+VjnrVa5vjC5VDguOcVmWv3zRd/8AHyKhUY81hNaliPUJIUZFkILdRSvqk0OxvMLY96zZf9c30qOX/Vmt1RiUaE+pKcuuN2c1H9okl+cNgGspv9VV60/490+laOlFIpI//9k="/>
          <p:cNvSpPr>
            <a:spLocks noChangeAspect="1" noChangeArrowheads="1"/>
          </p:cNvSpPr>
          <p:nvPr/>
        </p:nvSpPr>
        <p:spPr bwMode="auto">
          <a:xfrm>
            <a:off x="21272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pic>
        <p:nvPicPr>
          <p:cNvPr id="12" name="Picture 10" descr="C:\Users\robins\AppData\Local\Microsoft\Windows\Temporary Internet Files\Content.IE5\BY4OZ3U0\Winter_playground[1]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2725" y="3516751"/>
            <a:ext cx="4644008" cy="30862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3" name="Picture 11" descr="C:\Users\robins\AppData\Local\Microsoft\Windows\Temporary Internet Files\Content.IE5\B86712VM\children_s_playground_rocking_chair_toys_kids_rocking_horse-673116[1]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43113" y="2827366"/>
            <a:ext cx="3157386" cy="21049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4" name="Picture 12" descr="C:\Users\robins\AppData\Local\Microsoft\Windows\Temporary Internet Files\Content.IE5\FW3JB5L9\Footballtournament[1].jp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33110" y="5059864"/>
            <a:ext cx="3777392" cy="13214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Audio 2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8318500" y="60325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312896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746">
        <p:fade/>
      </p:transition>
    </mc:Choice>
    <mc:Fallback xmlns="">
      <p:transition spd="med" advTm="746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ubtitle 1"/>
          <p:cNvSpPr>
            <a:spLocks noGrp="1"/>
          </p:cNvSpPr>
          <p:nvPr>
            <p:ph type="subTitle" idx="1"/>
          </p:nvPr>
        </p:nvSpPr>
        <p:spPr>
          <a:xfrm>
            <a:off x="2315804" y="4093817"/>
            <a:ext cx="4399199" cy="2133600"/>
          </a:xfrm>
        </p:spPr>
        <p:txBody>
          <a:bodyPr>
            <a:noAutofit/>
          </a:bodyPr>
          <a:lstStyle/>
          <a:p>
            <a:pPr algn="ctr"/>
            <a:r>
              <a:rPr lang="en-GB" sz="2400" dirty="0" smtClean="0">
                <a:latin typeface="African" pitchFamily="2" charset="0"/>
              </a:rPr>
              <a:t>And</a:t>
            </a:r>
          </a:p>
          <a:p>
            <a:pPr algn="ctr"/>
            <a:r>
              <a:rPr lang="en-GB" sz="2400" dirty="0" smtClean="0">
                <a:latin typeface="African" pitchFamily="2" charset="0"/>
              </a:rPr>
              <a:t>one </a:t>
            </a:r>
            <a:r>
              <a:rPr lang="en-GB" sz="2400" dirty="0">
                <a:latin typeface="African" pitchFamily="2" charset="0"/>
              </a:rPr>
              <a:t>marvellous Head </a:t>
            </a:r>
            <a:r>
              <a:rPr lang="en-GB" sz="2400" dirty="0" smtClean="0">
                <a:latin typeface="African" pitchFamily="2" charset="0"/>
              </a:rPr>
              <a:t>teacher.</a:t>
            </a:r>
            <a:endParaRPr lang="en-GB" sz="2400" dirty="0"/>
          </a:p>
        </p:txBody>
      </p:sp>
      <p:pic>
        <p:nvPicPr>
          <p:cNvPr id="1026" name="Picture 2" descr="C:\Users\robins\AppData\Local\Microsoft\Windows\Temporary Internet Files\Content.IE5\9AE1P0T8\Mortarboard_(PSF)[1].pn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03848" y="1003770"/>
            <a:ext cx="2167317" cy="253067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9" name="Picture 15" descr="C:\Users\robins\AppData\Local\Microsoft\Windows\Temporary Internet Files\Content.IE5\U2OV2Z5N\lkmTt[1].gif"/>
          <p:cNvPicPr>
            <a:picLocks noChangeAspect="1" noChangeArrowheads="1" noCrop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71165" y="1003770"/>
            <a:ext cx="1857375" cy="26289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40" name="Picture 16" descr="C:\Users\robins\AppData\Local\Microsoft\Windows\Temporary Internet Files\Content.IE5\U2OV2Z5N\lkmTt[1].gif"/>
          <p:cNvPicPr>
            <a:picLocks noChangeAspect="1" noChangeArrowheads="1" noCrop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46473" y="1006849"/>
            <a:ext cx="1857375" cy="26289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Audio 2">
            <a:hlinkClick r:id="" action="ppaction://media"/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8318500" y="6032500"/>
            <a:ext cx="609600" cy="6096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38366265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4075">
        <p:fade/>
      </p:transition>
    </mc:Choice>
    <mc:Fallback xmlns="">
      <p:transition spd="med" advTm="4075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1" dur="2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12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ubtitle 1"/>
          <p:cNvSpPr>
            <a:spLocks noGrp="1"/>
          </p:cNvSpPr>
          <p:nvPr>
            <p:ph type="subTitle" idx="1"/>
          </p:nvPr>
        </p:nvSpPr>
        <p:spPr>
          <a:xfrm>
            <a:off x="539552" y="3717032"/>
            <a:ext cx="6480720" cy="2133600"/>
          </a:xfrm>
        </p:spPr>
        <p:txBody>
          <a:bodyPr>
            <a:normAutofit/>
          </a:bodyPr>
          <a:lstStyle/>
          <a:p>
            <a:pPr algn="ctr"/>
            <a:r>
              <a:rPr lang="en-GB" sz="3600" dirty="0">
                <a:latin typeface="ZenFraxFreestyle" panose="02000605080000020003" pitchFamily="2" charset="0"/>
              </a:rPr>
              <a:t>On the fifth day of </a:t>
            </a:r>
            <a:r>
              <a:rPr lang="en-GB" sz="3600" dirty="0" smtClean="0">
                <a:latin typeface="ZenFraxFreestyle" panose="02000605080000020003" pitchFamily="2" charset="0"/>
              </a:rPr>
              <a:t>Christmas </a:t>
            </a:r>
            <a:r>
              <a:rPr lang="en-GB" sz="3600" dirty="0">
                <a:latin typeface="ZenFraxFreestyle" panose="02000605080000020003" pitchFamily="2" charset="0"/>
              </a:rPr>
              <a:t>Cheapside gave to me,</a:t>
            </a:r>
          </a:p>
          <a:p>
            <a:pPr algn="ctr"/>
            <a:r>
              <a:rPr lang="en-GB" sz="3600" dirty="0">
                <a:latin typeface="ZenFraxFreestyle" panose="02000605080000020003" pitchFamily="2" charset="0"/>
              </a:rPr>
              <a:t>5 lovely </a:t>
            </a:r>
            <a:r>
              <a:rPr lang="en-GB" sz="3600" dirty="0" smtClean="0">
                <a:latin typeface="ZenFraxFreestyle" panose="02000605080000020003" pitchFamily="2" charset="0"/>
              </a:rPr>
              <a:t>lunches…</a:t>
            </a:r>
            <a:endParaRPr lang="en-GB" sz="3600" dirty="0">
              <a:latin typeface="ZenFraxFreestyle" panose="02000605080000020003" pitchFamily="2" charset="0"/>
            </a:endParaRPr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>
          <a:xfrm>
            <a:off x="971600" y="3861048"/>
            <a:ext cx="5544616" cy="2133600"/>
          </a:xfrm>
        </p:spPr>
        <p:txBody>
          <a:bodyPr>
            <a:normAutofit/>
          </a:bodyPr>
          <a:lstStyle/>
          <a:p>
            <a:r>
              <a:rPr lang="en-GB" dirty="0" smtClean="0"/>
              <a:t>                     </a:t>
            </a:r>
            <a:endParaRPr lang="en-GB" dirty="0"/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75656" y="836712"/>
            <a:ext cx="3551436" cy="2365803"/>
          </a:xfrm>
          <a:prstGeom prst="rect">
            <a:avLst/>
          </a:prstGeom>
        </p:spPr>
      </p:pic>
      <p:pic>
        <p:nvPicPr>
          <p:cNvPr id="4" name="Audio 3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8318500" y="60325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834057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6842">
        <p:fade/>
      </p:transition>
    </mc:Choice>
    <mc:Fallback xmlns="">
      <p:transition spd="med" advTm="6842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30" name="Picture 6" descr="C:\Users\robins\AppData\Local\Microsoft\Windows\Temporary Internet Files\Content.IE5\DABUT2QN\SantaClaus[1]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72167" y="4492850"/>
            <a:ext cx="1891210" cy="20360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Subtitle 1"/>
          <p:cNvSpPr>
            <a:spLocks noGrp="1"/>
          </p:cNvSpPr>
          <p:nvPr>
            <p:ph type="subTitle" idx="1"/>
          </p:nvPr>
        </p:nvSpPr>
        <p:spPr>
          <a:xfrm>
            <a:off x="32053" y="2297762"/>
            <a:ext cx="6252874" cy="2133600"/>
          </a:xfrm>
        </p:spPr>
        <p:txBody>
          <a:bodyPr>
            <a:noAutofit/>
          </a:bodyPr>
          <a:lstStyle/>
          <a:p>
            <a:r>
              <a:rPr lang="en-GB" sz="3200" dirty="0" smtClean="0">
                <a:latin typeface="Algerian" panose="04020705040A02060702" pitchFamily="82" charset="0"/>
              </a:rPr>
              <a:t>FOUR </a:t>
            </a:r>
            <a:r>
              <a:rPr lang="en-GB" sz="3200" dirty="0">
                <a:latin typeface="Algerian" panose="04020705040A02060702" pitchFamily="82" charset="0"/>
              </a:rPr>
              <a:t>super spelling  </a:t>
            </a:r>
            <a:r>
              <a:rPr lang="en-GB" sz="3200" dirty="0" smtClean="0">
                <a:latin typeface="Algerian" panose="04020705040A02060702" pitchFamily="82" charset="0"/>
              </a:rPr>
              <a:t>days...</a:t>
            </a:r>
            <a:endParaRPr lang="en-GB" sz="3200" dirty="0">
              <a:latin typeface="Algerian" panose="04020705040A02060702" pitchFamily="82" charset="0"/>
            </a:endParaRPr>
          </a:p>
        </p:txBody>
      </p:sp>
      <p:pic>
        <p:nvPicPr>
          <p:cNvPr id="1027" name="Picture 3" descr="C:\Users\robins\AppData\Local\Microsoft\Windows\Temporary Internet Files\Content.IE5\DABUT2QN\bubbletest-300x300[1]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51385" y="279262"/>
            <a:ext cx="1944216" cy="192139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C:\Users\robins\AppData\Local\Microsoft\Windows\Temporary Internet Files\Content.IE5\DABUT2QN\Standardized-Testing-School-2[1].jp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894" y="227169"/>
            <a:ext cx="2124101" cy="19548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9" name="Picture 5" descr="C:\Program Files (x86)\Microsoft Office\MEDIA\CAGCAT10\j0183290.wmf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7636253" y="-1002443"/>
            <a:ext cx="2595763" cy="235344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2" name="Picture 8" descr="C:\Program Files (x86)\Microsoft Office\MEDIA\CAGCAT10\j0183290.wmf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5109003"/>
            <a:ext cx="1810255" cy="152173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3" name="Picture 9" descr="C:\Program Files (x86)\Microsoft Office\MEDIA\CAGCAT10\j0183290.wmf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64261" y="5080403"/>
            <a:ext cx="1655729" cy="157978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4" name="Picture 10" descr="C:\Users\robins\AppData\Local\Microsoft\Windows\Temporary Internet Files\Content.IE5\60Q3OQKV\WillFerrellElf[1].jpg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11078" y="143700"/>
            <a:ext cx="1773223" cy="21540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5" name="Picture 11" descr="C:\Users\robins\AppData\Local\Microsoft\Windows\Temporary Internet Files\Content.IE5\0V44QEKU\mischievious-elf[1].jpg"/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510197" y="11853936"/>
            <a:ext cx="45719" cy="2026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6" name="Picture 12" descr="C:\Users\robins\AppData\Local\Microsoft\Windows\Temporary Internet Files\Content.IE5\DABUT2QN\Puzzle-Elf[1].jpg"/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024365" y="6028064"/>
            <a:ext cx="1362075" cy="5060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7" name="Picture 13" descr="C:\Users\robins\AppData\Local\Microsoft\Windows\Temporary Internet Files\Content.IE5\DABUT2QN\Puzzle-Elf[1].jpg"/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58933" y="2331204"/>
            <a:ext cx="2196244" cy="162648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Audio 2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11"/>
          <a:stretch>
            <a:fillRect/>
          </a:stretch>
        </p:blipFill>
        <p:spPr>
          <a:xfrm>
            <a:off x="8318500" y="60325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08983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1116">
        <p:fade/>
      </p:transition>
    </mc:Choice>
    <mc:Fallback xmlns="">
      <p:transition spd="med" advTm="1116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07975" y="764704"/>
            <a:ext cx="8229600" cy="1396751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en-GB" dirty="0" smtClean="0"/>
              <a:t>Three </a:t>
            </a:r>
            <a:r>
              <a:rPr lang="en-GB" dirty="0"/>
              <a:t>cheeky </a:t>
            </a:r>
            <a:r>
              <a:rPr lang="en-GB" dirty="0" smtClean="0"/>
              <a:t>children…</a:t>
            </a:r>
            <a:endParaRPr lang="en-GB" dirty="0"/>
          </a:p>
        </p:txBody>
      </p:sp>
      <p:sp>
        <p:nvSpPr>
          <p:cNvPr id="4" name="AutoShape 2" descr="How To Cope When Your Kids Get Cheeky | Familyfriendlyhq.ie">
            <a:hlinkClick r:id="rId4"/>
          </p:cNvPr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08104" y="4768036"/>
            <a:ext cx="584627" cy="153465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23728" y="2276872"/>
            <a:ext cx="5508104" cy="3308090"/>
          </a:xfrm>
          <a:prstGeom prst="ellipse">
            <a:avLst/>
          </a:prstGeom>
          <a:ln w="63500" cap="rnd">
            <a:solidFill>
              <a:srgbClr val="333333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pic>
        <p:nvPicPr>
          <p:cNvPr id="1027" name="Picture 3" descr="C:\Program Files (x86)\Microsoft Office\MEDIA\CAGCAT10\j0183290.wmf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92280" y="4844768"/>
            <a:ext cx="1724025" cy="18494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1" name="Picture 7" descr="C:\Program Files (x86)\Microsoft Office\MEDIA\CAGCAT10\j0183290.wmf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157945" y="4845289"/>
            <a:ext cx="1965783" cy="184891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307975" y="2276872"/>
            <a:ext cx="1440786" cy="1921396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740352" y="2420888"/>
            <a:ext cx="1403648" cy="1777380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2" name="Audio 1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10"/>
          <a:stretch>
            <a:fillRect/>
          </a:stretch>
        </p:blipFill>
        <p:spPr>
          <a:xfrm>
            <a:off x="8318500" y="60325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530934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933">
        <p:fade/>
      </p:transition>
    </mc:Choice>
    <mc:Fallback xmlns="">
      <p:transition spd="med" advTm="933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9552" y="1556792"/>
            <a:ext cx="8229600" cy="1143000"/>
          </a:xfrm>
        </p:spPr>
        <p:txBody>
          <a:bodyPr>
            <a:normAutofit/>
          </a:bodyPr>
          <a:lstStyle/>
          <a:p>
            <a:r>
              <a:rPr lang="en-GB" dirty="0" smtClean="0"/>
              <a:t>Two brilliant break times…</a:t>
            </a:r>
            <a:endParaRPr lang="en-GB" dirty="0"/>
          </a:p>
        </p:txBody>
      </p:sp>
      <p:sp>
        <p:nvSpPr>
          <p:cNvPr id="10" name="AutoShape 14" descr="data:image/jpg;base64,%20/9j/4AAQSkZJRgABAQEAYABgAAD/2wBDAAUDBAQEAwUEBAQFBQUGBwwIBwcHBw8LCwkMEQ8SEhEPERETFhwXExQaFRERGCEYGh0dHx8fExciJCIeJBweHx7/2wBDAQUFBQcGBw4ICA4eFBEUHh4eHh4eHh4eHh4eHh4eHh4eHh4eHh4eHh4eHh4eHh4eHh4eHh4eHh4eHh4eHh4eHh7/wAARCABpASwDASIAAhEBAxEB/8QAHwAAAQUBAQEBAQEAAAAAAAAAAAECAwQFBgcICQoL/8QAtRAAAgEDAwIEAwUFBAQAAAF9AQIDAAQRBRIhMUEGE1FhByJxFDKBkaEII0KxwRVS0fAkM2JyggkKFhcYGRolJicoKSo0NTY3ODk6Q0RFRkdISUpTVFVWV1hZWmNkZWZnaGlqc3R1dnd4eXqDhIWGh4iJipKTlJWWl5iZmqKjpKWmp6ipqrKztLW2t7i5usLDxMXGx8jJytLT1NXW19jZ2uHi4+Tl5ufo6erx8vP09fb3+Pn6/8QAHwEAAwEBAQEBAQEBAQAAAAAAAAECAwQFBgcICQoL/8QAtREAAgECBAQDBAcFBAQAAQJ3AAECAxEEBSExBhJBUQdhcRMiMoEIFEKRobHBCSMzUvAVYnLRChYkNOEl8RcYGRomJygpKjU2Nzg5OkNERUZHSElKU1RVVldYWVpjZGVmZ2hpanN0dXZ3eHl6goOEhYaHiImKkpOUlZaXmJmaoqOkpaanqKmqsrO0tba3uLm6wsPExcbHyMnK0tPU1dbX2Nna4uPk5ebn6Onq8vP09fb3+Pn6/9oADAMBAAIRAxEAPwDobK4IxzW3ZXPTmuQs5unNbNlP05r5uSPvHZnX2dx05rWt565azn6VqQ3Hyjms+Y5akbnQR3HHWpDc+9YIusDrSG9rRTZj7I6qxuNw61Pcy/Iea5/SLrcp5q9c3H7s811RbcDlnC0ytNN8xqrLN71SkuvnPPeq89zx1rhOlQLE9x71RuLjIqpcXJz1qnLccdabiXyhezZBrDu5OvJq1dzHmsm6k60KJLKl1J1rNlY81YupOapM+TWqRhOQhc471UuW61JI/FU7iUUJanJNlO6bBqruBpbqXOaoNI27rW8UznlIsy421j3x61eaQlcGs29749K3giLpmbNKfWqcr+5qa4HPeqjmtkYSIZWNRiQ5p0p4qq7c1SM2aEE/FSPPxWXEx5pzsaXKZNE7SA1Xk601SaeelFrBsdd4A+631rq9cP8AoT/7tcn4A6N9a6rW8/YW/wB2uun8Im9DyDU2zcyf7xqCJ8GpdQz9ql/3jVcLzWAXL8UwFTG696zPmxTHL+pp8wcxpm7HrTTd89ayjv8AU03L1Skwuz6nsJs45ratZfeuUspWBrYtZmrxZRPuFNHVWdxjHNaUVz8vWuXtpm4q/DO2KxcQdmbvnlqDLxWbFIxFThmxRsTzJG9o02ARmr91P+7PPasPSmYZq/cMTGfpXRCfunLUtzGRJMfNbnvTJZCR1qKXIkb61ExdmCIrMxOAoGST7VjdGjmiOd6pyy11EPhS5WIXOtXKabBjcynBk2+pGQF/E/hXUaP4V8JGxiuvsNzdiRQym7lK5HY7VxjPWuqnhpz6HLVx1OHmeQ3M2c1n3D8V742geFyNv/CP6dj/AHD/ADzXNeI/CfhmMSXE+kTRWfUy2Dt5kI9ShzuX3HI9O9b/AFKaRzrMYS0aPFrnnNU2HHNeh658PpmtzfeGNQj1q227/LXCzBfUDo4+nPtXCPC4JRlKspIKkYIPvXNKLg7SKdaMtjMn4BrKuWOTW9PbMQeKzbiyc5+WhNHNORiyHJNRbORWk9lJ/dqNrVx/DWnMjBtFJkGKo3ajBrVlhfHQ1UmtnbsauM0Z86RztynzGqEsZBNdLLYsx+7VWXTZCM7atVERKSOalQ5qs8ZrpJNMkzyKgfTG/umrVRGTkYCKQaU9K2f7McN0P5Uv9ku3Y0e0iTzIwRnNSVsHR3/ummnSpB2NJ1Y9xSmjY8A8bh711utf8eTf7tc74Os2hZvrXS6pEz2rL7V006seUjmujx7UF/0qX/eNVwvNbt9prG5c4PWoP7Mb0Nc/tY9yOcysUxh7Vqvp7L2NQtYt70KohqWpnEUw4zWg1m3vTDaGq50W5I+kbSxate1sW9Ks2kceRWtbLH6CvmXimfSqsVLWxYkDFbVtpw2j5Kdb+WpHArUgmj2jkCiOIuDrszmsSp6Uq2p9K1WkjbpigFPapdcn2zK1nCVHSrMqnYacrL7UPJxVLEWRDqNmWLKa6uUt7eMvLIwVVHc1v3sml+B7AzDZdarj55u0Xsuen1rf8IaYsei3WqSHZNMrJA+OUA6t+J/lXM2nhYXUwvfExjvZlctFagloI+eCQf8AWN7twOw717WXYa8VUl1OWrid0zidOvdb8Z+IbZbiC6bQjN5t3dFCImVeRGCfvbiACRxjNevPNxxjHt0qs8gUBVwoAwAOgFZuqXselWNxqEsgS1t42lmB6KoGSR/hXtJLocE6jm9TWM1OWY5rxLUP2hfCcTsLLStVvBjhtqxg/mc/pVSw/aG0q61K3tLjQrmxtZpFR7lp1bygTyxAHQVp7OXYzPUE8LTR61Nq2h61NpqyPvFoYVkg3d2AyGXJ5wCBUnivww3iK2M1xYQW+toPlurY5iuvZweVPufzNbdvMjRI8LK8bKCjKeCpHBHtWlZTc4Nc9WlGrG0i41JI8Cl0qSOR4pYikiMVZWGCCO1V5NKJ/hr1j4l6WkcsWrRJjeRHNjuf4W/p+Ariztr5HFOph6rgzXnujkpNI/2agfR/9kV2DKuO1QuiVgsVIzczjpNFz/CKrvof+zXZOqiomC0/rUjKUzjTof8As/pTG0NsY2fpXZ7V9qRhH7UvrczNyOFbQf8AZqNtA/2K7oiL2qMiPPGKf1uZDZwx8Pf9M6eugAfwfpXcbY8VWmZFNH1uZLZyX9grj7lRv4f/ANj9K65JIyac5jx2qfrMyW7nLado/wBnY/Lird9ZgxEY7VsSPGOlVZ2U1rHFzSJbOMn0XLltvU1A2jgD7lddMq1Uk20fWZiuclNpIH8NU5NLAP3a62fbk1nXOBnArWNeQXObk09f7tVmsF3fdrdlYc1XbGa1VaRXMz2CzuDgc1qQXTAda5K1vgoGelatreB8c15Uou59EpnTQXbetXI7psdawbaZcZzV2KYEdanUfMbUV0e5qdLrPesaN+BzUwdsfKaA5jWW496kWQyOqL95iAPqaxVkkz1q9o0hk1a1QnjzB+lXThzSSE5Hrd+Us9Jhs4iAqRpGMfr/AFrDuJPwrhvix8VdM8Gtp9ndI1zdzOHdFONsYOCfY1r6R4j0zX9Ji1TSLtLq3kHBU8qfRh2PtX3VJWjZHn1Fqa7tk15/+0BqDWPwv1GNX2vePHbD3DNlh+QNdjJexQpvuJBGD0z1P09a83+O+j674t8OWlvoMaN9mufOlt5JAkkw2kDaDxkZ6EitovVXMj5jMeCRineVuWnaos9jczWd1bzW11E22SKVCrqfcGnROBGpP3m4A65PYfWu1VEJxZ9Pfs4eKW1nwZ/Y95NuvdLIjXJ5aE/cP4cj8BXrNvIVIzXg3wO8F6h4eSXXdVmntb26iCRWkZAMUeQcydcscD5e3fnp63bardRuFkSO5Ht8j/4H9K45tczsCJPiT4g0yzsbfSL6eOKS/UiEs4Hz5GwAdyW/ka81+0EDk14Z8UvH1141+JD38QlgtbSUQ2sLjBQIepHY5yT9a9jSRniR26uoY/Uivmc8gueEinsXjc+jU37SOhNUBINxFRyMS2Oc14PKZNmi0ynvTRIuazMybucgU75uqZNNRsQ2aBZagncAdarOZlAJzVV7iQNyM0WJciZ5jmozPg1G0nGSOaar7gTtoujJssfasiqtxN9RSfaFEmCvFWcwzJ2JptoNzPFwynrUn2kkc5ptysaPxzUJmjAzTv5Esn8xm5A4pC/ODxTY7uEJjvUEtym7jrRd9hEkuDVOTbjripC+QCWFUL3zc/Kc00xkVzKq55rPuJBjrU08eD85warXKoq8tW8XZBYrS/MKqNjdU07hRgE1UwW5ya2jPQpI72Msf4cCtOxYxrk5rMhaeH5vL3rnitaznXarsnQjA9a5JzWjsewpl63klPfFaMDSYG3PNJbNE0wbYBxyDV6J40Ds0e0jp71g6vkXzDYJZeB0FTx3SrKFkao7eSKUZXOS2CMdKjnt8yqy8knoaj2rbHzGmbiPO2naffLaavaysPkWQbvp0NUk+Zl3rtTpupZlGwso3YoVdxakS5M8A+Nt/eXnxC1uS+JMkdy0Sj0ReFx+GD+Nc14I8aa94U1ZZNHvWiErBJI2+aNwT3H413/7Q+iyf2jB4lhjJhu0WO54+5KowCfYgD8RXi0shjkDj+Ehh+Fff0JqcFKPUzm7o+6Y2KMGMheXaN0jHLH1+g9hUnmriuctdVW4s4LhT8skSuMHPBANSf2h/tVZzkni3w5ofii0FvrNmk+0ERzA7ZYs91Yc/gcj2rnPh98NNF8LalNqEl3Lq14kp+yyXCgCBCBjCjjfyfm/LFdANQX1pbfUAXlw3OR/IU02O50a3AXr1oW6HmA+nSue+35OC2KfDdBm+9n8aLiPljX4CvxZ1ezhXJfV5UUD3kP+NfRjbFVU24AGK4V/Buh6X44ufEkuo3N9dXN280CNGscUbsSck5JOO3Su1F2XUq3llg+3aDnJr5nO581SMV0/UlzV7Alu0jfu8URWr+byDxUZvJS3kww+XKjbWy3WpLS/uG8xCkWHwFZjyCDzXicr3Iuguvu+WVA96LSSKFDu+Y1WuLqyRXle6LSRnayjpkDJqqL5ZJSIZkO/oRz26Yp8r6kuSTLkupW4kIOT7VWmeF4xJ/ETVFZAFlnuI/LjUEmTHAAOB+dPhi/0TzvOR4yd5UnDEYzgVcY6GbbZYuWQbVAzx2pjSxxg+pqvC1vK25pRAmcvuP3R6D3qvealY3tpJNFJuA6YXB9hVOLQm3YtJcQIzK+NxGag+1wRsQrAZqn5UM0oS0kjd0jxL8/Q1BeJagIqRneFyx3cdO/pTSfUm5q215aSbyzjI657VWlW383O8bD0qlp0Uc19NZrEN2AGYnIBPSrV1o1rZyxyXF4WRm2qN44x1Pvimm0K+lxi2olkPkyLj1zSuuyFpGwwU4JHrVe6tYrLzWt5pbqDaZFAG0gDuf50yzntbFTb307PIwViitk7Tz/L+dVdtXQXCOaPypZN4ATnBNVHupG+aNSQeOlXry8tZDIfsiWywgLCCeHz/EfXtWVFfXIeVgI40tyTKp4Y0oyTewNruMukLS+SWzKfTtVZ4440eK5Zg6mm3DTyJHIn7uJhudweWOfX8entVVbtpkkiCM7KRkk8ke/vXRGKlsFx8qqWO37oHBNZbpcsxMZ+X605r9kvJIHbCB8ZAztGKQX8dqqxyNEWIDfvM7ufpW8INbFJ3O0gvhC/l7nMUoLFI23Mo6A/pWtaTPNeuq3UBiVASd2FH59Pf0rirWfyAz2+5AcoxJOdpGScegpYJxDEUZSFdly275ux6+hINRLCI7eY9Im1KMXNsy4edsBju2hMdmHfPGCK1GvdsvmvNxIowinOfcfjkfhXm9lf/ZbiKZtkm/33Bu2Cfyq7bayg2RwSSJHGPmUjd8oJwF9Dz9Tk1yzwrWyHznfwa0LU+TJHH9qOdob645I6U9dVW4tndHktp1Yrlo8gntg9xxXExaj5zSzTBrWN8fZQhwyjB+VSfYD86s3V7fJMZnlWONZQQituKqAO/wCf41i8O9UyuZ2O0FzM1lKHZIUCYdtw+8MZT61Lb3qzq626gOQJFHYIO/v2rgYL3eImYmMPj5SBkjnkflye9W7XVL77IbrBWSQfZy6SBgy9ScH24zS+qvYamjX8UT2msWE+nX1vFLE6YZWfbvxzkfjjBHrXnDeFvBqTll0TzgD0lu5CPyBFdFeahhjDHIzxsgABH3cY+XnsAK5LVo7pGa4tHLIxJMZ6gDkn6fX3r28sxEqK9nN6dCHI7yy12zhhito4UtI0UIkYb5FAGAAT0+h/OrDarBu+a4SP2c4ry101KO1MyyeYgAONp+8W4H8/yqrcjUb62fTctPFccmNRxGQcfh07etezHFU2r3MvaI7jxP8AEvQdCjeOK4Go3g6RQnKg+7dBXnem/F7xJbavNdvHbzQTMP8ARyMBR0AU9aof8IhJGlxHOhkcIWjVW+8wOOD3qvceH4IZBJE3luhHyPz83Yn2zTWKpdw9rE9W8OfFLT9avRYtZzwXWCSOGTjqc/8A1q25vFCXH7mB/Lizgjd8zf4CvHNH0WSyhlktw63DLhmIySvJbHp2/CtS2Vlv0aCZwQo3nvgf1rKrjIr4dSXWSPRb7UJZrEywtCwL/Lnk5Xr9Pasuy1i7dnKxujeWyxblIwevHp0NYVpqBhZJIwzrjaA45BOecevJq7/aE8wRoEJmQFnk24Kjpj3OM8187OnOUnKWrMHK7Nm31G5VpInjkjlZQwfG7a3oe4q9aXc0r+cMgom4ptycsQcn8OSK5WS9kS3MflwtIV3Ng8kAZyT2pU1ySY/ZbaFlLlBlCcsRyM/yrCVGTVrCcrnXJqEHntDLGZpXVgroDt3cDJz+IqjJJ5csc9uxSJ8ZkCjcxIOT9B2Ht71kC/e1kuk85yqttZWHEhJyT9R0xUaK8LpH9oZYGkYxtv3AnAB47c96mMXG8QbuamqwXcNkLea+uJ4wWVpl/wBW4AJxx65/nUN1YzC1jzd3LjcoiG3qSucZzjgD1qlezSB4YY5GliJPDH5SN27kdO2Pxp8N5fQ2F0bu3LjOfLPRW7EAdelWlK2oXTNGW0u76Uxq37oK275cfLjkjnnOcfjUBso0sRJbxmNYblRLiXO3HHFVppZrKVtQV5FmuJjlG+6qkYAA+n5VZtJNijeyumTvV/4gc4znv0/SnKLel9BNofZmRRDb/ZYHneTDyx5Gc8g59gat2lwEuFgdY3E+5JFZRyB35OcZxz2yazLhpPtYMMc7ky5UbsHZ3/EUWfn2V+0htiFRWEbbeCvsKPZOK3ITehsyWM1uv2/TZkW4ZAZtjH930U9sZyTjmqUCiZ5be+3SNC5y5yyg5y2B26jgenWs1dZvJH8xriWKK4ZRIFGBjPCgduv61dt9ahhEqpuaWMMWLE7nyOmfapcG0U5rsNuLKOS2GyRsPmJhyexI47Y4qJLCG38pZ0Zpo497ANkkgd/Qf1qEee2nNfWt4sW5maRFbJAbr9M4qWTUvP2JulgIdVjK4JOfvE+vSj3l13JRDeRXEmlyC4WeRShhgdjgjBB3A9MYzx9KgjvLqzsYI2sYZlRwWYJuYMB3I69vxFXmaSCWSCRoWij+/tzll96rpqn2iWOO3VY4Qw3BgAQo6H6n1rVNcqUkUnoUreWZreB5UmkMcrNbrGnDSZyN3U9zVCNZyEeRytxFOWldVyvXAGfz/Sr99NJfPNDbKsIyRujOMLzx+JPX2pJGl+yWtpJcMBF8ykLweecnvWkJK1hmNEqieWWGQOXbazsh2bgOmcdcn9DTLP7dPD532XJYkklAefxNWjPEkz2ocpu+aNwOE56n34qlcMwmbE7SZOS4H3j611c2uw0XRN0MmSw4PPUVcsPKN5J527DDcoPIFZEfQ1ox/d/4DVVG0jpTNy/Ed0BBjagGQV+6KqRi4G6O2ChxwNv86WD/AI9lp1j/AMhL8DXLzNFN6k11DLdRrHLdFJlHQdBjpT4vtDJ5jkheVUE96WX/AI/Woj/1UX1NRztxC4szxpMYjuCeUAHU4CdTj3pFuowsTeYJFjBG0HGD60mo/wDHjF/vGsyy+7L9TTWquS3Y6a1liay3CEs7vuJPIAx0ptneWSytut1QygoCvAHb+tO0f/kHfn/I1kQ/8ew/36mKuS5PQ2DPbw3VrHNEjwx4VyON1O1EWLXbJpqqik7gT90HvVVv+PZf98fyqL+Af71VC5D2C6htzMrPvMigHPbjtUNxHa6jdTLsjQxgMX7tjtj61au/+PSOsiw/5CR/3TWkZWaMpaFqxsY5YTJO4GAy7cY7VVt9JtrfZHGP3mcyOe69vxq9qP8ArIv97/Cp4/8Aj8H0H86znWkp6dRGfdaJNamOeJ1kgj27mOeCf61Wvba6jZxbgkM+9OwIOM11eq/8gIf9dBVK7/1dt9BS9pJ2Kkkmcs8Uis8YUQuV2vg9vetews5YLcLuV4wodX24Kv8A5ArOm+5L/wBdT/OuiH/IFP8AwGr5m032EkZupWsEtwdm8yyqXkJ+6T6/WqOnSXH2Z/KUI8IIUH+ZrSk/1n/AKitf9Xc1Fvd1ERWcs8EDszbply2NoIOadpF3tcSEF5m6q/c5zTIej/Q063/1tv8AWiqk7E3Jbp7q4aRrgKGLZ+nuBVL980wWdiIug9q1Jv8Aj4P+7VXUP+QYf90VjCWrQPcb/aSh5I7faVUfK3cVVTWriNkhmlBBBAbNZ9n/AKyb/drM1X/Wx/WuinRTdgsbN/LcXMQjjeNYgQX/AA6VLpl1pqXbRSvIElPzsDzWXH/x7v8A7tVdN/15+lVGkuVoEje1DUotOtp3sGyG4w3cVQg1RrgQtCuGQctVXVf9RN9DUGk/8eH4Gun6vBq7RSVzTm1JmkMaMBu+VjnrVa5vjC5VDguOcVmWv3zRd/8AHyKhUY81hNaliPUJIUZFkILdRSvqk0OxvMLY96zZf9c30qOX/Vmt1RiUaE+pKcuuN2c1H9okl+cNgGspv9VV60/490+laOlFIpI//9k="/>
          <p:cNvSpPr>
            <a:spLocks noChangeAspect="1" noChangeArrowheads="1"/>
          </p:cNvSpPr>
          <p:nvPr/>
        </p:nvSpPr>
        <p:spPr bwMode="auto">
          <a:xfrm>
            <a:off x="21272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pic>
        <p:nvPicPr>
          <p:cNvPr id="12" name="Picture 10" descr="C:\Users\robins\AppData\Local\Microsoft\Windows\Temporary Internet Files\Content.IE5\BY4OZ3U0\Winter_playground[1]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2725" y="3516751"/>
            <a:ext cx="4644008" cy="30862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3" name="Picture 11" descr="C:\Users\robins\AppData\Local\Microsoft\Windows\Temporary Internet Files\Content.IE5\B86712VM\children_s_playground_rocking_chair_toys_kids_rocking_horse-673116[1]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43113" y="2827366"/>
            <a:ext cx="3157386" cy="21049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4" name="Picture 12" descr="C:\Users\robins\AppData\Local\Microsoft\Windows\Temporary Internet Files\Content.IE5\FW3JB5L9\Footballtournament[1].jp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33110" y="5059864"/>
            <a:ext cx="3777392" cy="13214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Audio 2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8318500" y="60325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693219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685">
        <p:fade/>
      </p:transition>
    </mc:Choice>
    <mc:Fallback xmlns="">
      <p:transition spd="med" advTm="685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ubtitle 1"/>
          <p:cNvSpPr>
            <a:spLocks noGrp="1"/>
          </p:cNvSpPr>
          <p:nvPr>
            <p:ph type="subTitle" idx="1"/>
          </p:nvPr>
        </p:nvSpPr>
        <p:spPr>
          <a:xfrm>
            <a:off x="2315804" y="4093817"/>
            <a:ext cx="4399199" cy="2133600"/>
          </a:xfrm>
        </p:spPr>
        <p:txBody>
          <a:bodyPr>
            <a:noAutofit/>
          </a:bodyPr>
          <a:lstStyle/>
          <a:p>
            <a:pPr algn="ctr"/>
            <a:r>
              <a:rPr lang="en-GB" sz="2400" dirty="0" smtClean="0">
                <a:latin typeface="African" pitchFamily="2" charset="0"/>
              </a:rPr>
              <a:t>And</a:t>
            </a:r>
          </a:p>
          <a:p>
            <a:pPr algn="ctr"/>
            <a:r>
              <a:rPr lang="en-GB" sz="2400" dirty="0" smtClean="0">
                <a:latin typeface="African" pitchFamily="2" charset="0"/>
              </a:rPr>
              <a:t>one </a:t>
            </a:r>
            <a:r>
              <a:rPr lang="en-GB" sz="2400" dirty="0">
                <a:latin typeface="African" pitchFamily="2" charset="0"/>
              </a:rPr>
              <a:t>marvellous Head </a:t>
            </a:r>
            <a:r>
              <a:rPr lang="en-GB" sz="2400" dirty="0" smtClean="0">
                <a:latin typeface="African" pitchFamily="2" charset="0"/>
              </a:rPr>
              <a:t>teacher.</a:t>
            </a:r>
            <a:endParaRPr lang="en-GB" sz="2400" dirty="0"/>
          </a:p>
        </p:txBody>
      </p:sp>
      <p:pic>
        <p:nvPicPr>
          <p:cNvPr id="1026" name="Picture 2" descr="C:\Users\robins\AppData\Local\Microsoft\Windows\Temporary Internet Files\Content.IE5\9AE1P0T8\Mortarboard_(PSF)[1].pn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03848" y="1003770"/>
            <a:ext cx="2167317" cy="253067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9" name="Picture 15" descr="C:\Users\robins\AppData\Local\Microsoft\Windows\Temporary Internet Files\Content.IE5\U2OV2Z5N\lkmTt[1].gif"/>
          <p:cNvPicPr>
            <a:picLocks noChangeAspect="1" noChangeArrowheads="1" noCrop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71165" y="1003770"/>
            <a:ext cx="1857375" cy="26289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40" name="Picture 16" descr="C:\Users\robins\AppData\Local\Microsoft\Windows\Temporary Internet Files\Content.IE5\U2OV2Z5N\lkmTt[1].gif"/>
          <p:cNvPicPr>
            <a:picLocks noChangeAspect="1" noChangeArrowheads="1" noCrop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46473" y="1006849"/>
            <a:ext cx="1857375" cy="26289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Audio 2">
            <a:hlinkClick r:id="" action="ppaction://media"/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8318500" y="6032500"/>
            <a:ext cx="609600" cy="6096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28162933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3846">
        <p:fade/>
      </p:transition>
    </mc:Choice>
    <mc:Fallback xmlns="">
      <p:transition spd="med" advTm="3846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1" dur="2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12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ubtitle 1"/>
          <p:cNvSpPr>
            <a:spLocks noGrp="1"/>
          </p:cNvSpPr>
          <p:nvPr>
            <p:ph type="subTitle" idx="1"/>
          </p:nvPr>
        </p:nvSpPr>
        <p:spPr>
          <a:xfrm>
            <a:off x="1547664" y="4365104"/>
            <a:ext cx="6120680" cy="981472"/>
          </a:xfrm>
        </p:spPr>
        <p:txBody>
          <a:bodyPr>
            <a:noAutofit/>
          </a:bodyPr>
          <a:lstStyle/>
          <a:p>
            <a:r>
              <a:rPr lang="en-GB" sz="2400" dirty="0" smtClean="0">
                <a:latin typeface="CCW Precursive 6" panose="03050602040000000000" pitchFamily="66" charset="0"/>
              </a:rPr>
              <a:t>On the </a:t>
            </a:r>
            <a:r>
              <a:rPr lang="en-GB" sz="2400" dirty="0">
                <a:latin typeface="CCW Precursive 6" panose="03050602040000000000" pitchFamily="66" charset="0"/>
              </a:rPr>
              <a:t>sixth </a:t>
            </a:r>
            <a:r>
              <a:rPr lang="en-GB" sz="2400" dirty="0" smtClean="0">
                <a:latin typeface="CCW Precursive 6" panose="03050602040000000000" pitchFamily="66" charset="0"/>
              </a:rPr>
              <a:t>day of </a:t>
            </a:r>
            <a:r>
              <a:rPr lang="en-GB" sz="2400" dirty="0">
                <a:latin typeface="CCW Precursive 6" panose="03050602040000000000" pitchFamily="66" charset="0"/>
              </a:rPr>
              <a:t>Christmas </a:t>
            </a:r>
            <a:r>
              <a:rPr lang="en-GB" sz="2400" dirty="0" smtClean="0">
                <a:latin typeface="CCW Precursive 6" panose="03050602040000000000" pitchFamily="66" charset="0"/>
              </a:rPr>
              <a:t>Cheapside gave </a:t>
            </a:r>
            <a:r>
              <a:rPr lang="en-GB" sz="2400" dirty="0">
                <a:latin typeface="CCW Precursive 6" panose="03050602040000000000" pitchFamily="66" charset="0"/>
              </a:rPr>
              <a:t>to </a:t>
            </a:r>
            <a:r>
              <a:rPr lang="en-GB" sz="2400" dirty="0" smtClean="0">
                <a:latin typeface="CCW Precursive 6" panose="03050602040000000000" pitchFamily="66" charset="0"/>
              </a:rPr>
              <a:t>me, </a:t>
            </a:r>
          </a:p>
          <a:p>
            <a:r>
              <a:rPr lang="en-GB" sz="2400" dirty="0" smtClean="0">
                <a:latin typeface="CCW Precursive 6" panose="03050602040000000000" pitchFamily="66" charset="0"/>
              </a:rPr>
              <a:t>6 </a:t>
            </a:r>
            <a:r>
              <a:rPr lang="en-GB" sz="2400" dirty="0">
                <a:latin typeface="CCW Precursive 6" panose="03050602040000000000" pitchFamily="66" charset="0"/>
              </a:rPr>
              <a:t>forest school </a:t>
            </a:r>
            <a:r>
              <a:rPr lang="en-GB" sz="2400" dirty="0" smtClean="0">
                <a:latin typeface="CCW Precursive 6" panose="03050602040000000000" pitchFamily="66" charset="0"/>
              </a:rPr>
              <a:t>pancakes…</a:t>
            </a:r>
            <a:endParaRPr lang="en-GB" sz="2400" dirty="0">
              <a:latin typeface="CCW Precursive 6" panose="03050602040000000000" pitchFamily="66" charset="0"/>
            </a:endParaRPr>
          </a:p>
          <a:p>
            <a:endParaRPr lang="en-GB" sz="2800" dirty="0">
              <a:latin typeface="CCW Precursive 6" panose="03050602040000000000" pitchFamily="66" charset="0"/>
            </a:endParaRPr>
          </a:p>
          <a:p>
            <a:r>
              <a:rPr lang="en-GB" sz="3200" dirty="0"/>
              <a:t>. </a:t>
            </a:r>
            <a:endParaRPr lang="en-GB" sz="3200" dirty="0">
              <a:latin typeface="+mj-lt"/>
            </a:endParaRPr>
          </a:p>
        </p:txBody>
      </p:sp>
      <p:pic>
        <p:nvPicPr>
          <p:cNvPr id="1030" name="Picture 6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000" y="908720"/>
            <a:ext cx="3779274" cy="295232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32" name="Picture 8" descr="Go Wild Forest School Level 3 training campfire cooking pancakes bacon.jpg  | Forest school, Forest school activities, School levels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544" y="1300623"/>
            <a:ext cx="2520280" cy="173647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Audio 2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8318500" y="60325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836152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4179">
        <p:fade/>
      </p:transition>
    </mc:Choice>
    <mc:Fallback xmlns="">
      <p:transition spd="med" advTm="4179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ubtitle 1"/>
          <p:cNvSpPr>
            <a:spLocks noGrp="1"/>
          </p:cNvSpPr>
          <p:nvPr>
            <p:ph type="subTitle" idx="1"/>
          </p:nvPr>
        </p:nvSpPr>
        <p:spPr>
          <a:xfrm>
            <a:off x="539552" y="3717032"/>
            <a:ext cx="6480720" cy="2133600"/>
          </a:xfrm>
        </p:spPr>
        <p:txBody>
          <a:bodyPr>
            <a:normAutofit/>
          </a:bodyPr>
          <a:lstStyle/>
          <a:p>
            <a:pPr algn="ctr"/>
            <a:endParaRPr lang="en-GB" sz="3600" dirty="0">
              <a:latin typeface="ZenFraxFreestyle" panose="02000605080000020003" pitchFamily="2" charset="0"/>
            </a:endParaRPr>
          </a:p>
          <a:p>
            <a:pPr algn="ctr"/>
            <a:r>
              <a:rPr lang="en-GB" sz="3600" dirty="0">
                <a:latin typeface="ZenFraxFreestyle" panose="02000605080000020003" pitchFamily="2" charset="0"/>
              </a:rPr>
              <a:t>5 lovely </a:t>
            </a:r>
            <a:r>
              <a:rPr lang="en-GB" sz="3600" dirty="0" smtClean="0">
                <a:latin typeface="ZenFraxFreestyle" panose="02000605080000020003" pitchFamily="2" charset="0"/>
              </a:rPr>
              <a:t>lunches!</a:t>
            </a:r>
            <a:endParaRPr lang="en-GB" sz="3600" dirty="0">
              <a:latin typeface="ZenFraxFreestyle" panose="02000605080000020003" pitchFamily="2" charset="0"/>
            </a:endParaRPr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>
          <a:xfrm>
            <a:off x="971600" y="3861048"/>
            <a:ext cx="5544616" cy="2133600"/>
          </a:xfrm>
        </p:spPr>
        <p:txBody>
          <a:bodyPr>
            <a:normAutofit/>
          </a:bodyPr>
          <a:lstStyle/>
          <a:p>
            <a:r>
              <a:rPr lang="en-GB" dirty="0" smtClean="0"/>
              <a:t>                     </a:t>
            </a:r>
            <a:endParaRPr lang="en-GB" dirty="0"/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75656" y="836712"/>
            <a:ext cx="3551436" cy="2365803"/>
          </a:xfrm>
          <a:prstGeom prst="rect">
            <a:avLst/>
          </a:prstGeom>
        </p:spPr>
      </p:pic>
      <p:pic>
        <p:nvPicPr>
          <p:cNvPr id="4" name="Audio 3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8318500" y="60325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568998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3311">
        <p:fade/>
      </p:transition>
    </mc:Choice>
    <mc:Fallback xmlns="">
      <p:transition spd="med" advTm="3311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30" name="Picture 6" descr="C:\Users\robins\AppData\Local\Microsoft\Windows\Temporary Internet Files\Content.IE5\DABUT2QN\SantaClaus[1]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72167" y="4492850"/>
            <a:ext cx="1891210" cy="20360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Subtitle 1"/>
          <p:cNvSpPr>
            <a:spLocks noGrp="1"/>
          </p:cNvSpPr>
          <p:nvPr>
            <p:ph type="subTitle" idx="1"/>
          </p:nvPr>
        </p:nvSpPr>
        <p:spPr>
          <a:xfrm>
            <a:off x="32053" y="2297762"/>
            <a:ext cx="6252874" cy="2133600"/>
          </a:xfrm>
        </p:spPr>
        <p:txBody>
          <a:bodyPr>
            <a:noAutofit/>
          </a:bodyPr>
          <a:lstStyle/>
          <a:p>
            <a:r>
              <a:rPr lang="en-GB" sz="3200" dirty="0" smtClean="0">
                <a:latin typeface="Algerian" panose="04020705040A02060702" pitchFamily="82" charset="0"/>
              </a:rPr>
              <a:t>FOUR </a:t>
            </a:r>
            <a:r>
              <a:rPr lang="en-GB" sz="3200" dirty="0">
                <a:latin typeface="Algerian" panose="04020705040A02060702" pitchFamily="82" charset="0"/>
              </a:rPr>
              <a:t>super spelling  </a:t>
            </a:r>
            <a:r>
              <a:rPr lang="en-GB" sz="3200" dirty="0" smtClean="0">
                <a:latin typeface="Algerian" panose="04020705040A02060702" pitchFamily="82" charset="0"/>
              </a:rPr>
              <a:t>days...</a:t>
            </a:r>
            <a:endParaRPr lang="en-GB" sz="3200" dirty="0">
              <a:latin typeface="Algerian" panose="04020705040A02060702" pitchFamily="82" charset="0"/>
            </a:endParaRPr>
          </a:p>
        </p:txBody>
      </p:sp>
      <p:pic>
        <p:nvPicPr>
          <p:cNvPr id="1027" name="Picture 3" descr="C:\Users\robins\AppData\Local\Microsoft\Windows\Temporary Internet Files\Content.IE5\DABUT2QN\bubbletest-300x300[1]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51385" y="279262"/>
            <a:ext cx="1944216" cy="192139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C:\Users\robins\AppData\Local\Microsoft\Windows\Temporary Internet Files\Content.IE5\DABUT2QN\Standardized-Testing-School-2[1].jp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894" y="227169"/>
            <a:ext cx="2124101" cy="19548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9" name="Picture 5" descr="C:\Program Files (x86)\Microsoft Office\MEDIA\CAGCAT10\j0183290.wmf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7636253" y="-1002443"/>
            <a:ext cx="2595763" cy="235344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2" name="Picture 8" descr="C:\Program Files (x86)\Microsoft Office\MEDIA\CAGCAT10\j0183290.wmf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5109003"/>
            <a:ext cx="1810255" cy="152173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3" name="Picture 9" descr="C:\Program Files (x86)\Microsoft Office\MEDIA\CAGCAT10\j0183290.wmf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64261" y="5080403"/>
            <a:ext cx="1655729" cy="157978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4" name="Picture 10" descr="C:\Users\robins\AppData\Local\Microsoft\Windows\Temporary Internet Files\Content.IE5\60Q3OQKV\WillFerrellElf[1].jpg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11078" y="143700"/>
            <a:ext cx="1773223" cy="21540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5" name="Picture 11" descr="C:\Users\robins\AppData\Local\Microsoft\Windows\Temporary Internet Files\Content.IE5\0V44QEKU\mischievious-elf[1].jpg"/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510197" y="11853936"/>
            <a:ext cx="45719" cy="2026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6" name="Picture 12" descr="C:\Users\robins\AppData\Local\Microsoft\Windows\Temporary Internet Files\Content.IE5\DABUT2QN\Puzzle-Elf[1].jpg"/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024365" y="6028064"/>
            <a:ext cx="1362075" cy="5060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7" name="Picture 13" descr="C:\Users\robins\AppData\Local\Microsoft\Windows\Temporary Internet Files\Content.IE5\DABUT2QN\Puzzle-Elf[1].jpg"/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58933" y="2331204"/>
            <a:ext cx="2196244" cy="162648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Audio 2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11"/>
          <a:stretch>
            <a:fillRect/>
          </a:stretch>
        </p:blipFill>
        <p:spPr>
          <a:xfrm>
            <a:off x="8318500" y="60325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404161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1063">
        <p:fade/>
      </p:transition>
    </mc:Choice>
    <mc:Fallback xmlns="">
      <p:transition spd="med" advTm="1063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07975" y="764704"/>
            <a:ext cx="8229600" cy="1396751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en-GB" dirty="0" smtClean="0"/>
              <a:t>Three </a:t>
            </a:r>
            <a:r>
              <a:rPr lang="en-GB" dirty="0"/>
              <a:t>cheeky </a:t>
            </a:r>
            <a:r>
              <a:rPr lang="en-GB" dirty="0" smtClean="0"/>
              <a:t>children…</a:t>
            </a:r>
            <a:endParaRPr lang="en-GB" dirty="0"/>
          </a:p>
        </p:txBody>
      </p:sp>
      <p:sp>
        <p:nvSpPr>
          <p:cNvPr id="4" name="AutoShape 2" descr="How To Cope When Your Kids Get Cheeky | Familyfriendlyhq.ie">
            <a:hlinkClick r:id="rId4"/>
          </p:cNvPr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08104" y="4768036"/>
            <a:ext cx="584627" cy="153465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23728" y="2276872"/>
            <a:ext cx="5508104" cy="3308090"/>
          </a:xfrm>
          <a:prstGeom prst="ellipse">
            <a:avLst/>
          </a:prstGeom>
          <a:ln w="63500" cap="rnd">
            <a:solidFill>
              <a:srgbClr val="333333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pic>
        <p:nvPicPr>
          <p:cNvPr id="1027" name="Picture 3" descr="C:\Program Files (x86)\Microsoft Office\MEDIA\CAGCAT10\j0183290.wmf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92280" y="4844768"/>
            <a:ext cx="1724025" cy="18494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1" name="Picture 7" descr="C:\Program Files (x86)\Microsoft Office\MEDIA\CAGCAT10\j0183290.wmf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157945" y="4845289"/>
            <a:ext cx="1965783" cy="184891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307975" y="2276872"/>
            <a:ext cx="1440786" cy="1921396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740352" y="2420888"/>
            <a:ext cx="1403648" cy="1777380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2" name="Audio 1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10"/>
          <a:stretch>
            <a:fillRect/>
          </a:stretch>
        </p:blipFill>
        <p:spPr>
          <a:xfrm>
            <a:off x="8318500" y="60325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836550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982">
        <p:fade/>
      </p:transition>
    </mc:Choice>
    <mc:Fallback xmlns="">
      <p:transition spd="med" advTm="982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9552" y="1556792"/>
            <a:ext cx="8229600" cy="1143000"/>
          </a:xfrm>
        </p:spPr>
        <p:txBody>
          <a:bodyPr>
            <a:normAutofit/>
          </a:bodyPr>
          <a:lstStyle/>
          <a:p>
            <a:r>
              <a:rPr lang="en-GB" dirty="0" smtClean="0"/>
              <a:t>Two brilliant break times…</a:t>
            </a:r>
            <a:endParaRPr lang="en-GB" dirty="0"/>
          </a:p>
        </p:txBody>
      </p:sp>
      <p:sp>
        <p:nvSpPr>
          <p:cNvPr id="10" name="AutoShape 14" descr="data:image/jpg;base64,%20/9j/4AAQSkZJRgABAQEAYABgAAD/2wBDAAUDBAQEAwUEBAQFBQUGBwwIBwcHBw8LCwkMEQ8SEhEPERETFhwXExQaFRERGCEYGh0dHx8fExciJCIeJBweHx7/2wBDAQUFBQcGBw4ICA4eFBEUHh4eHh4eHh4eHh4eHh4eHh4eHh4eHh4eHh4eHh4eHh4eHh4eHh4eHh4eHh4eHh4eHh7/wAARCABpASwDASIAAhEBAxEB/8QAHwAAAQUBAQEBAQEAAAAAAAAAAAECAwQFBgcICQoL/8QAtRAAAgEDAwIEAwUFBAQAAAF9AQIDAAQRBRIhMUEGE1FhByJxFDKBkaEII0KxwRVS0fAkM2JyggkKFhcYGRolJicoKSo0NTY3ODk6Q0RFRkdISUpTVFVWV1hZWmNkZWZnaGlqc3R1dnd4eXqDhIWGh4iJipKTlJWWl5iZmqKjpKWmp6ipqrKztLW2t7i5usLDxMXGx8jJytLT1NXW19jZ2uHi4+Tl5ufo6erx8vP09fb3+Pn6/8QAHwEAAwEBAQEBAQEBAQAAAAAAAAECAwQFBgcICQoL/8QAtREAAgECBAQDBAcFBAQAAQJ3AAECAxEEBSExBhJBUQdhcRMiMoEIFEKRobHBCSMzUvAVYnLRChYkNOEl8RcYGRomJygpKjU2Nzg5OkNERUZHSElKU1RVVldYWVpjZGVmZ2hpanN0dXZ3eHl6goOEhYaHiImKkpOUlZaXmJmaoqOkpaanqKmqsrO0tba3uLm6wsPExcbHyMnK0tPU1dbX2Nna4uPk5ebn6Onq8vP09fb3+Pn6/9oADAMBAAIRAxEAPwDobK4IxzW3ZXPTmuQs5unNbNlP05r5uSPvHZnX2dx05rWt565azn6VqQ3Hyjms+Y5akbnQR3HHWpDc+9YIusDrSG9rRTZj7I6qxuNw61Pcy/Iea5/SLrcp5q9c3H7s811RbcDlnC0ytNN8xqrLN71SkuvnPPeq89zx1rhOlQLE9x71RuLjIqpcXJz1qnLccdabiXyhezZBrDu5OvJq1dzHmsm6k60KJLKl1J1rNlY81YupOapM+TWqRhOQhc471UuW61JI/FU7iUUJanJNlO6bBqruBpbqXOaoNI27rW8UznlIsy421j3x61eaQlcGs29749K3giLpmbNKfWqcr+5qa4HPeqjmtkYSIZWNRiQ5p0p4qq7c1SM2aEE/FSPPxWXEx5pzsaXKZNE7SA1Xk601SaeelFrBsdd4A+631rq9cP8AoT/7tcn4A6N9a6rW8/YW/wB2uun8Im9DyDU2zcyf7xqCJ8GpdQz9ql/3jVcLzWAXL8UwFTG696zPmxTHL+pp8wcxpm7HrTTd89ayjv8AU03L1Skwuz6nsJs45ratZfeuUspWBrYtZmrxZRPuFNHVWdxjHNaUVz8vWuXtpm4q/DO2KxcQdmbvnlqDLxWbFIxFThmxRsTzJG9o02ARmr91P+7PPasPSmYZq/cMTGfpXRCfunLUtzGRJMfNbnvTJZCR1qKXIkb61ExdmCIrMxOAoGST7VjdGjmiOd6pyy11EPhS5WIXOtXKabBjcynBk2+pGQF/E/hXUaP4V8JGxiuvsNzdiRQym7lK5HY7VxjPWuqnhpz6HLVx1OHmeQ3M2c1n3D8V742geFyNv/CP6dj/AHD/ADzXNeI/CfhmMSXE+kTRWfUy2Dt5kI9ShzuX3HI9O9b/AFKaRzrMYS0aPFrnnNU2HHNeh658PpmtzfeGNQj1q227/LXCzBfUDo4+nPtXCPC4JRlKspIKkYIPvXNKLg7SKdaMtjMn4BrKuWOTW9PbMQeKzbiyc5+WhNHNORiyHJNRbORWk9lJ/dqNrVx/DWnMjBtFJkGKo3ajBrVlhfHQ1UmtnbsauM0Z86RztynzGqEsZBNdLLYsx+7VWXTZCM7atVERKSOalQ5qs8ZrpJNMkzyKgfTG/umrVRGTkYCKQaU9K2f7McN0P5Uv9ku3Y0e0iTzIwRnNSVsHR3/ummnSpB2NJ1Y9xSmjY8A8bh711utf8eTf7tc74Os2hZvrXS6pEz2rL7V006seUjmujx7UF/0qX/eNVwvNbt9prG5c4PWoP7Mb0Nc/tY9yOcysUxh7Vqvp7L2NQtYt70KohqWpnEUw4zWg1m3vTDaGq50W5I+kbSxate1sW9Ks2kceRWtbLH6CvmXimfSqsVLWxYkDFbVtpw2j5Kdb+WpHArUgmj2jkCiOIuDrszmsSp6Uq2p9K1WkjbpigFPapdcn2zK1nCVHSrMqnYacrL7UPJxVLEWRDqNmWLKa6uUt7eMvLIwVVHc1v3sml+B7AzDZdarj55u0Xsuen1rf8IaYsei3WqSHZNMrJA+OUA6t+J/lXM2nhYXUwvfExjvZlctFagloI+eCQf8AWN7twOw717WXYa8VUl1OWrid0zidOvdb8Z+IbZbiC6bQjN5t3dFCImVeRGCfvbiACRxjNevPNxxjHt0qs8gUBVwoAwAOgFZuqXselWNxqEsgS1t42lmB6KoGSR/hXtJLocE6jm9TWM1OWY5rxLUP2hfCcTsLLStVvBjhtqxg/mc/pVSw/aG0q61K3tLjQrmxtZpFR7lp1bygTyxAHQVp7OXYzPUE8LTR61Nq2h61NpqyPvFoYVkg3d2AyGXJ5wCBUnivww3iK2M1xYQW+toPlurY5iuvZweVPufzNbdvMjRI8LK8bKCjKeCpHBHtWlZTc4Nc9WlGrG0i41JI8Cl0qSOR4pYikiMVZWGCCO1V5NKJ/hr1j4l6WkcsWrRJjeRHNjuf4W/p+Ariztr5HFOph6rgzXnujkpNI/2agfR/9kV2DKuO1QuiVgsVIzczjpNFz/CKrvof+zXZOqiomC0/rUjKUzjTof8As/pTG0NsY2fpXZ7V9qRhH7UvrczNyOFbQf8AZqNtA/2K7oiL2qMiPPGKf1uZDZwx8Pf9M6eugAfwfpXcbY8VWmZFNH1uZLZyX9grj7lRv4f/ANj9K65JIyac5jx2qfrMyW7nLado/wBnY/Lird9ZgxEY7VsSPGOlVZ2U1rHFzSJbOMn0XLltvU1A2jgD7lddMq1Uk20fWZiuclNpIH8NU5NLAP3a62fbk1nXOBnArWNeQXObk09f7tVmsF3fdrdlYc1XbGa1VaRXMz2CzuDgc1qQXTAda5K1vgoGelatreB8c15Uou59EpnTQXbetXI7psdawbaZcZzV2KYEdanUfMbUV0e5qdLrPesaN+BzUwdsfKaA5jWW496kWQyOqL95iAPqaxVkkz1q9o0hk1a1QnjzB+lXThzSSE5Hrd+Us9Jhs4iAqRpGMfr/AFrDuJPwrhvix8VdM8Gtp9ndI1zdzOHdFONsYOCfY1r6R4j0zX9Ji1TSLtLq3kHBU8qfRh2PtX3VJWjZHn1Fqa7tk15/+0BqDWPwv1GNX2vePHbD3DNlh+QNdjJexQpvuJBGD0z1P09a83+O+j674t8OWlvoMaN9mufOlt5JAkkw2kDaDxkZ6EitovVXMj5jMeCRineVuWnaos9jczWd1bzW11E22SKVCrqfcGnROBGpP3m4A65PYfWu1VEJxZ9Pfs4eKW1nwZ/Y95NuvdLIjXJ5aE/cP4cj8BXrNvIVIzXg3wO8F6h4eSXXdVmntb26iCRWkZAMUeQcydcscD5e3fnp63bardRuFkSO5Ht8j/4H9K45tczsCJPiT4g0yzsbfSL6eOKS/UiEs4Hz5GwAdyW/ka81+0EDk14Z8UvH1141+JD38QlgtbSUQ2sLjBQIepHY5yT9a9jSRniR26uoY/Uivmc8gueEinsXjc+jU37SOhNUBINxFRyMS2Oc14PKZNmi0ynvTRIuazMybucgU75uqZNNRsQ2aBZagncAdarOZlAJzVV7iQNyM0WJciZ5jmozPg1G0nGSOaar7gTtoujJssfasiqtxN9RSfaFEmCvFWcwzJ2JptoNzPFwynrUn2kkc5ptysaPxzUJmjAzTv5Esn8xm5A4pC/ODxTY7uEJjvUEtym7jrRd9hEkuDVOTbjripC+QCWFUL3zc/Kc00xkVzKq55rPuJBjrU08eD85warXKoq8tW8XZBYrS/MKqNjdU07hRgE1UwW5ya2jPQpI72Msf4cCtOxYxrk5rMhaeH5vL3rnitaznXarsnQjA9a5JzWjsewpl63klPfFaMDSYG3PNJbNE0wbYBxyDV6J40Ds0e0jp71g6vkXzDYJZeB0FTx3SrKFkao7eSKUZXOS2CMdKjnt8yqy8knoaj2rbHzGmbiPO2naffLaavaysPkWQbvp0NUk+Zl3rtTpupZlGwso3YoVdxakS5M8A+Nt/eXnxC1uS+JMkdy0Sj0ReFx+GD+Nc14I8aa94U1ZZNHvWiErBJI2+aNwT3H413/7Q+iyf2jB4lhjJhu0WO54+5KowCfYgD8RXi0shjkDj+Ehh+Fff0JqcFKPUzm7o+6Y2KMGMheXaN0jHLH1+g9hUnmriuctdVW4s4LhT8skSuMHPBANSf2h/tVZzkni3w5ofii0FvrNmk+0ERzA7ZYs91Yc/gcj2rnPh98NNF8LalNqEl3Lq14kp+yyXCgCBCBjCjjfyfm/LFdANQX1pbfUAXlw3OR/IU02O50a3AXr1oW6HmA+nSue+35OC2KfDdBm+9n8aLiPljX4CvxZ1ezhXJfV5UUD3kP+NfRjbFVU24AGK4V/Buh6X44ufEkuo3N9dXN280CNGscUbsSck5JOO3Su1F2XUq3llg+3aDnJr5nO581SMV0/UlzV7Alu0jfu8URWr+byDxUZvJS3kww+XKjbWy3WpLS/uG8xCkWHwFZjyCDzXicr3Iuguvu+WVA96LSSKFDu+Y1WuLqyRXle6LSRnayjpkDJqqL5ZJSIZkO/oRz26Yp8r6kuSTLkupW4kIOT7VWmeF4xJ/ETVFZAFlnuI/LjUEmTHAAOB+dPhi/0TzvOR4yd5UnDEYzgVcY6GbbZYuWQbVAzx2pjSxxg+pqvC1vK25pRAmcvuP3R6D3qvealY3tpJNFJuA6YXB9hVOLQm3YtJcQIzK+NxGag+1wRsQrAZqn5UM0oS0kjd0jxL8/Q1BeJagIqRneFyx3cdO/pTSfUm5q215aSbyzjI657VWlW383O8bD0qlp0Uc19NZrEN2AGYnIBPSrV1o1rZyxyXF4WRm2qN44x1Pvimm0K+lxi2olkPkyLj1zSuuyFpGwwU4JHrVe6tYrLzWt5pbqDaZFAG0gDuf50yzntbFTb307PIwViitk7Tz/L+dVdtXQXCOaPypZN4ATnBNVHupG+aNSQeOlXry8tZDIfsiWywgLCCeHz/EfXtWVFfXIeVgI40tyTKp4Y0oyTewNruMukLS+SWzKfTtVZ4440eK5Zg6mm3DTyJHIn7uJhudweWOfX8entVVbtpkkiCM7KRkk8ke/vXRGKlsFx8qqWO37oHBNZbpcsxMZ+X605r9kvJIHbCB8ZAztGKQX8dqqxyNEWIDfvM7ufpW8INbFJ3O0gvhC/l7nMUoLFI23Mo6A/pWtaTPNeuq3UBiVASd2FH59Pf0rirWfyAz2+5AcoxJOdpGScegpYJxDEUZSFdly275ux6+hINRLCI7eY9Im1KMXNsy4edsBju2hMdmHfPGCK1GvdsvmvNxIowinOfcfjkfhXm9lf/ZbiKZtkm/33Bu2Cfyq7bayg2RwSSJHGPmUjd8oJwF9Dz9Tk1yzwrWyHznfwa0LU+TJHH9qOdob645I6U9dVW4tndHktp1Yrlo8gntg9xxXExaj5zSzTBrWN8fZQhwyjB+VSfYD86s3V7fJMZnlWONZQQituKqAO/wCf41i8O9UyuZ2O0FzM1lKHZIUCYdtw+8MZT61Lb3qzq626gOQJFHYIO/v2rgYL3eImYmMPj5SBkjnkflye9W7XVL77IbrBWSQfZy6SBgy9ScH24zS+qvYamjX8UT2msWE+nX1vFLE6YZWfbvxzkfjjBHrXnDeFvBqTll0TzgD0lu5CPyBFdFeahhjDHIzxsgABH3cY+XnsAK5LVo7pGa4tHLIxJMZ6gDkn6fX3r28sxEqK9nN6dCHI7yy12zhhito4UtI0UIkYb5FAGAAT0+h/OrDarBu+a4SP2c4ry101KO1MyyeYgAONp+8W4H8/yqrcjUb62fTctPFccmNRxGQcfh07etezHFU2r3MvaI7jxP8AEvQdCjeOK4Go3g6RQnKg+7dBXnem/F7xJbavNdvHbzQTMP8ARyMBR0AU9aof8IhJGlxHOhkcIWjVW+8wOOD3qvceH4IZBJE3luhHyPz83Yn2zTWKpdw9rE9W8OfFLT9avRYtZzwXWCSOGTjqc/8A1q25vFCXH7mB/Lizgjd8zf4CvHNH0WSyhlktw63DLhmIySvJbHp2/CtS2Vlv0aCZwQo3nvgf1rKrjIr4dSXWSPRb7UJZrEywtCwL/Lnk5Xr9Pasuy1i7dnKxujeWyxblIwevHp0NYVpqBhZJIwzrjaA45BOecevJq7/aE8wRoEJmQFnk24Kjpj3OM8187OnOUnKWrMHK7Nm31G5VpInjkjlZQwfG7a3oe4q9aXc0r+cMgom4ptycsQcn8OSK5WS9kS3MflwtIV3Ng8kAZyT2pU1ySY/ZbaFlLlBlCcsRyM/yrCVGTVrCcrnXJqEHntDLGZpXVgroDt3cDJz+IqjJJ5csc9uxSJ8ZkCjcxIOT9B2Ht71kC/e1kuk85yqttZWHEhJyT9R0xUaK8LpH9oZYGkYxtv3AnAB47c96mMXG8QbuamqwXcNkLea+uJ4wWVpl/wBW4AJxx65/nUN1YzC1jzd3LjcoiG3qSucZzjgD1qlezSB4YY5GliJPDH5SN27kdO2Pxp8N5fQ2F0bu3LjOfLPRW7EAdelWlK2oXTNGW0u76Uxq37oK275cfLjkjnnOcfjUBso0sRJbxmNYblRLiXO3HHFVppZrKVtQV5FmuJjlG+6qkYAA+n5VZtJNijeyumTvV/4gc4znv0/SnKLel9BNofZmRRDb/ZYHneTDyx5Gc8g59gat2lwEuFgdY3E+5JFZRyB35OcZxz2yazLhpPtYMMc7ky5UbsHZ3/EUWfn2V+0htiFRWEbbeCvsKPZOK3ITehsyWM1uv2/TZkW4ZAZtjH930U9sZyTjmqUCiZ5be+3SNC5y5yyg5y2B26jgenWs1dZvJH8xriWKK4ZRIFGBjPCgduv61dt9ahhEqpuaWMMWLE7nyOmfapcG0U5rsNuLKOS2GyRsPmJhyexI47Y4qJLCG38pZ0Zpo497ANkkgd/Qf1qEee2nNfWt4sW5maRFbJAbr9M4qWTUvP2JulgIdVjK4JOfvE+vSj3l13JRDeRXEmlyC4WeRShhgdjgjBB3A9MYzx9KgjvLqzsYI2sYZlRwWYJuYMB3I69vxFXmaSCWSCRoWij+/tzll96rpqn2iWOO3VY4Qw3BgAQo6H6n1rVNcqUkUnoUreWZreB5UmkMcrNbrGnDSZyN3U9zVCNZyEeRytxFOWldVyvXAGfz/Sr99NJfPNDbKsIyRujOMLzx+JPX2pJGl+yWtpJcMBF8ykLweecnvWkJK1hmNEqieWWGQOXbazsh2bgOmcdcn9DTLP7dPD532XJYkklAefxNWjPEkz2ocpu+aNwOE56n34qlcMwmbE7SZOS4H3j611c2uw0XRN0MmSw4PPUVcsPKN5J527DDcoPIFZEfQ1ox/d/4DVVG0jpTNy/Ed0BBjagGQV+6KqRi4G6O2ChxwNv86WD/AI9lp1j/AMhL8DXLzNFN6k11DLdRrHLdFJlHQdBjpT4vtDJ5jkheVUE96WX/AI/Woj/1UX1NRztxC4szxpMYjuCeUAHU4CdTj3pFuowsTeYJFjBG0HGD60mo/wDHjF/vGsyy+7L9TTWquS3Y6a1liay3CEs7vuJPIAx0ptneWSytut1QygoCvAHb+tO0f/kHfn/I1kQ/8ew/36mKuS5PQ2DPbw3VrHNEjwx4VyON1O1EWLXbJpqqik7gT90HvVVv+PZf98fyqL+Af71VC5D2C6htzMrPvMigHPbjtUNxHa6jdTLsjQxgMX7tjtj61au/+PSOsiw/5CR/3TWkZWaMpaFqxsY5YTJO4GAy7cY7VVt9JtrfZHGP3mcyOe69vxq9qP8ArIv97/Cp4/8Aj8H0H86znWkp6dRGfdaJNamOeJ1kgj27mOeCf61Wvba6jZxbgkM+9OwIOM11eq/8gIf9dBVK7/1dt9BS9pJ2Kkkmcs8Uis8YUQuV2vg9vetews5YLcLuV4wodX24Kv8A5ArOm+5L/wBdT/OuiH/IFP8AwGr5m032EkZupWsEtwdm8yyqXkJ+6T6/WqOnSXH2Z/KUI8IIUH+ZrSk/1n/AKitf9Xc1Fvd1ERWcs8EDszbply2NoIOadpF3tcSEF5m6q/c5zTIej/Q063/1tv8AWiqk7E3Jbp7q4aRrgKGLZ+nuBVL980wWdiIug9q1Jv8Aj4P+7VXUP+QYf90VjCWrQPcb/aSh5I7faVUfK3cVVTWriNkhmlBBBAbNZ9n/AKyb/drM1X/Wx/WuinRTdgsbN/LcXMQjjeNYgQX/AA6VLpl1pqXbRSvIElPzsDzWXH/x7v8A7tVdN/15+lVGkuVoEje1DUotOtp3sGyG4w3cVQg1RrgQtCuGQctVXVf9RN9DUGk/8eH4Gun6vBq7RSVzTm1JmkMaMBu+VjnrVa5vjC5VDguOcVmWv3zRd/8AHyKhUY81hNaliPUJIUZFkILdRSvqk0OxvMLY96zZf9c30qOX/Vmt1RiUaE+pKcuuN2c1H9okl+cNgGspv9VV60/490+laOlFIpI//9k="/>
          <p:cNvSpPr>
            <a:spLocks noChangeAspect="1" noChangeArrowheads="1"/>
          </p:cNvSpPr>
          <p:nvPr/>
        </p:nvSpPr>
        <p:spPr bwMode="auto">
          <a:xfrm>
            <a:off x="21272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pic>
        <p:nvPicPr>
          <p:cNvPr id="12" name="Picture 10" descr="C:\Users\robins\AppData\Local\Microsoft\Windows\Temporary Internet Files\Content.IE5\BY4OZ3U0\Winter_playground[1]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2725" y="3516751"/>
            <a:ext cx="4644008" cy="30862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3" name="Picture 11" descr="C:\Users\robins\AppData\Local\Microsoft\Windows\Temporary Internet Files\Content.IE5\B86712VM\children_s_playground_rocking_chair_toys_kids_rocking_horse-673116[1]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43113" y="2827366"/>
            <a:ext cx="3157386" cy="21049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4" name="Picture 12" descr="C:\Users\robins\AppData\Local\Microsoft\Windows\Temporary Internet Files\Content.IE5\FW3JB5L9\Footballtournament[1].jp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33110" y="5059864"/>
            <a:ext cx="3777392" cy="13214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Audio 2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8318500" y="60325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343546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1127">
        <p:fade/>
      </p:transition>
    </mc:Choice>
    <mc:Fallback xmlns="">
      <p:transition spd="med" advTm="1127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ubtitle 1"/>
          <p:cNvSpPr>
            <a:spLocks noGrp="1"/>
          </p:cNvSpPr>
          <p:nvPr>
            <p:ph type="subTitle" idx="1"/>
          </p:nvPr>
        </p:nvSpPr>
        <p:spPr>
          <a:xfrm>
            <a:off x="2315804" y="4093817"/>
            <a:ext cx="4399199" cy="2133600"/>
          </a:xfrm>
        </p:spPr>
        <p:txBody>
          <a:bodyPr>
            <a:noAutofit/>
          </a:bodyPr>
          <a:lstStyle/>
          <a:p>
            <a:pPr algn="ctr"/>
            <a:r>
              <a:rPr lang="en-GB" sz="2400" dirty="0" smtClean="0">
                <a:latin typeface="African" pitchFamily="2" charset="0"/>
              </a:rPr>
              <a:t>And</a:t>
            </a:r>
          </a:p>
          <a:p>
            <a:pPr algn="ctr"/>
            <a:r>
              <a:rPr lang="en-GB" sz="2400" dirty="0" smtClean="0">
                <a:latin typeface="African" pitchFamily="2" charset="0"/>
              </a:rPr>
              <a:t>one </a:t>
            </a:r>
            <a:r>
              <a:rPr lang="en-GB" sz="2400" dirty="0">
                <a:latin typeface="African" pitchFamily="2" charset="0"/>
              </a:rPr>
              <a:t>marvellous Head </a:t>
            </a:r>
            <a:r>
              <a:rPr lang="en-GB" sz="2400" dirty="0" smtClean="0">
                <a:latin typeface="African" pitchFamily="2" charset="0"/>
              </a:rPr>
              <a:t>teacher.</a:t>
            </a:r>
            <a:endParaRPr lang="en-GB" sz="2400" dirty="0"/>
          </a:p>
        </p:txBody>
      </p:sp>
      <p:pic>
        <p:nvPicPr>
          <p:cNvPr id="1026" name="Picture 2" descr="C:\Users\robins\AppData\Local\Microsoft\Windows\Temporary Internet Files\Content.IE5\9AE1P0T8\Mortarboard_(PSF)[1].pn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03848" y="1003770"/>
            <a:ext cx="2167317" cy="253067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9" name="Picture 15" descr="C:\Users\robins\AppData\Local\Microsoft\Windows\Temporary Internet Files\Content.IE5\U2OV2Z5N\lkmTt[1].gif"/>
          <p:cNvPicPr>
            <a:picLocks noChangeAspect="1" noChangeArrowheads="1" noCrop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71165" y="1003770"/>
            <a:ext cx="1857375" cy="26289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40" name="Picture 16" descr="C:\Users\robins\AppData\Local\Microsoft\Windows\Temporary Internet Files\Content.IE5\U2OV2Z5N\lkmTt[1].gif"/>
          <p:cNvPicPr>
            <a:picLocks noChangeAspect="1" noChangeArrowheads="1" noCrop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46473" y="1006849"/>
            <a:ext cx="1857375" cy="26289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Audio 2">
            <a:hlinkClick r:id="" action="ppaction://media"/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8318500" y="6032500"/>
            <a:ext cx="609600" cy="6096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41414415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2959">
        <p:fade/>
      </p:transition>
    </mc:Choice>
    <mc:Fallback xmlns="">
      <p:transition spd="med" advTm="2959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1" dur="2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12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ctrTitle"/>
          </p:nvPr>
        </p:nvSpPr>
        <p:spPr>
          <a:xfrm>
            <a:off x="0" y="4077072"/>
            <a:ext cx="5724128" cy="2655690"/>
          </a:xfrm>
          <a:solidFill>
            <a:schemeClr val="accent2"/>
          </a:solidFill>
          <a:ln>
            <a:solidFill>
              <a:schemeClr val="accent6">
                <a:lumMod val="50000"/>
              </a:schemeClr>
            </a:solidFill>
          </a:ln>
        </p:spPr>
        <p:txBody>
          <a:bodyPr>
            <a:normAutofit fontScale="90000"/>
          </a:bodyPr>
          <a:lstStyle/>
          <a:p>
            <a:r>
              <a:rPr lang="en-GB" dirty="0">
                <a:latin typeface="Abduction2002" pitchFamily="2" charset="0"/>
              </a:rPr>
              <a:t> </a:t>
            </a:r>
            <a:r>
              <a:rPr lang="en-GB" dirty="0">
                <a:solidFill>
                  <a:srgbClr val="00B050"/>
                </a:solidFill>
                <a:latin typeface="Abduction2002" pitchFamily="2" charset="0"/>
              </a:rPr>
              <a:t>on the seventh day of </a:t>
            </a:r>
            <a:r>
              <a:rPr lang="en-GB" cap="none" dirty="0">
                <a:solidFill>
                  <a:srgbClr val="00B050"/>
                </a:solidFill>
                <a:latin typeface="Abduction2002" pitchFamily="2" charset="0"/>
              </a:rPr>
              <a:t>Christmas </a:t>
            </a:r>
            <a:r>
              <a:rPr lang="en-GB" dirty="0">
                <a:solidFill>
                  <a:srgbClr val="00B050"/>
                </a:solidFill>
                <a:latin typeface="Abduction2002" pitchFamily="2" charset="0"/>
              </a:rPr>
              <a:t>Cheapside gave to </a:t>
            </a:r>
            <a:r>
              <a:rPr lang="en-GB" dirty="0" smtClean="0">
                <a:solidFill>
                  <a:srgbClr val="00B050"/>
                </a:solidFill>
                <a:latin typeface="Abduction2002" pitchFamily="2" charset="0"/>
              </a:rPr>
              <a:t>me,</a:t>
            </a:r>
            <a:br>
              <a:rPr lang="en-GB" dirty="0" smtClean="0">
                <a:solidFill>
                  <a:srgbClr val="00B050"/>
                </a:solidFill>
                <a:latin typeface="Abduction2002" pitchFamily="2" charset="0"/>
              </a:rPr>
            </a:br>
            <a:r>
              <a:rPr lang="en-GB" dirty="0" smtClean="0">
                <a:solidFill>
                  <a:srgbClr val="00B050"/>
                </a:solidFill>
                <a:latin typeface="Abduction2002" pitchFamily="2" charset="0"/>
              </a:rPr>
              <a:t>7 </a:t>
            </a:r>
            <a:r>
              <a:rPr lang="en-GB" dirty="0" err="1" smtClean="0">
                <a:solidFill>
                  <a:srgbClr val="00B050"/>
                </a:solidFill>
                <a:latin typeface="Abduction2002" pitchFamily="2" charset="0"/>
              </a:rPr>
              <a:t>headteacher</a:t>
            </a:r>
            <a:r>
              <a:rPr lang="en-GB" dirty="0" smtClean="0">
                <a:solidFill>
                  <a:srgbClr val="00B050"/>
                </a:solidFill>
                <a:latin typeface="Abduction2002" pitchFamily="2" charset="0"/>
              </a:rPr>
              <a:t> awards…</a:t>
            </a:r>
            <a:endParaRPr lang="en-GB" dirty="0">
              <a:solidFill>
                <a:srgbClr val="00B050"/>
              </a:solidFill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06848" y="617976"/>
            <a:ext cx="1872208" cy="1872208"/>
          </a:xfrm>
          <a:prstGeom prst="rect">
            <a:avLst/>
          </a:prstGeom>
        </p:spPr>
      </p:pic>
      <p:pic>
        <p:nvPicPr>
          <p:cNvPr id="1026" name="Picture 2" descr="C:\Users\robins\AppData\Local\Microsoft\Windows\Temporary Internet Files\Content.IE5\D548KTZJ\gvf510_certificate[1]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12354" y="4672444"/>
            <a:ext cx="2792094" cy="196148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7" name="Picture 3" descr="C:\Users\robins\AppData\Local\Microsoft\Windows\Temporary Internet Files\Content.IE5\GKDG4V7F\1460367455[1].jpg"/>
          <p:cNvPicPr>
            <a:picLocks noChangeAspect="1" noChangeArrowheads="1"/>
          </p:cNvPicPr>
          <p:nvPr/>
        </p:nvPicPr>
        <p:blipFill>
          <a:blip r:embed="rId6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3" y="118243"/>
            <a:ext cx="835770" cy="11337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C:\Users\robins\AppData\Local\Microsoft\Windows\Temporary Internet Files\Content.IE5\D548KTZJ\tree[1].jpg"/>
          <p:cNvPicPr>
            <a:picLocks noChangeAspect="1" noChangeArrowheads="1"/>
          </p:cNvPicPr>
          <p:nvPr/>
        </p:nvPicPr>
        <p:blipFill>
          <a:blip r:embed="rId7" cstate="print">
            <a:clrChange>
              <a:clrFrom>
                <a:srgbClr val="FEFEFE"/>
              </a:clrFrom>
              <a:clrTo>
                <a:srgbClr val="FEFEFE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08104" y="84734"/>
            <a:ext cx="668582" cy="122194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9" name="Picture 5" descr="C:\Users\robins\AppData\Local\Microsoft\Windows\Temporary Internet Files\Content.IE5\GKDG4V7F\FlyingHolly2[1].jpg"/>
          <p:cNvPicPr>
            <a:picLocks noChangeAspect="1" noChangeArrowheads="1"/>
          </p:cNvPicPr>
          <p:nvPr/>
        </p:nvPicPr>
        <p:blipFill>
          <a:blip r:embed="rId8">
            <a:clrChange>
              <a:clrFrom>
                <a:srgbClr val="FEFEFE"/>
              </a:clrFrom>
              <a:clrTo>
                <a:srgbClr val="FEFEFE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35348" y="2805438"/>
            <a:ext cx="1143000" cy="9048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" name="Picture 4" descr="C:\Users\robins\AppData\Local\Microsoft\Windows\Temporary Internet Files\Content.IE5\D548KTZJ\tree[1].jpg"/>
          <p:cNvPicPr>
            <a:picLocks noChangeAspect="1" noChangeArrowheads="1"/>
          </p:cNvPicPr>
          <p:nvPr/>
        </p:nvPicPr>
        <p:blipFill>
          <a:blip r:embed="rId7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48612" y="3183229"/>
            <a:ext cx="668582" cy="122194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2" name="Picture 8" descr="C:\Users\robins\AppData\Local\Microsoft\Windows\Temporary Internet Files\Content.IE5\GKDG4V7F\santa-hat-md[1].png"/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61099" y="160336"/>
            <a:ext cx="1043349" cy="9152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3" name="Picture 9" descr="C:\Users\robins\AppData\Local\Microsoft\Windows\Temporary Internet Files\Content.IE5\IG8X5KFS\blue-160652_960_720[1].png"/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6710071" y="4519859"/>
            <a:ext cx="1294691" cy="195155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4" name="Picture 10" descr="C:\Users\robins\AppData\Local\Microsoft\Windows\Temporary Internet Files\Content.IE5\IG8X5KFS\blue-160652_960_720[1].png"/>
          <p:cNvPicPr>
            <a:picLocks noChangeAspect="1" noChangeArrowheads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6660232" y="5733256"/>
            <a:ext cx="79219" cy="4571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Audio 4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12"/>
          <a:stretch>
            <a:fillRect/>
          </a:stretch>
        </p:blipFill>
        <p:spPr>
          <a:xfrm>
            <a:off x="8318500" y="60325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162064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4353">
        <p:fade/>
      </p:transition>
    </mc:Choice>
    <mc:Fallback xmlns="">
      <p:transition spd="med" advTm="4353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ubtitle 1"/>
          <p:cNvSpPr>
            <a:spLocks noGrp="1"/>
          </p:cNvSpPr>
          <p:nvPr>
            <p:ph type="subTitle" idx="1"/>
          </p:nvPr>
        </p:nvSpPr>
        <p:spPr>
          <a:xfrm>
            <a:off x="1547664" y="4365104"/>
            <a:ext cx="6120680" cy="981472"/>
          </a:xfrm>
        </p:spPr>
        <p:txBody>
          <a:bodyPr>
            <a:noAutofit/>
          </a:bodyPr>
          <a:lstStyle/>
          <a:p>
            <a:r>
              <a:rPr lang="en-GB" sz="2400" dirty="0" smtClean="0">
                <a:latin typeface="CCW Precursive 6" panose="03050602040000000000" pitchFamily="66" charset="0"/>
              </a:rPr>
              <a:t> </a:t>
            </a:r>
          </a:p>
          <a:p>
            <a:r>
              <a:rPr lang="en-GB" sz="2400" dirty="0" smtClean="0">
                <a:latin typeface="CCW Precursive 6" panose="03050602040000000000" pitchFamily="66" charset="0"/>
              </a:rPr>
              <a:t>6 </a:t>
            </a:r>
            <a:r>
              <a:rPr lang="en-GB" sz="2400" dirty="0">
                <a:latin typeface="CCW Precursive 6" panose="03050602040000000000" pitchFamily="66" charset="0"/>
              </a:rPr>
              <a:t>forest school </a:t>
            </a:r>
            <a:r>
              <a:rPr lang="en-GB" sz="2400" dirty="0" smtClean="0">
                <a:latin typeface="CCW Precursive 6" panose="03050602040000000000" pitchFamily="66" charset="0"/>
              </a:rPr>
              <a:t>pancakes…</a:t>
            </a:r>
            <a:endParaRPr lang="en-GB" sz="2400" dirty="0">
              <a:latin typeface="CCW Precursive 6" panose="03050602040000000000" pitchFamily="66" charset="0"/>
            </a:endParaRPr>
          </a:p>
          <a:p>
            <a:endParaRPr lang="en-GB" sz="2800" dirty="0">
              <a:latin typeface="CCW Precursive 6" panose="03050602040000000000" pitchFamily="66" charset="0"/>
            </a:endParaRPr>
          </a:p>
          <a:p>
            <a:r>
              <a:rPr lang="en-GB" sz="3200" dirty="0"/>
              <a:t>. </a:t>
            </a:r>
            <a:endParaRPr lang="en-GB" sz="3200" dirty="0">
              <a:latin typeface="+mj-lt"/>
            </a:endParaRPr>
          </a:p>
        </p:txBody>
      </p:sp>
      <p:pic>
        <p:nvPicPr>
          <p:cNvPr id="1030" name="Picture 6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000" y="908720"/>
            <a:ext cx="3779274" cy="295232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32" name="Picture 8" descr="Go Wild Forest School Level 3 training campfire cooking pancakes bacon.jpg  | Forest school, Forest school activities, School levels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544" y="1300623"/>
            <a:ext cx="2520280" cy="173647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Audio 2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8318500" y="60325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546748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710">
        <p:fade/>
      </p:transition>
    </mc:Choice>
    <mc:Fallback xmlns="">
      <p:transition spd="med" advTm="71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ubtitle 1"/>
          <p:cNvSpPr>
            <a:spLocks noGrp="1"/>
          </p:cNvSpPr>
          <p:nvPr>
            <p:ph type="subTitle" idx="1"/>
          </p:nvPr>
        </p:nvSpPr>
        <p:spPr>
          <a:xfrm>
            <a:off x="539552" y="3717032"/>
            <a:ext cx="6480720" cy="2133600"/>
          </a:xfrm>
        </p:spPr>
        <p:txBody>
          <a:bodyPr>
            <a:normAutofit/>
          </a:bodyPr>
          <a:lstStyle/>
          <a:p>
            <a:pPr algn="ctr"/>
            <a:endParaRPr lang="en-GB" sz="3600" dirty="0">
              <a:latin typeface="ZenFraxFreestyle" panose="02000605080000020003" pitchFamily="2" charset="0"/>
            </a:endParaRPr>
          </a:p>
          <a:p>
            <a:pPr algn="ctr"/>
            <a:r>
              <a:rPr lang="en-GB" sz="3600" dirty="0">
                <a:latin typeface="ZenFraxFreestyle" panose="02000605080000020003" pitchFamily="2" charset="0"/>
              </a:rPr>
              <a:t>5 lovely </a:t>
            </a:r>
            <a:r>
              <a:rPr lang="en-GB" sz="3600" dirty="0" smtClean="0">
                <a:latin typeface="ZenFraxFreestyle" panose="02000605080000020003" pitchFamily="2" charset="0"/>
              </a:rPr>
              <a:t>lunches!</a:t>
            </a:r>
            <a:endParaRPr lang="en-GB" sz="3600" dirty="0">
              <a:latin typeface="ZenFraxFreestyle" panose="02000605080000020003" pitchFamily="2" charset="0"/>
            </a:endParaRPr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>
          <a:xfrm>
            <a:off x="971600" y="3861048"/>
            <a:ext cx="5544616" cy="2133600"/>
          </a:xfrm>
        </p:spPr>
        <p:txBody>
          <a:bodyPr>
            <a:normAutofit/>
          </a:bodyPr>
          <a:lstStyle/>
          <a:p>
            <a:r>
              <a:rPr lang="en-GB" dirty="0" smtClean="0"/>
              <a:t>                     </a:t>
            </a:r>
            <a:endParaRPr lang="en-GB" dirty="0"/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75656" y="836712"/>
            <a:ext cx="3551436" cy="2365803"/>
          </a:xfrm>
          <a:prstGeom prst="rect">
            <a:avLst/>
          </a:prstGeom>
        </p:spPr>
      </p:pic>
      <p:pic>
        <p:nvPicPr>
          <p:cNvPr id="4" name="Audio 3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8318500" y="60325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772183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3215">
        <p:fade/>
      </p:transition>
    </mc:Choice>
    <mc:Fallback xmlns="">
      <p:transition spd="med" advTm="3215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30" name="Picture 6" descr="C:\Users\robins\AppData\Local\Microsoft\Windows\Temporary Internet Files\Content.IE5\DABUT2QN\SantaClaus[1]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72167" y="4492850"/>
            <a:ext cx="1891210" cy="20360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Subtitle 1"/>
          <p:cNvSpPr>
            <a:spLocks noGrp="1"/>
          </p:cNvSpPr>
          <p:nvPr>
            <p:ph type="subTitle" idx="1"/>
          </p:nvPr>
        </p:nvSpPr>
        <p:spPr>
          <a:xfrm>
            <a:off x="32053" y="2297762"/>
            <a:ext cx="6252874" cy="2133600"/>
          </a:xfrm>
        </p:spPr>
        <p:txBody>
          <a:bodyPr>
            <a:noAutofit/>
          </a:bodyPr>
          <a:lstStyle/>
          <a:p>
            <a:r>
              <a:rPr lang="en-GB" sz="3200" dirty="0" smtClean="0">
                <a:latin typeface="Algerian" panose="04020705040A02060702" pitchFamily="82" charset="0"/>
              </a:rPr>
              <a:t>FOUR </a:t>
            </a:r>
            <a:r>
              <a:rPr lang="en-GB" sz="3200" dirty="0">
                <a:latin typeface="Algerian" panose="04020705040A02060702" pitchFamily="82" charset="0"/>
              </a:rPr>
              <a:t>super spelling  </a:t>
            </a:r>
            <a:r>
              <a:rPr lang="en-GB" sz="3200" dirty="0" smtClean="0">
                <a:latin typeface="Algerian" panose="04020705040A02060702" pitchFamily="82" charset="0"/>
              </a:rPr>
              <a:t>days...</a:t>
            </a:r>
            <a:endParaRPr lang="en-GB" sz="3200" dirty="0">
              <a:latin typeface="Algerian" panose="04020705040A02060702" pitchFamily="82" charset="0"/>
            </a:endParaRPr>
          </a:p>
        </p:txBody>
      </p:sp>
      <p:pic>
        <p:nvPicPr>
          <p:cNvPr id="1027" name="Picture 3" descr="C:\Users\robins\AppData\Local\Microsoft\Windows\Temporary Internet Files\Content.IE5\DABUT2QN\bubbletest-300x300[1]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51385" y="279262"/>
            <a:ext cx="1944216" cy="192139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C:\Users\robins\AppData\Local\Microsoft\Windows\Temporary Internet Files\Content.IE5\DABUT2QN\Standardized-Testing-School-2[1].jp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894" y="227169"/>
            <a:ext cx="2124101" cy="19548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9" name="Picture 5" descr="C:\Program Files (x86)\Microsoft Office\MEDIA\CAGCAT10\j0183290.wmf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7636253" y="-1002443"/>
            <a:ext cx="2595763" cy="235344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2" name="Picture 8" descr="C:\Program Files (x86)\Microsoft Office\MEDIA\CAGCAT10\j0183290.wmf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5109003"/>
            <a:ext cx="1810255" cy="152173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3" name="Picture 9" descr="C:\Program Files (x86)\Microsoft Office\MEDIA\CAGCAT10\j0183290.wmf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64261" y="5080403"/>
            <a:ext cx="1655729" cy="157978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4" name="Picture 10" descr="C:\Users\robins\AppData\Local\Microsoft\Windows\Temporary Internet Files\Content.IE5\60Q3OQKV\WillFerrellElf[1].jpg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11078" y="143700"/>
            <a:ext cx="1773223" cy="21540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5" name="Picture 11" descr="C:\Users\robins\AppData\Local\Microsoft\Windows\Temporary Internet Files\Content.IE5\0V44QEKU\mischievious-elf[1].jpg"/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510197" y="11853936"/>
            <a:ext cx="45719" cy="2026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6" name="Picture 12" descr="C:\Users\robins\AppData\Local\Microsoft\Windows\Temporary Internet Files\Content.IE5\DABUT2QN\Puzzle-Elf[1].jpg"/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024365" y="6028064"/>
            <a:ext cx="1362075" cy="5060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7" name="Picture 13" descr="C:\Users\robins\AppData\Local\Microsoft\Windows\Temporary Internet Files\Content.IE5\DABUT2QN\Puzzle-Elf[1].jpg"/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58933" y="2331204"/>
            <a:ext cx="2196244" cy="162648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Audio 2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11"/>
          <a:stretch>
            <a:fillRect/>
          </a:stretch>
        </p:blipFill>
        <p:spPr>
          <a:xfrm>
            <a:off x="8318500" y="60325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426677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1187">
        <p:fade/>
      </p:transition>
    </mc:Choice>
    <mc:Fallback xmlns="">
      <p:transition spd="med" advTm="1187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07975" y="764704"/>
            <a:ext cx="8229600" cy="1396751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en-GB" dirty="0" smtClean="0"/>
              <a:t>Three </a:t>
            </a:r>
            <a:r>
              <a:rPr lang="en-GB" dirty="0"/>
              <a:t>cheeky </a:t>
            </a:r>
            <a:r>
              <a:rPr lang="en-GB" dirty="0" smtClean="0"/>
              <a:t>children…</a:t>
            </a:r>
            <a:endParaRPr lang="en-GB" dirty="0"/>
          </a:p>
        </p:txBody>
      </p:sp>
      <p:sp>
        <p:nvSpPr>
          <p:cNvPr id="4" name="AutoShape 2" descr="How To Cope When Your Kids Get Cheeky | Familyfriendlyhq.ie">
            <a:hlinkClick r:id="rId4"/>
          </p:cNvPr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08104" y="4768036"/>
            <a:ext cx="584627" cy="153465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23728" y="2276872"/>
            <a:ext cx="5508104" cy="3308090"/>
          </a:xfrm>
          <a:prstGeom prst="ellipse">
            <a:avLst/>
          </a:prstGeom>
          <a:ln w="63500" cap="rnd">
            <a:solidFill>
              <a:srgbClr val="333333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pic>
        <p:nvPicPr>
          <p:cNvPr id="1027" name="Picture 3" descr="C:\Program Files (x86)\Microsoft Office\MEDIA\CAGCAT10\j0183290.wmf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92280" y="4844768"/>
            <a:ext cx="1724025" cy="18494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1" name="Picture 7" descr="C:\Program Files (x86)\Microsoft Office\MEDIA\CAGCAT10\j0183290.wmf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157945" y="4845289"/>
            <a:ext cx="1965783" cy="184891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307975" y="2276872"/>
            <a:ext cx="1440786" cy="1921396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740352" y="2420888"/>
            <a:ext cx="1403648" cy="1777380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2" name="Audio 1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10"/>
          <a:stretch>
            <a:fillRect/>
          </a:stretch>
        </p:blipFill>
        <p:spPr>
          <a:xfrm>
            <a:off x="8318500" y="60325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592615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618">
        <p:fade/>
      </p:transition>
    </mc:Choice>
    <mc:Fallback xmlns="">
      <p:transition spd="med" advTm="618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9552" y="1556792"/>
            <a:ext cx="8229600" cy="1143000"/>
          </a:xfrm>
        </p:spPr>
        <p:txBody>
          <a:bodyPr>
            <a:normAutofit/>
          </a:bodyPr>
          <a:lstStyle/>
          <a:p>
            <a:r>
              <a:rPr lang="en-GB" dirty="0" smtClean="0"/>
              <a:t>Two brilliant break times…</a:t>
            </a:r>
            <a:endParaRPr lang="en-GB" dirty="0"/>
          </a:p>
        </p:txBody>
      </p:sp>
      <p:sp>
        <p:nvSpPr>
          <p:cNvPr id="10" name="AutoShape 14" descr="data:image/jpg;base64,%20/9j/4AAQSkZJRgABAQEAYABgAAD/2wBDAAUDBAQEAwUEBAQFBQUGBwwIBwcHBw8LCwkMEQ8SEhEPERETFhwXExQaFRERGCEYGh0dHx8fExciJCIeJBweHx7/2wBDAQUFBQcGBw4ICA4eFBEUHh4eHh4eHh4eHh4eHh4eHh4eHh4eHh4eHh4eHh4eHh4eHh4eHh4eHh4eHh4eHh4eHh7/wAARCABpASwDASIAAhEBAxEB/8QAHwAAAQUBAQEBAQEAAAAAAAAAAAECAwQFBgcICQoL/8QAtRAAAgEDAwIEAwUFBAQAAAF9AQIDAAQRBRIhMUEGE1FhByJxFDKBkaEII0KxwRVS0fAkM2JyggkKFhcYGRolJicoKSo0NTY3ODk6Q0RFRkdISUpTVFVWV1hZWmNkZWZnaGlqc3R1dnd4eXqDhIWGh4iJipKTlJWWl5iZmqKjpKWmp6ipqrKztLW2t7i5usLDxMXGx8jJytLT1NXW19jZ2uHi4+Tl5ufo6erx8vP09fb3+Pn6/8QAHwEAAwEBAQEBAQEBAQAAAAAAAAECAwQFBgcICQoL/8QAtREAAgECBAQDBAcFBAQAAQJ3AAECAxEEBSExBhJBUQdhcRMiMoEIFEKRobHBCSMzUvAVYnLRChYkNOEl8RcYGRomJygpKjU2Nzg5OkNERUZHSElKU1RVVldYWVpjZGVmZ2hpanN0dXZ3eHl6goOEhYaHiImKkpOUlZaXmJmaoqOkpaanqKmqsrO0tba3uLm6wsPExcbHyMnK0tPU1dbX2Nna4uPk5ebn6Onq8vP09fb3+Pn6/9oADAMBAAIRAxEAPwDobK4IxzW3ZXPTmuQs5unNbNlP05r5uSPvHZnX2dx05rWt565azn6VqQ3Hyjms+Y5akbnQR3HHWpDc+9YIusDrSG9rRTZj7I6qxuNw61Pcy/Iea5/SLrcp5q9c3H7s811RbcDlnC0ytNN8xqrLN71SkuvnPPeq89zx1rhOlQLE9x71RuLjIqpcXJz1qnLccdabiXyhezZBrDu5OvJq1dzHmsm6k60KJLKl1J1rNlY81YupOapM+TWqRhOQhc471UuW61JI/FU7iUUJanJNlO6bBqruBpbqXOaoNI27rW8UznlIsy421j3x61eaQlcGs29749K3giLpmbNKfWqcr+5qa4HPeqjmtkYSIZWNRiQ5p0p4qq7c1SM2aEE/FSPPxWXEx5pzsaXKZNE7SA1Xk601SaeelFrBsdd4A+631rq9cP8AoT/7tcn4A6N9a6rW8/YW/wB2uun8Im9DyDU2zcyf7xqCJ8GpdQz9ql/3jVcLzWAXL8UwFTG696zPmxTHL+pp8wcxpm7HrTTd89ayjv8AU03L1Skwuz6nsJs45ratZfeuUspWBrYtZmrxZRPuFNHVWdxjHNaUVz8vWuXtpm4q/DO2KxcQdmbvnlqDLxWbFIxFThmxRsTzJG9o02ARmr91P+7PPasPSmYZq/cMTGfpXRCfunLUtzGRJMfNbnvTJZCR1qKXIkb61ExdmCIrMxOAoGST7VjdGjmiOd6pyy11EPhS5WIXOtXKabBjcynBk2+pGQF/E/hXUaP4V8JGxiuvsNzdiRQym7lK5HY7VxjPWuqnhpz6HLVx1OHmeQ3M2c1n3D8V742geFyNv/CP6dj/AHD/ADzXNeI/CfhmMSXE+kTRWfUy2Dt5kI9ShzuX3HI9O9b/AFKaRzrMYS0aPFrnnNU2HHNeh658PpmtzfeGNQj1q227/LXCzBfUDo4+nPtXCPC4JRlKspIKkYIPvXNKLg7SKdaMtjMn4BrKuWOTW9PbMQeKzbiyc5+WhNHNORiyHJNRbORWk9lJ/dqNrVx/DWnMjBtFJkGKo3ajBrVlhfHQ1UmtnbsauM0Z86RztynzGqEsZBNdLLYsx+7VWXTZCM7atVERKSOalQ5qs8ZrpJNMkzyKgfTG/umrVRGTkYCKQaU9K2f7McN0P5Uv9ku3Y0e0iTzIwRnNSVsHR3/ummnSpB2NJ1Y9xSmjY8A8bh711utf8eTf7tc74Os2hZvrXS6pEz2rL7V006seUjmujx7UF/0qX/eNVwvNbt9prG5c4PWoP7Mb0Nc/tY9yOcysUxh7Vqvp7L2NQtYt70KohqWpnEUw4zWg1m3vTDaGq50W5I+kbSxate1sW9Ks2kceRWtbLH6CvmXimfSqsVLWxYkDFbVtpw2j5Kdb+WpHArUgmj2jkCiOIuDrszmsSp6Uq2p9K1WkjbpigFPapdcn2zK1nCVHSrMqnYacrL7UPJxVLEWRDqNmWLKa6uUt7eMvLIwVVHc1v3sml+B7AzDZdarj55u0Xsuen1rf8IaYsei3WqSHZNMrJA+OUA6t+J/lXM2nhYXUwvfExjvZlctFagloI+eCQf8AWN7twOw717WXYa8VUl1OWrid0zidOvdb8Z+IbZbiC6bQjN5t3dFCImVeRGCfvbiACRxjNevPNxxjHt0qs8gUBVwoAwAOgFZuqXselWNxqEsgS1t42lmB6KoGSR/hXtJLocE6jm9TWM1OWY5rxLUP2hfCcTsLLStVvBjhtqxg/mc/pVSw/aG0q61K3tLjQrmxtZpFR7lp1bygTyxAHQVp7OXYzPUE8LTR61Nq2h61NpqyPvFoYVkg3d2AyGXJ5wCBUnivww3iK2M1xYQW+toPlurY5iuvZweVPufzNbdvMjRI8LK8bKCjKeCpHBHtWlZTc4Nc9WlGrG0i41JI8Cl0qSOR4pYikiMVZWGCCO1V5NKJ/hr1j4l6WkcsWrRJjeRHNjuf4W/p+Ariztr5HFOph6rgzXnujkpNI/2agfR/9kV2DKuO1QuiVgsVIzczjpNFz/CKrvof+zXZOqiomC0/rUjKUzjTof8As/pTG0NsY2fpXZ7V9qRhH7UvrczNyOFbQf8AZqNtA/2K7oiL2qMiPPGKf1uZDZwx8Pf9M6eugAfwfpXcbY8VWmZFNH1uZLZyX9grj7lRv4f/ANj9K65JIyac5jx2qfrMyW7nLado/wBnY/Lird9ZgxEY7VsSPGOlVZ2U1rHFzSJbOMn0XLltvU1A2jgD7lddMq1Uk20fWZiuclNpIH8NU5NLAP3a62fbk1nXOBnArWNeQXObk09f7tVmsF3fdrdlYc1XbGa1VaRXMz2CzuDgc1qQXTAda5K1vgoGelatreB8c15Uou59EpnTQXbetXI7psdawbaZcZzV2KYEdanUfMbUV0e5qdLrPesaN+BzUwdsfKaA5jWW496kWQyOqL95iAPqaxVkkz1q9o0hk1a1QnjzB+lXThzSSE5Hrd+Us9Jhs4iAqRpGMfr/AFrDuJPwrhvix8VdM8Gtp9ndI1zdzOHdFONsYOCfY1r6R4j0zX9Ji1TSLtLq3kHBU8qfRh2PtX3VJWjZHn1Fqa7tk15/+0BqDWPwv1GNX2vePHbD3DNlh+QNdjJexQpvuJBGD0z1P09a83+O+j674t8OWlvoMaN9mufOlt5JAkkw2kDaDxkZ6EitovVXMj5jMeCRineVuWnaos9jczWd1bzW11E22SKVCrqfcGnROBGpP3m4A65PYfWu1VEJxZ9Pfs4eKW1nwZ/Y95NuvdLIjXJ5aE/cP4cj8BXrNvIVIzXg3wO8F6h4eSXXdVmntb26iCRWkZAMUeQcydcscD5e3fnp63bardRuFkSO5Ht8j/4H9K45tczsCJPiT4g0yzsbfSL6eOKS/UiEs4Hz5GwAdyW/ka81+0EDk14Z8UvH1141+JD38QlgtbSUQ2sLjBQIepHY5yT9a9jSRniR26uoY/Uivmc8gueEinsXjc+jU37SOhNUBINxFRyMS2Oc14PKZNmi0ynvTRIuazMybucgU75uqZNNRsQ2aBZagncAdarOZlAJzVV7iQNyM0WJciZ5jmozPg1G0nGSOaar7gTtoujJssfasiqtxN9RSfaFEmCvFWcwzJ2JptoNzPFwynrUn2kkc5ptysaPxzUJmjAzTv5Esn8xm5A4pC/ODxTY7uEJjvUEtym7jrRd9hEkuDVOTbjripC+QCWFUL3zc/Kc00xkVzKq55rPuJBjrU08eD85warXKoq8tW8XZBYrS/MKqNjdU07hRgE1UwW5ya2jPQpI72Msf4cCtOxYxrk5rMhaeH5vL3rnitaznXarsnQjA9a5JzWjsewpl63klPfFaMDSYG3PNJbNE0wbYBxyDV6J40Ds0e0jp71g6vkXzDYJZeB0FTx3SrKFkao7eSKUZXOS2CMdKjnt8yqy8knoaj2rbHzGmbiPO2naffLaavaysPkWQbvp0NUk+Zl3rtTpupZlGwso3YoVdxakS5M8A+Nt/eXnxC1uS+JMkdy0Sj0ReFx+GD+Nc14I8aa94U1ZZNHvWiErBJI2+aNwT3H413/7Q+iyf2jB4lhjJhu0WO54+5KowCfYgD8RXi0shjkDj+Ehh+Fff0JqcFKPUzm7o+6Y2KMGMheXaN0jHLH1+g9hUnmriuctdVW4s4LhT8skSuMHPBANSf2h/tVZzkni3w5ofii0FvrNmk+0ERzA7ZYs91Yc/gcj2rnPh98NNF8LalNqEl3Lq14kp+yyXCgCBCBjCjjfyfm/LFdANQX1pbfUAXlw3OR/IU02O50a3AXr1oW6HmA+nSue+35OC2KfDdBm+9n8aLiPljX4CvxZ1ezhXJfV5UUD3kP+NfRjbFVU24AGK4V/Buh6X44ufEkuo3N9dXN280CNGscUbsSck5JOO3Su1F2XUq3llg+3aDnJr5nO581SMV0/UlzV7Alu0jfu8URWr+byDxUZvJS3kww+XKjbWy3WpLS/uG8xCkWHwFZjyCDzXicr3Iuguvu+WVA96LSSKFDu+Y1WuLqyRXle6LSRnayjpkDJqqL5ZJSIZkO/oRz26Yp8r6kuSTLkupW4kIOT7VWmeF4xJ/ETVFZAFlnuI/LjUEmTHAAOB+dPhi/0TzvOR4yd5UnDEYzgVcY6GbbZYuWQbVAzx2pjSxxg+pqvC1vK25pRAmcvuP3R6D3qvealY3tpJNFJuA6YXB9hVOLQm3YtJcQIzK+NxGag+1wRsQrAZqn5UM0oS0kjd0jxL8/Q1BeJagIqRneFyx3cdO/pTSfUm5q215aSbyzjI657VWlW383O8bD0qlp0Uc19NZrEN2AGYnIBPSrV1o1rZyxyXF4WRm2qN44x1Pvimm0K+lxi2olkPkyLj1zSuuyFpGwwU4JHrVe6tYrLzWt5pbqDaZFAG0gDuf50yzntbFTb307PIwViitk7Tz/L+dVdtXQXCOaPypZN4ATnBNVHupG+aNSQeOlXry8tZDIfsiWywgLCCeHz/EfXtWVFfXIeVgI40tyTKp4Y0oyTewNruMukLS+SWzKfTtVZ4440eK5Zg6mm3DTyJHIn7uJhudweWOfX8entVVbtpkkiCM7KRkk8ke/vXRGKlsFx8qqWO37oHBNZbpcsxMZ+X605r9kvJIHbCB8ZAztGKQX8dqqxyNEWIDfvM7ufpW8INbFJ3O0gvhC/l7nMUoLFI23Mo6A/pWtaTPNeuq3UBiVASd2FH59Pf0rirWfyAz2+5AcoxJOdpGScegpYJxDEUZSFdly275ux6+hINRLCI7eY9Im1KMXNsy4edsBju2hMdmHfPGCK1GvdsvmvNxIowinOfcfjkfhXm9lf/ZbiKZtkm/33Bu2Cfyq7bayg2RwSSJHGPmUjd8oJwF9Dz9Tk1yzwrWyHznfwa0LU+TJHH9qOdob645I6U9dVW4tndHktp1Yrlo8gntg9xxXExaj5zSzTBrWN8fZQhwyjB+VSfYD86s3V7fJMZnlWONZQQituKqAO/wCf41i8O9UyuZ2O0FzM1lKHZIUCYdtw+8MZT61Lb3qzq626gOQJFHYIO/v2rgYL3eImYmMPj5SBkjnkflye9W7XVL77IbrBWSQfZy6SBgy9ScH24zS+qvYamjX8UT2msWE+nX1vFLE6YZWfbvxzkfjjBHrXnDeFvBqTll0TzgD0lu5CPyBFdFeahhjDHIzxsgABH3cY+XnsAK5LVo7pGa4tHLIxJMZ6gDkn6fX3r28sxEqK9nN6dCHI7yy12zhhito4UtI0UIkYb5FAGAAT0+h/OrDarBu+a4SP2c4ry101KO1MyyeYgAONp+8W4H8/yqrcjUb62fTctPFccmNRxGQcfh07etezHFU2r3MvaI7jxP8AEvQdCjeOK4Go3g6RQnKg+7dBXnem/F7xJbavNdvHbzQTMP8ARyMBR0AU9aof8IhJGlxHOhkcIWjVW+8wOOD3qvceH4IZBJE3luhHyPz83Yn2zTWKpdw9rE9W8OfFLT9avRYtZzwXWCSOGTjqc/8A1q25vFCXH7mB/Lizgjd8zf4CvHNH0WSyhlktw63DLhmIySvJbHp2/CtS2Vlv0aCZwQo3nvgf1rKrjIr4dSXWSPRb7UJZrEywtCwL/Lnk5Xr9Pasuy1i7dnKxujeWyxblIwevHp0NYVpqBhZJIwzrjaA45BOecevJq7/aE8wRoEJmQFnk24Kjpj3OM8187OnOUnKWrMHK7Nm31G5VpInjkjlZQwfG7a3oe4q9aXc0r+cMgom4ptycsQcn8OSK5WS9kS3MflwtIV3Ng8kAZyT2pU1ySY/ZbaFlLlBlCcsRyM/yrCVGTVrCcrnXJqEHntDLGZpXVgroDt3cDJz+IqjJJ5csc9uxSJ8ZkCjcxIOT9B2Ht71kC/e1kuk85yqttZWHEhJyT9R0xUaK8LpH9oZYGkYxtv3AnAB47c96mMXG8QbuamqwXcNkLea+uJ4wWVpl/wBW4AJxx65/nUN1YzC1jzd3LjcoiG3qSucZzjgD1qlezSB4YY5GliJPDH5SN27kdO2Pxp8N5fQ2F0bu3LjOfLPRW7EAdelWlK2oXTNGW0u76Uxq37oK275cfLjkjnnOcfjUBso0sRJbxmNYblRLiXO3HHFVppZrKVtQV5FmuJjlG+6qkYAA+n5VZtJNijeyumTvV/4gc4znv0/SnKLel9BNofZmRRDb/ZYHneTDyx5Gc8g59gat2lwEuFgdY3E+5JFZRyB35OcZxz2yazLhpPtYMMc7ky5UbsHZ3/EUWfn2V+0htiFRWEbbeCvsKPZOK3ITehsyWM1uv2/TZkW4ZAZtjH930U9sZyTjmqUCiZ5be+3SNC5y5yyg5y2B26jgenWs1dZvJH8xriWKK4ZRIFGBjPCgduv61dt9ahhEqpuaWMMWLE7nyOmfapcG0U5rsNuLKOS2GyRsPmJhyexI47Y4qJLCG38pZ0Zpo497ANkkgd/Qf1qEee2nNfWt4sW5maRFbJAbr9M4qWTUvP2JulgIdVjK4JOfvE+vSj3l13JRDeRXEmlyC4WeRShhgdjgjBB3A9MYzx9KgjvLqzsYI2sYZlRwWYJuYMB3I69vxFXmaSCWSCRoWij+/tzll96rpqn2iWOO3VY4Qw3BgAQo6H6n1rVNcqUkUnoUreWZreB5UmkMcrNbrGnDSZyN3U9zVCNZyEeRytxFOWldVyvXAGfz/Sr99NJfPNDbKsIyRujOMLzx+JPX2pJGl+yWtpJcMBF8ykLweecnvWkJK1hmNEqieWWGQOXbazsh2bgOmcdcn9DTLP7dPD532XJYkklAefxNWjPEkz2ocpu+aNwOE56n34qlcMwmbE7SZOS4H3j611c2uw0XRN0MmSw4PPUVcsPKN5J527DDcoPIFZEfQ1ox/d/4DVVG0jpTNy/Ed0BBjagGQV+6KqRi4G6O2ChxwNv86WD/AI9lp1j/AMhL8DXLzNFN6k11DLdRrHLdFJlHQdBjpT4vtDJ5jkheVUE96WX/AI/Woj/1UX1NRztxC4szxpMYjuCeUAHU4CdTj3pFuowsTeYJFjBG0HGD60mo/wDHjF/vGsyy+7L9TTWquS3Y6a1liay3CEs7vuJPIAx0ptneWSytut1QygoCvAHb+tO0f/kHfn/I1kQ/8ew/36mKuS5PQ2DPbw3VrHNEjwx4VyON1O1EWLXbJpqqik7gT90HvVVv+PZf98fyqL+Af71VC5D2C6htzMrPvMigHPbjtUNxHa6jdTLsjQxgMX7tjtj61au/+PSOsiw/5CR/3TWkZWaMpaFqxsY5YTJO4GAy7cY7VVt9JtrfZHGP3mcyOe69vxq9qP8ArIv97/Cp4/8Aj8H0H86znWkp6dRGfdaJNamOeJ1kgj27mOeCf61Wvba6jZxbgkM+9OwIOM11eq/8gIf9dBVK7/1dt9BS9pJ2Kkkmcs8Uis8YUQuV2vg9vetews5YLcLuV4wodX24Kv8A5ArOm+5L/wBdT/OuiH/IFP8AwGr5m032EkZupWsEtwdm8yyqXkJ+6T6/WqOnSXH2Z/KUI8IIUH+ZrSk/1n/AKitf9Xc1Fvd1ERWcs8EDszbply2NoIOadpF3tcSEF5m6q/c5zTIej/Q063/1tv8AWiqk7E3Jbp7q4aRrgKGLZ+nuBVL980wWdiIug9q1Jv8Aj4P+7VXUP+QYf90VjCWrQPcb/aSh5I7faVUfK3cVVTWriNkhmlBBBAbNZ9n/AKyb/drM1X/Wx/WuinRTdgsbN/LcXMQjjeNYgQX/AA6VLpl1pqXbRSvIElPzsDzWXH/x7v8A7tVdN/15+lVGkuVoEje1DUotOtp3sGyG4w3cVQg1RrgQtCuGQctVXVf9RN9DUGk/8eH4Gun6vBq7RSVzTm1JmkMaMBu+VjnrVa5vjC5VDguOcVmWv3zRd/8AHyKhUY81hNaliPUJIUZFkILdRSvqk0OxvMLY96zZf9c30qOX/Vmt1RiUaE+pKcuuN2c1H9okl+cNgGspv9VV60/490+laOlFIpI//9k="/>
          <p:cNvSpPr>
            <a:spLocks noChangeAspect="1" noChangeArrowheads="1"/>
          </p:cNvSpPr>
          <p:nvPr/>
        </p:nvSpPr>
        <p:spPr bwMode="auto">
          <a:xfrm>
            <a:off x="21272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pic>
        <p:nvPicPr>
          <p:cNvPr id="12" name="Picture 10" descr="C:\Users\robins\AppData\Local\Microsoft\Windows\Temporary Internet Files\Content.IE5\BY4OZ3U0\Winter_playground[1]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2725" y="3516751"/>
            <a:ext cx="4644008" cy="30862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3" name="Picture 11" descr="C:\Users\robins\AppData\Local\Microsoft\Windows\Temporary Internet Files\Content.IE5\B86712VM\children_s_playground_rocking_chair_toys_kids_rocking_horse-673116[1]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43113" y="2827366"/>
            <a:ext cx="3157386" cy="21049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4" name="Picture 12" descr="C:\Users\robins\AppData\Local\Microsoft\Windows\Temporary Internet Files\Content.IE5\FW3JB5L9\Footballtournament[1].jp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33110" y="5059864"/>
            <a:ext cx="3777392" cy="13214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Audio 2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8318500" y="60325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661197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701">
        <p:fade/>
      </p:transition>
    </mc:Choice>
    <mc:Fallback xmlns="">
      <p:transition spd="med" advTm="701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ubtitle 1"/>
          <p:cNvSpPr>
            <a:spLocks noGrp="1"/>
          </p:cNvSpPr>
          <p:nvPr>
            <p:ph type="subTitle" idx="1"/>
          </p:nvPr>
        </p:nvSpPr>
        <p:spPr>
          <a:xfrm>
            <a:off x="2315804" y="4093817"/>
            <a:ext cx="4399199" cy="2133600"/>
          </a:xfrm>
        </p:spPr>
        <p:txBody>
          <a:bodyPr>
            <a:noAutofit/>
          </a:bodyPr>
          <a:lstStyle/>
          <a:p>
            <a:pPr algn="ctr"/>
            <a:r>
              <a:rPr lang="en-GB" sz="2400" dirty="0" smtClean="0">
                <a:latin typeface="African" pitchFamily="2" charset="0"/>
              </a:rPr>
              <a:t>And</a:t>
            </a:r>
          </a:p>
          <a:p>
            <a:pPr algn="ctr"/>
            <a:r>
              <a:rPr lang="en-GB" sz="2400" dirty="0" smtClean="0">
                <a:latin typeface="African" pitchFamily="2" charset="0"/>
              </a:rPr>
              <a:t>one </a:t>
            </a:r>
            <a:r>
              <a:rPr lang="en-GB" sz="2400" dirty="0">
                <a:latin typeface="African" pitchFamily="2" charset="0"/>
              </a:rPr>
              <a:t>marvellous Head </a:t>
            </a:r>
            <a:r>
              <a:rPr lang="en-GB" sz="2400" dirty="0" smtClean="0">
                <a:latin typeface="African" pitchFamily="2" charset="0"/>
              </a:rPr>
              <a:t>teacher.</a:t>
            </a:r>
            <a:endParaRPr lang="en-GB" sz="2400" dirty="0"/>
          </a:p>
        </p:txBody>
      </p:sp>
      <p:pic>
        <p:nvPicPr>
          <p:cNvPr id="1026" name="Picture 2" descr="C:\Users\robins\AppData\Local\Microsoft\Windows\Temporary Internet Files\Content.IE5\9AE1P0T8\Mortarboard_(PSF)[1].pn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03848" y="1003770"/>
            <a:ext cx="2167317" cy="253067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9" name="Picture 15" descr="C:\Users\robins\AppData\Local\Microsoft\Windows\Temporary Internet Files\Content.IE5\U2OV2Z5N\lkmTt[1].gif"/>
          <p:cNvPicPr>
            <a:picLocks noChangeAspect="1" noChangeArrowheads="1" noCrop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71165" y="1003770"/>
            <a:ext cx="1857375" cy="26289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40" name="Picture 16" descr="C:\Users\robins\AppData\Local\Microsoft\Windows\Temporary Internet Files\Content.IE5\U2OV2Z5N\lkmTt[1].gif"/>
          <p:cNvPicPr>
            <a:picLocks noChangeAspect="1" noChangeArrowheads="1" noCrop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46473" y="1006849"/>
            <a:ext cx="1857375" cy="26289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Audio 2">
            <a:hlinkClick r:id="" action="ppaction://media"/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8318500" y="6032500"/>
            <a:ext cx="609600" cy="6096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8086879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3506">
        <p:fade/>
      </p:transition>
    </mc:Choice>
    <mc:Fallback xmlns="">
      <p:transition spd="med" advTm="3506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1" dur="2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12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ctrTitle"/>
          </p:nvPr>
        </p:nvSpPr>
        <p:spPr>
          <a:xfrm>
            <a:off x="30750" y="404664"/>
            <a:ext cx="8968711" cy="2694161"/>
          </a:xfrm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>
            <a:noAutofit/>
          </a:bodyPr>
          <a:lstStyle/>
          <a:p>
            <a:r>
              <a:rPr lang="en-GB" sz="6000" dirty="0"/>
              <a:t>O</a:t>
            </a:r>
            <a:r>
              <a:rPr lang="en-GB" sz="6000" dirty="0" smtClean="0"/>
              <a:t>n </a:t>
            </a:r>
            <a:r>
              <a:rPr lang="en-GB" sz="6000" dirty="0"/>
              <a:t>the 8</a:t>
            </a:r>
            <a:r>
              <a:rPr lang="en-GB" sz="6000" baseline="30000" dirty="0"/>
              <a:t>th</a:t>
            </a:r>
            <a:r>
              <a:rPr lang="en-GB" sz="6000" dirty="0"/>
              <a:t> day of Christmas Cheapside gave to </a:t>
            </a:r>
            <a:r>
              <a:rPr lang="en-GB" sz="6000" dirty="0" smtClean="0"/>
              <a:t>me,</a:t>
            </a:r>
            <a:br>
              <a:rPr lang="en-GB" sz="6000" dirty="0" smtClean="0"/>
            </a:br>
            <a:r>
              <a:rPr lang="en-GB" sz="6000" dirty="0" smtClean="0"/>
              <a:t> </a:t>
            </a:r>
            <a:r>
              <a:rPr lang="en-GB" sz="6000" dirty="0"/>
              <a:t>8 accident </a:t>
            </a:r>
            <a:r>
              <a:rPr lang="en-GB" sz="6000" dirty="0" smtClean="0"/>
              <a:t>forms…</a:t>
            </a:r>
            <a:endParaRPr lang="en-GB" sz="6000" dirty="0">
              <a:solidFill>
                <a:schemeClr val="accent3">
                  <a:lumMod val="75000"/>
                </a:schemeClr>
              </a:solidFill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1" r="2225" b="12500"/>
          <a:stretch/>
        </p:blipFill>
        <p:spPr bwMode="auto">
          <a:xfrm>
            <a:off x="4572000" y="3284984"/>
            <a:ext cx="4104456" cy="302433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9" name="Picture 5" descr="C:\Users\robins\AppData\Local\Microsoft\Windows\Temporary Internet Files\Content.IE5\1RQMPT9K\EMH510-5[1].jpg"/>
          <p:cNvPicPr>
            <a:picLocks noChangeAspect="1" noChangeArrowheads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4589" t="14733" r="12472" b="2639"/>
          <a:stretch/>
        </p:blipFill>
        <p:spPr bwMode="auto">
          <a:xfrm>
            <a:off x="451520" y="3350793"/>
            <a:ext cx="2520280" cy="295232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" name="Audio 1">
            <a:hlinkClick r:id="" action="ppaction://media"/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8318500" y="6032500"/>
            <a:ext cx="609600" cy="6096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38032205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4361">
        <p:fade/>
      </p:transition>
    </mc:Choice>
    <mc:Fallback xmlns="">
      <p:transition spd="med" advTm="4361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13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  <p:bldLst>
      <p:bldP spid="4" grpId="0" animBg="1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ctrTitle"/>
          </p:nvPr>
        </p:nvSpPr>
        <p:spPr>
          <a:xfrm>
            <a:off x="323528" y="4221088"/>
            <a:ext cx="5400600" cy="2511674"/>
          </a:xfrm>
          <a:solidFill>
            <a:schemeClr val="accent2"/>
          </a:solidFill>
          <a:ln>
            <a:solidFill>
              <a:schemeClr val="accent6">
                <a:lumMod val="50000"/>
              </a:schemeClr>
            </a:solidFill>
          </a:ln>
        </p:spPr>
        <p:txBody>
          <a:bodyPr>
            <a:normAutofit fontScale="90000"/>
          </a:bodyPr>
          <a:lstStyle/>
          <a:p>
            <a:r>
              <a:rPr lang="en-GB" dirty="0">
                <a:latin typeface="Abduction2002" pitchFamily="2" charset="0"/>
              </a:rPr>
              <a:t> </a:t>
            </a:r>
            <a:r>
              <a:rPr lang="en-GB" dirty="0" smtClean="0">
                <a:solidFill>
                  <a:srgbClr val="00B050"/>
                </a:solidFill>
                <a:latin typeface="Abduction2002" pitchFamily="2" charset="0"/>
              </a:rPr>
              <a:t/>
            </a:r>
            <a:br>
              <a:rPr lang="en-GB" dirty="0" smtClean="0">
                <a:solidFill>
                  <a:srgbClr val="00B050"/>
                </a:solidFill>
                <a:latin typeface="Abduction2002" pitchFamily="2" charset="0"/>
              </a:rPr>
            </a:br>
            <a:r>
              <a:rPr lang="en-GB" dirty="0" smtClean="0">
                <a:solidFill>
                  <a:srgbClr val="00B050"/>
                </a:solidFill>
                <a:latin typeface="Abduction2002" pitchFamily="2" charset="0"/>
              </a:rPr>
              <a:t>7 </a:t>
            </a:r>
            <a:r>
              <a:rPr lang="en-GB" dirty="0" err="1" smtClean="0">
                <a:solidFill>
                  <a:srgbClr val="00B050"/>
                </a:solidFill>
                <a:latin typeface="Abduction2002" pitchFamily="2" charset="0"/>
              </a:rPr>
              <a:t>headteacher</a:t>
            </a:r>
            <a:r>
              <a:rPr lang="en-GB" dirty="0" smtClean="0">
                <a:solidFill>
                  <a:srgbClr val="00B050"/>
                </a:solidFill>
                <a:latin typeface="Abduction2002" pitchFamily="2" charset="0"/>
              </a:rPr>
              <a:t> awards</a:t>
            </a:r>
            <a:r>
              <a:rPr lang="en-GB" dirty="0" smtClean="0">
                <a:solidFill>
                  <a:srgbClr val="00B050"/>
                </a:solidFill>
              </a:rPr>
              <a:t>…</a:t>
            </a:r>
            <a:endParaRPr lang="en-GB" dirty="0">
              <a:solidFill>
                <a:srgbClr val="00B050"/>
              </a:solidFill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06848" y="617976"/>
            <a:ext cx="1872208" cy="1872208"/>
          </a:xfrm>
          <a:prstGeom prst="rect">
            <a:avLst/>
          </a:prstGeom>
        </p:spPr>
      </p:pic>
      <p:pic>
        <p:nvPicPr>
          <p:cNvPr id="1026" name="Picture 2" descr="C:\Users\robins\AppData\Local\Microsoft\Windows\Temporary Internet Files\Content.IE5\D548KTZJ\gvf510_certificate[1]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12354" y="4672444"/>
            <a:ext cx="2792094" cy="196148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7" name="Picture 3" descr="C:\Users\robins\AppData\Local\Microsoft\Windows\Temporary Internet Files\Content.IE5\GKDG4V7F\1460367455[1].jpg"/>
          <p:cNvPicPr>
            <a:picLocks noChangeAspect="1" noChangeArrowheads="1"/>
          </p:cNvPicPr>
          <p:nvPr/>
        </p:nvPicPr>
        <p:blipFill>
          <a:blip r:embed="rId6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3" y="118243"/>
            <a:ext cx="835770" cy="11337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C:\Users\robins\AppData\Local\Microsoft\Windows\Temporary Internet Files\Content.IE5\D548KTZJ\tree[1].jpg"/>
          <p:cNvPicPr>
            <a:picLocks noChangeAspect="1" noChangeArrowheads="1"/>
          </p:cNvPicPr>
          <p:nvPr/>
        </p:nvPicPr>
        <p:blipFill>
          <a:blip r:embed="rId7" cstate="print">
            <a:clrChange>
              <a:clrFrom>
                <a:srgbClr val="FEFEFE"/>
              </a:clrFrom>
              <a:clrTo>
                <a:srgbClr val="FEFEFE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08104" y="84734"/>
            <a:ext cx="668582" cy="122194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9" name="Picture 5" descr="C:\Users\robins\AppData\Local\Microsoft\Windows\Temporary Internet Files\Content.IE5\GKDG4V7F\FlyingHolly2[1].jpg"/>
          <p:cNvPicPr>
            <a:picLocks noChangeAspect="1" noChangeArrowheads="1"/>
          </p:cNvPicPr>
          <p:nvPr/>
        </p:nvPicPr>
        <p:blipFill>
          <a:blip r:embed="rId8">
            <a:clrChange>
              <a:clrFrom>
                <a:srgbClr val="FEFEFE"/>
              </a:clrFrom>
              <a:clrTo>
                <a:srgbClr val="FEFEFE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35348" y="2805438"/>
            <a:ext cx="1143000" cy="9048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" name="Picture 4" descr="C:\Users\robins\AppData\Local\Microsoft\Windows\Temporary Internet Files\Content.IE5\D548KTZJ\tree[1].jpg"/>
          <p:cNvPicPr>
            <a:picLocks noChangeAspect="1" noChangeArrowheads="1"/>
          </p:cNvPicPr>
          <p:nvPr/>
        </p:nvPicPr>
        <p:blipFill>
          <a:blip r:embed="rId7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48612" y="3183229"/>
            <a:ext cx="668582" cy="122194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2" name="Picture 8" descr="C:\Users\robins\AppData\Local\Microsoft\Windows\Temporary Internet Files\Content.IE5\GKDG4V7F\santa-hat-md[1].png"/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61099" y="160336"/>
            <a:ext cx="1043349" cy="9152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3" name="Picture 9" descr="C:\Users\robins\AppData\Local\Microsoft\Windows\Temporary Internet Files\Content.IE5\IG8X5KFS\blue-160652_960_720[1].png"/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6710071" y="4519859"/>
            <a:ext cx="1294691" cy="195155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4" name="Picture 10" descr="C:\Users\robins\AppData\Local\Microsoft\Windows\Temporary Internet Files\Content.IE5\IG8X5KFS\blue-160652_960_720[1].png"/>
          <p:cNvPicPr>
            <a:picLocks noChangeAspect="1" noChangeArrowheads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6660232" y="5733256"/>
            <a:ext cx="79219" cy="4571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" name="Audio 1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12"/>
          <a:stretch>
            <a:fillRect/>
          </a:stretch>
        </p:blipFill>
        <p:spPr>
          <a:xfrm>
            <a:off x="8318500" y="60325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195707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129">
        <p:fade/>
      </p:transition>
    </mc:Choice>
    <mc:Fallback xmlns="">
      <p:transition spd="med" advTm="129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ubtitle 1"/>
          <p:cNvSpPr>
            <a:spLocks noGrp="1"/>
          </p:cNvSpPr>
          <p:nvPr>
            <p:ph type="subTitle" idx="1"/>
          </p:nvPr>
        </p:nvSpPr>
        <p:spPr>
          <a:xfrm>
            <a:off x="1547664" y="4365104"/>
            <a:ext cx="6120680" cy="981472"/>
          </a:xfrm>
        </p:spPr>
        <p:txBody>
          <a:bodyPr>
            <a:noAutofit/>
          </a:bodyPr>
          <a:lstStyle/>
          <a:p>
            <a:r>
              <a:rPr lang="en-GB" sz="2400" dirty="0" smtClean="0">
                <a:latin typeface="CCW Precursive 6" panose="03050602040000000000" pitchFamily="66" charset="0"/>
              </a:rPr>
              <a:t> </a:t>
            </a:r>
          </a:p>
          <a:p>
            <a:r>
              <a:rPr lang="en-GB" sz="2400" dirty="0" smtClean="0">
                <a:latin typeface="CCW Precursive 6" panose="03050602040000000000" pitchFamily="66" charset="0"/>
              </a:rPr>
              <a:t>6 </a:t>
            </a:r>
            <a:r>
              <a:rPr lang="en-GB" sz="2400" dirty="0">
                <a:latin typeface="CCW Precursive 6" panose="03050602040000000000" pitchFamily="66" charset="0"/>
              </a:rPr>
              <a:t>forest school </a:t>
            </a:r>
            <a:r>
              <a:rPr lang="en-GB" sz="2400" dirty="0" smtClean="0">
                <a:latin typeface="CCW Precursive 6" panose="03050602040000000000" pitchFamily="66" charset="0"/>
              </a:rPr>
              <a:t>pancakes…</a:t>
            </a:r>
            <a:endParaRPr lang="en-GB" sz="2400" dirty="0">
              <a:latin typeface="CCW Precursive 6" panose="03050602040000000000" pitchFamily="66" charset="0"/>
            </a:endParaRPr>
          </a:p>
          <a:p>
            <a:endParaRPr lang="en-GB" sz="2800" dirty="0">
              <a:latin typeface="CCW Precursive 6" panose="03050602040000000000" pitchFamily="66" charset="0"/>
            </a:endParaRPr>
          </a:p>
          <a:p>
            <a:r>
              <a:rPr lang="en-GB" sz="3200" dirty="0"/>
              <a:t>. </a:t>
            </a:r>
            <a:endParaRPr lang="en-GB" sz="3200" dirty="0">
              <a:latin typeface="+mj-lt"/>
            </a:endParaRPr>
          </a:p>
        </p:txBody>
      </p:sp>
      <p:pic>
        <p:nvPicPr>
          <p:cNvPr id="1030" name="Picture 6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000" y="908720"/>
            <a:ext cx="3779274" cy="295232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32" name="Picture 8" descr="Go Wild Forest School Level 3 training campfire cooking pancakes bacon.jpg  | Forest school, Forest school activities, School levels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544" y="1300623"/>
            <a:ext cx="2520280" cy="173647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Audio 2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8318500" y="60325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566539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1826">
        <p:fade/>
      </p:transition>
    </mc:Choice>
    <mc:Fallback xmlns="">
      <p:transition spd="med" advTm="1826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ubtitle 1"/>
          <p:cNvSpPr>
            <a:spLocks noGrp="1"/>
          </p:cNvSpPr>
          <p:nvPr>
            <p:ph type="subTitle" idx="1"/>
          </p:nvPr>
        </p:nvSpPr>
        <p:spPr>
          <a:xfrm>
            <a:off x="539552" y="3717032"/>
            <a:ext cx="6480720" cy="2133600"/>
          </a:xfrm>
        </p:spPr>
        <p:txBody>
          <a:bodyPr>
            <a:normAutofit/>
          </a:bodyPr>
          <a:lstStyle/>
          <a:p>
            <a:pPr algn="ctr"/>
            <a:endParaRPr lang="en-GB" sz="3600" dirty="0">
              <a:latin typeface="ZenFraxFreestyle" panose="02000605080000020003" pitchFamily="2" charset="0"/>
            </a:endParaRPr>
          </a:p>
          <a:p>
            <a:pPr algn="ctr"/>
            <a:r>
              <a:rPr lang="en-GB" sz="3600" dirty="0">
                <a:latin typeface="ZenFraxFreestyle" panose="02000605080000020003" pitchFamily="2" charset="0"/>
              </a:rPr>
              <a:t>5 lovely </a:t>
            </a:r>
            <a:r>
              <a:rPr lang="en-GB" sz="3600" dirty="0" smtClean="0">
                <a:latin typeface="ZenFraxFreestyle" panose="02000605080000020003" pitchFamily="2" charset="0"/>
              </a:rPr>
              <a:t>lunches!</a:t>
            </a:r>
            <a:endParaRPr lang="en-GB" sz="3600" dirty="0">
              <a:latin typeface="ZenFraxFreestyle" panose="02000605080000020003" pitchFamily="2" charset="0"/>
            </a:endParaRPr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>
          <a:xfrm>
            <a:off x="971600" y="3861048"/>
            <a:ext cx="5544616" cy="2133600"/>
          </a:xfrm>
        </p:spPr>
        <p:txBody>
          <a:bodyPr>
            <a:normAutofit/>
          </a:bodyPr>
          <a:lstStyle/>
          <a:p>
            <a:r>
              <a:rPr lang="en-GB" dirty="0" smtClean="0"/>
              <a:t>                     </a:t>
            </a:r>
            <a:endParaRPr lang="en-GB" dirty="0"/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75656" y="836712"/>
            <a:ext cx="3551436" cy="2365803"/>
          </a:xfrm>
          <a:prstGeom prst="rect">
            <a:avLst/>
          </a:prstGeom>
        </p:spPr>
      </p:pic>
      <p:pic>
        <p:nvPicPr>
          <p:cNvPr id="4" name="Audio 3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8318500" y="60325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655054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3100">
        <p:fade/>
      </p:transition>
    </mc:Choice>
    <mc:Fallback xmlns="">
      <p:transition spd="med" advTm="31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30" name="Picture 6" descr="C:\Users\robins\AppData\Local\Microsoft\Windows\Temporary Internet Files\Content.IE5\DABUT2QN\SantaClaus[1]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72167" y="4492850"/>
            <a:ext cx="1891210" cy="20360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Subtitle 1"/>
          <p:cNvSpPr>
            <a:spLocks noGrp="1"/>
          </p:cNvSpPr>
          <p:nvPr>
            <p:ph type="subTitle" idx="1"/>
          </p:nvPr>
        </p:nvSpPr>
        <p:spPr>
          <a:xfrm>
            <a:off x="32053" y="2297762"/>
            <a:ext cx="6252874" cy="2133600"/>
          </a:xfrm>
        </p:spPr>
        <p:txBody>
          <a:bodyPr>
            <a:noAutofit/>
          </a:bodyPr>
          <a:lstStyle/>
          <a:p>
            <a:r>
              <a:rPr lang="en-GB" sz="3200" dirty="0" smtClean="0">
                <a:latin typeface="Algerian" panose="04020705040A02060702" pitchFamily="82" charset="0"/>
              </a:rPr>
              <a:t>FOUR </a:t>
            </a:r>
            <a:r>
              <a:rPr lang="en-GB" sz="3200" dirty="0">
                <a:latin typeface="Algerian" panose="04020705040A02060702" pitchFamily="82" charset="0"/>
              </a:rPr>
              <a:t>super spelling  </a:t>
            </a:r>
            <a:r>
              <a:rPr lang="en-GB" sz="3200" dirty="0" smtClean="0">
                <a:latin typeface="Algerian" panose="04020705040A02060702" pitchFamily="82" charset="0"/>
              </a:rPr>
              <a:t>days...</a:t>
            </a:r>
            <a:endParaRPr lang="en-GB" sz="3200" dirty="0">
              <a:latin typeface="Algerian" panose="04020705040A02060702" pitchFamily="82" charset="0"/>
            </a:endParaRPr>
          </a:p>
        </p:txBody>
      </p:sp>
      <p:pic>
        <p:nvPicPr>
          <p:cNvPr id="1027" name="Picture 3" descr="C:\Users\robins\AppData\Local\Microsoft\Windows\Temporary Internet Files\Content.IE5\DABUT2QN\bubbletest-300x300[1]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51385" y="279262"/>
            <a:ext cx="1944216" cy="192139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C:\Users\robins\AppData\Local\Microsoft\Windows\Temporary Internet Files\Content.IE5\DABUT2QN\Standardized-Testing-School-2[1].jp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894" y="227169"/>
            <a:ext cx="2124101" cy="19548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9" name="Picture 5" descr="C:\Program Files (x86)\Microsoft Office\MEDIA\CAGCAT10\j0183290.wmf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7636253" y="-1002443"/>
            <a:ext cx="2595763" cy="235344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2" name="Picture 8" descr="C:\Program Files (x86)\Microsoft Office\MEDIA\CAGCAT10\j0183290.wmf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5109003"/>
            <a:ext cx="1810255" cy="152173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3" name="Picture 9" descr="C:\Program Files (x86)\Microsoft Office\MEDIA\CAGCAT10\j0183290.wmf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64261" y="5080403"/>
            <a:ext cx="1655729" cy="157978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4" name="Picture 10" descr="C:\Users\robins\AppData\Local\Microsoft\Windows\Temporary Internet Files\Content.IE5\60Q3OQKV\WillFerrellElf[1].jpg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11078" y="143700"/>
            <a:ext cx="1773223" cy="21540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5" name="Picture 11" descr="C:\Users\robins\AppData\Local\Microsoft\Windows\Temporary Internet Files\Content.IE5\0V44QEKU\mischievious-elf[1].jpg"/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510197" y="11853936"/>
            <a:ext cx="45719" cy="2026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6" name="Picture 12" descr="C:\Users\robins\AppData\Local\Microsoft\Windows\Temporary Internet Files\Content.IE5\DABUT2QN\Puzzle-Elf[1].jpg"/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024365" y="6028064"/>
            <a:ext cx="1362075" cy="5060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7" name="Picture 13" descr="C:\Users\robins\AppData\Local\Microsoft\Windows\Temporary Internet Files\Content.IE5\DABUT2QN\Puzzle-Elf[1].jpg"/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58933" y="2331204"/>
            <a:ext cx="2196244" cy="162648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Audio 2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11"/>
          <a:stretch>
            <a:fillRect/>
          </a:stretch>
        </p:blipFill>
        <p:spPr>
          <a:xfrm>
            <a:off x="8318500" y="60325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902158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1138">
        <p:fade/>
      </p:transition>
    </mc:Choice>
    <mc:Fallback xmlns="">
      <p:transition spd="med" advTm="1138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07975" y="764704"/>
            <a:ext cx="8229600" cy="1396751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en-GB" dirty="0" smtClean="0"/>
              <a:t>Three </a:t>
            </a:r>
            <a:r>
              <a:rPr lang="en-GB" dirty="0"/>
              <a:t>cheeky </a:t>
            </a:r>
            <a:r>
              <a:rPr lang="en-GB" dirty="0" smtClean="0"/>
              <a:t>children…</a:t>
            </a:r>
            <a:endParaRPr lang="en-GB" dirty="0"/>
          </a:p>
        </p:txBody>
      </p:sp>
      <p:sp>
        <p:nvSpPr>
          <p:cNvPr id="4" name="AutoShape 2" descr="How To Cope When Your Kids Get Cheeky | Familyfriendlyhq.ie">
            <a:hlinkClick r:id="rId4"/>
          </p:cNvPr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08104" y="4768036"/>
            <a:ext cx="584627" cy="153465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23728" y="2276872"/>
            <a:ext cx="5508104" cy="3308090"/>
          </a:xfrm>
          <a:prstGeom prst="ellipse">
            <a:avLst/>
          </a:prstGeom>
          <a:ln w="63500" cap="rnd">
            <a:solidFill>
              <a:srgbClr val="333333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pic>
        <p:nvPicPr>
          <p:cNvPr id="1027" name="Picture 3" descr="C:\Program Files (x86)\Microsoft Office\MEDIA\CAGCAT10\j0183290.wmf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92280" y="4844768"/>
            <a:ext cx="1724025" cy="18494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1" name="Picture 7" descr="C:\Program Files (x86)\Microsoft Office\MEDIA\CAGCAT10\j0183290.wmf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157945" y="4845289"/>
            <a:ext cx="1965783" cy="184891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307975" y="2276872"/>
            <a:ext cx="1440786" cy="1921396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740352" y="2420888"/>
            <a:ext cx="1403648" cy="1777380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2" name="Audio 1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10"/>
          <a:stretch>
            <a:fillRect/>
          </a:stretch>
        </p:blipFill>
        <p:spPr>
          <a:xfrm>
            <a:off x="8318500" y="60325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301269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778">
        <p:fade/>
      </p:transition>
    </mc:Choice>
    <mc:Fallback xmlns="">
      <p:transition spd="med" advTm="778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9552" y="1556792"/>
            <a:ext cx="8229600" cy="1143000"/>
          </a:xfrm>
        </p:spPr>
        <p:txBody>
          <a:bodyPr>
            <a:normAutofit/>
          </a:bodyPr>
          <a:lstStyle/>
          <a:p>
            <a:r>
              <a:rPr lang="en-GB" dirty="0" smtClean="0"/>
              <a:t>Two brilliant break times…</a:t>
            </a:r>
            <a:endParaRPr lang="en-GB" dirty="0"/>
          </a:p>
        </p:txBody>
      </p:sp>
      <p:sp>
        <p:nvSpPr>
          <p:cNvPr id="10" name="AutoShape 14" descr="data:image/jpg;base64,%20/9j/4AAQSkZJRgABAQEAYABgAAD/2wBDAAUDBAQEAwUEBAQFBQUGBwwIBwcHBw8LCwkMEQ8SEhEPERETFhwXExQaFRERGCEYGh0dHx8fExciJCIeJBweHx7/2wBDAQUFBQcGBw4ICA4eFBEUHh4eHh4eHh4eHh4eHh4eHh4eHh4eHh4eHh4eHh4eHh4eHh4eHh4eHh4eHh4eHh4eHh7/wAARCABpASwDASIAAhEBAxEB/8QAHwAAAQUBAQEBAQEAAAAAAAAAAAECAwQFBgcICQoL/8QAtRAAAgEDAwIEAwUFBAQAAAF9AQIDAAQRBRIhMUEGE1FhByJxFDKBkaEII0KxwRVS0fAkM2JyggkKFhcYGRolJicoKSo0NTY3ODk6Q0RFRkdISUpTVFVWV1hZWmNkZWZnaGlqc3R1dnd4eXqDhIWGh4iJipKTlJWWl5iZmqKjpKWmp6ipqrKztLW2t7i5usLDxMXGx8jJytLT1NXW19jZ2uHi4+Tl5ufo6erx8vP09fb3+Pn6/8QAHwEAAwEBAQEBAQEBAQAAAAAAAAECAwQFBgcICQoL/8QAtREAAgECBAQDBAcFBAQAAQJ3AAECAxEEBSExBhJBUQdhcRMiMoEIFEKRobHBCSMzUvAVYnLRChYkNOEl8RcYGRomJygpKjU2Nzg5OkNERUZHSElKU1RVVldYWVpjZGVmZ2hpanN0dXZ3eHl6goOEhYaHiImKkpOUlZaXmJmaoqOkpaanqKmqsrO0tba3uLm6wsPExcbHyMnK0tPU1dbX2Nna4uPk5ebn6Onq8vP09fb3+Pn6/9oADAMBAAIRAxEAPwDobK4IxzW3ZXPTmuQs5unNbNlP05r5uSPvHZnX2dx05rWt565azn6VqQ3Hyjms+Y5akbnQR3HHWpDc+9YIusDrSG9rRTZj7I6qxuNw61Pcy/Iea5/SLrcp5q9c3H7s811RbcDlnC0ytNN8xqrLN71SkuvnPPeq89zx1rhOlQLE9x71RuLjIqpcXJz1qnLccdabiXyhezZBrDu5OvJq1dzHmsm6k60KJLKl1J1rNlY81YupOapM+TWqRhOQhc471UuW61JI/FU7iUUJanJNlO6bBqruBpbqXOaoNI27rW8UznlIsy421j3x61eaQlcGs29749K3giLpmbNKfWqcr+5qa4HPeqjmtkYSIZWNRiQ5p0p4qq7c1SM2aEE/FSPPxWXEx5pzsaXKZNE7SA1Xk601SaeelFrBsdd4A+631rq9cP8AoT/7tcn4A6N9a6rW8/YW/wB2uun8Im9DyDU2zcyf7xqCJ8GpdQz9ql/3jVcLzWAXL8UwFTG696zPmxTHL+pp8wcxpm7HrTTd89ayjv8AU03L1Skwuz6nsJs45ratZfeuUspWBrYtZmrxZRPuFNHVWdxjHNaUVz8vWuXtpm4q/DO2KxcQdmbvnlqDLxWbFIxFThmxRsTzJG9o02ARmr91P+7PPasPSmYZq/cMTGfpXRCfunLUtzGRJMfNbnvTJZCR1qKXIkb61ExdmCIrMxOAoGST7VjdGjmiOd6pyy11EPhS5WIXOtXKabBjcynBk2+pGQF/E/hXUaP4V8JGxiuvsNzdiRQym7lK5HY7VxjPWuqnhpz6HLVx1OHmeQ3M2c1n3D8V742geFyNv/CP6dj/AHD/ADzXNeI/CfhmMSXE+kTRWfUy2Dt5kI9ShzuX3HI9O9b/AFKaRzrMYS0aPFrnnNU2HHNeh658PpmtzfeGNQj1q227/LXCzBfUDo4+nPtXCPC4JRlKspIKkYIPvXNKLg7SKdaMtjMn4BrKuWOTW9PbMQeKzbiyc5+WhNHNORiyHJNRbORWk9lJ/dqNrVx/DWnMjBtFJkGKo3ajBrVlhfHQ1UmtnbsauM0Z86RztynzGqEsZBNdLLYsx+7VWXTZCM7atVERKSOalQ5qs8ZrpJNMkzyKgfTG/umrVRGTkYCKQaU9K2f7McN0P5Uv9ku3Y0e0iTzIwRnNSVsHR3/ummnSpB2NJ1Y9xSmjY8A8bh711utf8eTf7tc74Os2hZvrXS6pEz2rL7V006seUjmujx7UF/0qX/eNVwvNbt9prG5c4PWoP7Mb0Nc/tY9yOcysUxh7Vqvp7L2NQtYt70KohqWpnEUw4zWg1m3vTDaGq50W5I+kbSxate1sW9Ks2kceRWtbLH6CvmXimfSqsVLWxYkDFbVtpw2j5Kdb+WpHArUgmj2jkCiOIuDrszmsSp6Uq2p9K1WkjbpigFPapdcn2zK1nCVHSrMqnYacrL7UPJxVLEWRDqNmWLKa6uUt7eMvLIwVVHc1v3sml+B7AzDZdarj55u0Xsuen1rf8IaYsei3WqSHZNMrJA+OUA6t+J/lXM2nhYXUwvfExjvZlctFagloI+eCQf8AWN7twOw717WXYa8VUl1OWrid0zidOvdb8Z+IbZbiC6bQjN5t3dFCImVeRGCfvbiACRxjNevPNxxjHt0qs8gUBVwoAwAOgFZuqXselWNxqEsgS1t42lmB6KoGSR/hXtJLocE6jm9TWM1OWY5rxLUP2hfCcTsLLStVvBjhtqxg/mc/pVSw/aG0q61K3tLjQrmxtZpFR7lp1bygTyxAHQVp7OXYzPUE8LTR61Nq2h61NpqyPvFoYVkg3d2AyGXJ5wCBUnivww3iK2M1xYQW+toPlurY5iuvZweVPufzNbdvMjRI8LK8bKCjKeCpHBHtWlZTc4Nc9WlGrG0i41JI8Cl0qSOR4pYikiMVZWGCCO1V5NKJ/hr1j4l6WkcsWrRJjeRHNjuf4W/p+Ariztr5HFOph6rgzXnujkpNI/2agfR/9kV2DKuO1QuiVgsVIzczjpNFz/CKrvof+zXZOqiomC0/rUjKUzjTof8As/pTG0NsY2fpXZ7V9qRhH7UvrczNyOFbQf8AZqNtA/2K7oiL2qMiPPGKf1uZDZwx8Pf9M6eugAfwfpXcbY8VWmZFNH1uZLZyX9grj7lRv4f/ANj9K65JIyac5jx2qfrMyW7nLado/wBnY/Lird9ZgxEY7VsSPGOlVZ2U1rHFzSJbOMn0XLltvU1A2jgD7lddMq1Uk20fWZiuclNpIH8NU5NLAP3a62fbk1nXOBnArWNeQXObk09f7tVmsF3fdrdlYc1XbGa1VaRXMz2CzuDgc1qQXTAda5K1vgoGelatreB8c15Uou59EpnTQXbetXI7psdawbaZcZzV2KYEdanUfMbUV0e5qdLrPesaN+BzUwdsfKaA5jWW496kWQyOqL95iAPqaxVkkz1q9o0hk1a1QnjzB+lXThzSSE5Hrd+Us9Jhs4iAqRpGMfr/AFrDuJPwrhvix8VdM8Gtp9ndI1zdzOHdFONsYOCfY1r6R4j0zX9Ji1TSLtLq3kHBU8qfRh2PtX3VJWjZHn1Fqa7tk15/+0BqDWPwv1GNX2vePHbD3DNlh+QNdjJexQpvuJBGD0z1P09a83+O+j674t8OWlvoMaN9mufOlt5JAkkw2kDaDxkZ6EitovVXMj5jMeCRineVuWnaos9jczWd1bzW11E22SKVCrqfcGnROBGpP3m4A65PYfWu1VEJxZ9Pfs4eKW1nwZ/Y95NuvdLIjXJ5aE/cP4cj8BXrNvIVIzXg3wO8F6h4eSXXdVmntb26iCRWkZAMUeQcydcscD5e3fnp63bardRuFkSO5Ht8j/4H9K45tczsCJPiT4g0yzsbfSL6eOKS/UiEs4Hz5GwAdyW/ka81+0EDk14Z8UvH1141+JD38QlgtbSUQ2sLjBQIepHY5yT9a9jSRniR26uoY/Uivmc8gueEinsXjc+jU37SOhNUBINxFRyMS2Oc14PKZNmi0ynvTRIuazMybucgU75uqZNNRsQ2aBZagncAdarOZlAJzVV7iQNyM0WJciZ5jmozPg1G0nGSOaar7gTtoujJssfasiqtxN9RSfaFEmCvFWcwzJ2JptoNzPFwynrUn2kkc5ptysaPxzUJmjAzTv5Esn8xm5A4pC/ODxTY7uEJjvUEtym7jrRd9hEkuDVOTbjripC+QCWFUL3zc/Kc00xkVzKq55rPuJBjrU08eD85warXKoq8tW8XZBYrS/MKqNjdU07hRgE1UwW5ya2jPQpI72Msf4cCtOxYxrk5rMhaeH5vL3rnitaznXarsnQjA9a5JzWjsewpl63klPfFaMDSYG3PNJbNE0wbYBxyDV6J40Ds0e0jp71g6vkXzDYJZeB0FTx3SrKFkao7eSKUZXOS2CMdKjnt8yqy8knoaj2rbHzGmbiPO2naffLaavaysPkWQbvp0NUk+Zl3rtTpupZlGwso3YoVdxakS5M8A+Nt/eXnxC1uS+JMkdy0Sj0ReFx+GD+Nc14I8aa94U1ZZNHvWiErBJI2+aNwT3H413/7Q+iyf2jB4lhjJhu0WO54+5KowCfYgD8RXi0shjkDj+Ehh+Fff0JqcFKPUzm7o+6Y2KMGMheXaN0jHLH1+g9hUnmriuctdVW4s4LhT8skSuMHPBANSf2h/tVZzkni3w5ofii0FvrNmk+0ERzA7ZYs91Yc/gcj2rnPh98NNF8LalNqEl3Lq14kp+yyXCgCBCBjCjjfyfm/LFdANQX1pbfUAXlw3OR/IU02O50a3AXr1oW6HmA+nSue+35OC2KfDdBm+9n8aLiPljX4CvxZ1ezhXJfV5UUD3kP+NfRjbFVU24AGK4V/Buh6X44ufEkuo3N9dXN280CNGscUbsSck5JOO3Su1F2XUq3llg+3aDnJr5nO581SMV0/UlzV7Alu0jfu8URWr+byDxUZvJS3kww+XKjbWy3WpLS/uG8xCkWHwFZjyCDzXicr3Iuguvu+WVA96LSSKFDu+Y1WuLqyRXle6LSRnayjpkDJqqL5ZJSIZkO/oRz26Yp8r6kuSTLkupW4kIOT7VWmeF4xJ/ETVFZAFlnuI/LjUEmTHAAOB+dPhi/0TzvOR4yd5UnDEYzgVcY6GbbZYuWQbVAzx2pjSxxg+pqvC1vK25pRAmcvuP3R6D3qvealY3tpJNFJuA6YXB9hVOLQm3YtJcQIzK+NxGag+1wRsQrAZqn5UM0oS0kjd0jxL8/Q1BeJagIqRneFyx3cdO/pTSfUm5q215aSbyzjI657VWlW383O8bD0qlp0Uc19NZrEN2AGYnIBPSrV1o1rZyxyXF4WRm2qN44x1Pvimm0K+lxi2olkPkyLj1zSuuyFpGwwU4JHrVe6tYrLzWt5pbqDaZFAG0gDuf50yzntbFTb307PIwViitk7Tz/L+dVdtXQXCOaPypZN4ATnBNVHupG+aNSQeOlXry8tZDIfsiWywgLCCeHz/EfXtWVFfXIeVgI40tyTKp4Y0oyTewNruMukLS+SWzKfTtVZ4440eK5Zg6mm3DTyJHIn7uJhudweWOfX8entVVbtpkkiCM7KRkk8ke/vXRGKlsFx8qqWO37oHBNZbpcsxMZ+X605r9kvJIHbCB8ZAztGKQX8dqqxyNEWIDfvM7ufpW8INbFJ3O0gvhC/l7nMUoLFI23Mo6A/pWtaTPNeuq3UBiVASd2FH59Pf0rirWfyAz2+5AcoxJOdpGScegpYJxDEUZSFdly275ux6+hINRLCI7eY9Im1KMXNsy4edsBju2hMdmHfPGCK1GvdsvmvNxIowinOfcfjkfhXm9lf/ZbiKZtkm/33Bu2Cfyq7bayg2RwSSJHGPmUjd8oJwF9Dz9Tk1yzwrWyHznfwa0LU+TJHH9qOdob645I6U9dVW4tndHktp1Yrlo8gntg9xxXExaj5zSzTBrWN8fZQhwyjB+VSfYD86s3V7fJMZnlWONZQQituKqAO/wCf41i8O9UyuZ2O0FzM1lKHZIUCYdtw+8MZT61Lb3qzq626gOQJFHYIO/v2rgYL3eImYmMPj5SBkjnkflye9W7XVL77IbrBWSQfZy6SBgy9ScH24zS+qvYamjX8UT2msWE+nX1vFLE6YZWfbvxzkfjjBHrXnDeFvBqTll0TzgD0lu5CPyBFdFeahhjDHIzxsgABH3cY+XnsAK5LVo7pGa4tHLIxJMZ6gDkn6fX3r28sxEqK9nN6dCHI7yy12zhhito4UtI0UIkYb5FAGAAT0+h/OrDarBu+a4SP2c4ry101KO1MyyeYgAONp+8W4H8/yqrcjUb62fTctPFccmNRxGQcfh07etezHFU2r3MvaI7jxP8AEvQdCjeOK4Go3g6RQnKg+7dBXnem/F7xJbavNdvHbzQTMP8ARyMBR0AU9aof8IhJGlxHOhkcIWjVW+8wOOD3qvceH4IZBJE3luhHyPz83Yn2zTWKpdw9rE9W8OfFLT9avRYtZzwXWCSOGTjqc/8A1q25vFCXH7mB/Lizgjd8zf4CvHNH0WSyhlktw63DLhmIySvJbHp2/CtS2Vlv0aCZwQo3nvgf1rKrjIr4dSXWSPRb7UJZrEywtCwL/Lnk5Xr9Pasuy1i7dnKxujeWyxblIwevHp0NYVpqBhZJIwzrjaA45BOecevJq7/aE8wRoEJmQFnk24Kjpj3OM8187OnOUnKWrMHK7Nm31G5VpInjkjlZQwfG7a3oe4q9aXc0r+cMgom4ptycsQcn8OSK5WS9kS3MflwtIV3Ng8kAZyT2pU1ySY/ZbaFlLlBlCcsRyM/yrCVGTVrCcrnXJqEHntDLGZpXVgroDt3cDJz+IqjJJ5csc9uxSJ8ZkCjcxIOT9B2Ht71kC/e1kuk85yqttZWHEhJyT9R0xUaK8LpH9oZYGkYxtv3AnAB47c96mMXG8QbuamqwXcNkLea+uJ4wWVpl/wBW4AJxx65/nUN1YzC1jzd3LjcoiG3qSucZzjgD1qlezSB4YY5GliJPDH5SN27kdO2Pxp8N5fQ2F0bu3LjOfLPRW7EAdelWlK2oXTNGW0u76Uxq37oK275cfLjkjnnOcfjUBso0sRJbxmNYblRLiXO3HHFVppZrKVtQV5FmuJjlG+6qkYAA+n5VZtJNijeyumTvV/4gc4znv0/SnKLel9BNofZmRRDb/ZYHneTDyx5Gc8g59gat2lwEuFgdY3E+5JFZRyB35OcZxz2yazLhpPtYMMc7ky5UbsHZ3/EUWfn2V+0htiFRWEbbeCvsKPZOK3ITehsyWM1uv2/TZkW4ZAZtjH930U9sZyTjmqUCiZ5be+3SNC5y5yyg5y2B26jgenWs1dZvJH8xriWKK4ZRIFGBjPCgduv61dt9ahhEqpuaWMMWLE7nyOmfapcG0U5rsNuLKOS2GyRsPmJhyexI47Y4qJLCG38pZ0Zpo497ANkkgd/Qf1qEee2nNfWt4sW5maRFbJAbr9M4qWTUvP2JulgIdVjK4JOfvE+vSj3l13JRDeRXEmlyC4WeRShhgdjgjBB3A9MYzx9KgjvLqzsYI2sYZlRwWYJuYMB3I69vxFXmaSCWSCRoWij+/tzll96rpqn2iWOO3VY4Qw3BgAQo6H6n1rVNcqUkUnoUreWZreB5UmkMcrNbrGnDSZyN3U9zVCNZyEeRytxFOWldVyvXAGfz/Sr99NJfPNDbKsIyRujOMLzx+JPX2pJGl+yWtpJcMBF8ykLweecnvWkJK1hmNEqieWWGQOXbazsh2bgOmcdcn9DTLP7dPD532XJYkklAefxNWjPEkz2ocpu+aNwOE56n34qlcMwmbE7SZOS4H3j611c2uw0XRN0MmSw4PPUVcsPKN5J527DDcoPIFZEfQ1ox/d/4DVVG0jpTNy/Ed0BBjagGQV+6KqRi4G6O2ChxwNv86WD/AI9lp1j/AMhL8DXLzNFN6k11DLdRrHLdFJlHQdBjpT4vtDJ5jkheVUE96WX/AI/Woj/1UX1NRztxC4szxpMYjuCeUAHU4CdTj3pFuowsTeYJFjBG0HGD60mo/wDHjF/vGsyy+7L9TTWquS3Y6a1liay3CEs7vuJPIAx0ptneWSytut1QygoCvAHb+tO0f/kHfn/I1kQ/8ew/36mKuS5PQ2DPbw3VrHNEjwx4VyON1O1EWLXbJpqqik7gT90HvVVv+PZf98fyqL+Af71VC5D2C6htzMrPvMigHPbjtUNxHa6jdTLsjQxgMX7tjtj61au/+PSOsiw/5CR/3TWkZWaMpaFqxsY5YTJO4GAy7cY7VVt9JtrfZHGP3mcyOe69vxq9qP8ArIv97/Cp4/8Aj8H0H86znWkp6dRGfdaJNamOeJ1kgj27mOeCf61Wvba6jZxbgkM+9OwIOM11eq/8gIf9dBVK7/1dt9BS9pJ2Kkkmcs8Uis8YUQuV2vg9vetews5YLcLuV4wodX24Kv8A5ArOm+5L/wBdT/OuiH/IFP8AwGr5m032EkZupWsEtwdm8yyqXkJ+6T6/WqOnSXH2Z/KUI8IIUH+ZrSk/1n/AKitf9Xc1Fvd1ERWcs8EDszbply2NoIOadpF3tcSEF5m6q/c5zTIej/Q063/1tv8AWiqk7E3Jbp7q4aRrgKGLZ+nuBVL980wWdiIug9q1Jv8Aj4P+7VXUP+QYf90VjCWrQPcb/aSh5I7faVUfK3cVVTWriNkhmlBBBAbNZ9n/AKyb/drM1X/Wx/WuinRTdgsbN/LcXMQjjeNYgQX/AA6VLpl1pqXbRSvIElPzsDzWXH/x7v8A7tVdN/15+lVGkuVoEje1DUotOtp3sGyG4w3cVQg1RrgQtCuGQctVXVf9RN9DUGk/8eH4Gun6vBq7RSVzTm1JmkMaMBu+VjnrVa5vjC5VDguOcVmWv3zRd/8AHyKhUY81hNaliPUJIUZFkILdRSvqk0OxvMLY96zZf9c30qOX/Vmt1RiUaE+pKcuuN2c1H9okl+cNgGspv9VV60/490+laOlFIpI//9k="/>
          <p:cNvSpPr>
            <a:spLocks noChangeAspect="1" noChangeArrowheads="1"/>
          </p:cNvSpPr>
          <p:nvPr/>
        </p:nvSpPr>
        <p:spPr bwMode="auto">
          <a:xfrm>
            <a:off x="21272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pic>
        <p:nvPicPr>
          <p:cNvPr id="12" name="Picture 10" descr="C:\Users\robins\AppData\Local\Microsoft\Windows\Temporary Internet Files\Content.IE5\BY4OZ3U0\Winter_playground[1]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2725" y="3516751"/>
            <a:ext cx="4644008" cy="30862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3" name="Picture 11" descr="C:\Users\robins\AppData\Local\Microsoft\Windows\Temporary Internet Files\Content.IE5\B86712VM\children_s_playground_rocking_chair_toys_kids_rocking_horse-673116[1]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43113" y="2827366"/>
            <a:ext cx="3157386" cy="21049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4" name="Picture 12" descr="C:\Users\robins\AppData\Local\Microsoft\Windows\Temporary Internet Files\Content.IE5\FW3JB5L9\Footballtournament[1].jp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33110" y="5059864"/>
            <a:ext cx="3777392" cy="13214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Audio 2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8318500" y="60325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098096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968">
        <p:fade/>
      </p:transition>
    </mc:Choice>
    <mc:Fallback xmlns="">
      <p:transition spd="med" advTm="968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ubtitle 1"/>
          <p:cNvSpPr>
            <a:spLocks noGrp="1"/>
          </p:cNvSpPr>
          <p:nvPr>
            <p:ph type="subTitle" idx="1"/>
          </p:nvPr>
        </p:nvSpPr>
        <p:spPr>
          <a:xfrm>
            <a:off x="2315804" y="4093817"/>
            <a:ext cx="4399199" cy="2133600"/>
          </a:xfrm>
        </p:spPr>
        <p:txBody>
          <a:bodyPr>
            <a:noAutofit/>
          </a:bodyPr>
          <a:lstStyle/>
          <a:p>
            <a:pPr algn="ctr"/>
            <a:r>
              <a:rPr lang="en-GB" sz="2400" dirty="0" smtClean="0">
                <a:latin typeface="African" pitchFamily="2" charset="0"/>
              </a:rPr>
              <a:t>And</a:t>
            </a:r>
          </a:p>
          <a:p>
            <a:pPr algn="ctr"/>
            <a:r>
              <a:rPr lang="en-GB" sz="2400" dirty="0" smtClean="0">
                <a:latin typeface="African" pitchFamily="2" charset="0"/>
              </a:rPr>
              <a:t>one </a:t>
            </a:r>
            <a:r>
              <a:rPr lang="en-GB" sz="2400" dirty="0">
                <a:latin typeface="African" pitchFamily="2" charset="0"/>
              </a:rPr>
              <a:t>marvellous Head </a:t>
            </a:r>
            <a:r>
              <a:rPr lang="en-GB" sz="2400" dirty="0" smtClean="0">
                <a:latin typeface="African" pitchFamily="2" charset="0"/>
              </a:rPr>
              <a:t>teacher.</a:t>
            </a:r>
            <a:endParaRPr lang="en-GB" sz="2400" dirty="0"/>
          </a:p>
        </p:txBody>
      </p:sp>
      <p:pic>
        <p:nvPicPr>
          <p:cNvPr id="1026" name="Picture 2" descr="C:\Users\robins\AppData\Local\Microsoft\Windows\Temporary Internet Files\Content.IE5\9AE1P0T8\Mortarboard_(PSF)[1].pn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03848" y="1003770"/>
            <a:ext cx="2167317" cy="253067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9" name="Picture 15" descr="C:\Users\robins\AppData\Local\Microsoft\Windows\Temporary Internet Files\Content.IE5\U2OV2Z5N\lkmTt[1].gif"/>
          <p:cNvPicPr>
            <a:picLocks noChangeAspect="1" noChangeArrowheads="1" noCrop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71165" y="1003770"/>
            <a:ext cx="1857375" cy="26289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40" name="Picture 16" descr="C:\Users\robins\AppData\Local\Microsoft\Windows\Temporary Internet Files\Content.IE5\U2OV2Z5N\lkmTt[1].gif"/>
          <p:cNvPicPr>
            <a:picLocks noChangeAspect="1" noChangeArrowheads="1" noCrop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46473" y="1006849"/>
            <a:ext cx="1857375" cy="26289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Audio 2">
            <a:hlinkClick r:id="" action="ppaction://media"/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8318500" y="6032500"/>
            <a:ext cx="609600" cy="6096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16073765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3128">
        <p:fade/>
      </p:transition>
    </mc:Choice>
    <mc:Fallback xmlns="">
      <p:transition spd="med" advTm="3128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1" dur="2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12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0" y="3596014"/>
            <a:ext cx="7776864" cy="2588139"/>
          </a:xfrm>
        </p:spPr>
        <p:txBody>
          <a:bodyPr>
            <a:normAutofit/>
          </a:bodyPr>
          <a:lstStyle/>
          <a:p>
            <a:r>
              <a:rPr lang="en-GB" sz="4000" dirty="0">
                <a:solidFill>
                  <a:srgbClr val="FF00FF"/>
                </a:solidFill>
                <a:latin typeface="Abduction2002" pitchFamily="2" charset="0"/>
              </a:rPr>
              <a:t>On the ninth day of </a:t>
            </a:r>
            <a:r>
              <a:rPr lang="en-GB" sz="4000" dirty="0" smtClean="0">
                <a:solidFill>
                  <a:srgbClr val="FF00FF"/>
                </a:solidFill>
                <a:latin typeface="Abduction2002" pitchFamily="2" charset="0"/>
              </a:rPr>
              <a:t>Christmas</a:t>
            </a:r>
            <a:br>
              <a:rPr lang="en-GB" sz="4000" dirty="0" smtClean="0">
                <a:solidFill>
                  <a:srgbClr val="FF00FF"/>
                </a:solidFill>
                <a:latin typeface="Abduction2002" pitchFamily="2" charset="0"/>
              </a:rPr>
            </a:br>
            <a:r>
              <a:rPr lang="en-GB" sz="4000" dirty="0" smtClean="0">
                <a:solidFill>
                  <a:srgbClr val="FF00FF"/>
                </a:solidFill>
                <a:latin typeface="Abduction2002" pitchFamily="2" charset="0"/>
              </a:rPr>
              <a:t>  </a:t>
            </a:r>
            <a:r>
              <a:rPr lang="en-GB" sz="4000" dirty="0">
                <a:solidFill>
                  <a:srgbClr val="FF00FF"/>
                </a:solidFill>
                <a:latin typeface="Abduction2002" pitchFamily="2" charset="0"/>
              </a:rPr>
              <a:t>Cheapside </a:t>
            </a:r>
            <a:r>
              <a:rPr lang="en-GB" sz="4000" dirty="0" smtClean="0">
                <a:solidFill>
                  <a:srgbClr val="FF00FF"/>
                </a:solidFill>
                <a:latin typeface="Abduction2002" pitchFamily="2" charset="0"/>
              </a:rPr>
              <a:t>gave </a:t>
            </a:r>
            <a:r>
              <a:rPr lang="en-GB" sz="4000" dirty="0">
                <a:solidFill>
                  <a:srgbClr val="FF00FF"/>
                </a:solidFill>
                <a:latin typeface="Abduction2002" pitchFamily="2" charset="0"/>
              </a:rPr>
              <a:t>to </a:t>
            </a:r>
            <a:r>
              <a:rPr lang="en-GB" sz="4000" dirty="0" smtClean="0">
                <a:solidFill>
                  <a:srgbClr val="FF00FF"/>
                </a:solidFill>
                <a:latin typeface="Abduction2002" pitchFamily="2" charset="0"/>
              </a:rPr>
              <a:t>me, 9 Melting ice packs…</a:t>
            </a:r>
            <a:endParaRPr lang="en-GB" sz="4000" dirty="0">
              <a:solidFill>
                <a:srgbClr val="FF00FF"/>
              </a:solidFill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50694" y="3947357"/>
            <a:ext cx="7344816" cy="2880320"/>
          </a:xfrm>
        </p:spPr>
        <p:txBody>
          <a:bodyPr>
            <a:noAutofit/>
          </a:bodyPr>
          <a:lstStyle/>
          <a:p>
            <a:r>
              <a:rPr lang="en-GB" sz="4000" dirty="0" smtClean="0">
                <a:solidFill>
                  <a:srgbClr val="66FF66"/>
                </a:solidFill>
              </a:rPr>
              <a:t>.</a:t>
            </a:r>
            <a:endParaRPr lang="en-GB" sz="4000" dirty="0">
              <a:solidFill>
                <a:srgbClr val="66FF66"/>
              </a:solidFill>
            </a:endParaRPr>
          </a:p>
        </p:txBody>
      </p:sp>
      <p:pic>
        <p:nvPicPr>
          <p:cNvPr id="1026" name="Picture 2" descr="C:\Users\Robins\AppData\Local\Microsoft\Windows\Temporary Internet Files\Content.IE5\BJYO27XM\220px-Leaky_icepack[1]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32359" y="772131"/>
            <a:ext cx="1573572" cy="124113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7" name="Picture 3" descr="C:\Users\Robins\AppData\Local\Microsoft\Windows\Temporary Internet Files\Content.IE5\BJYO27XM\220px-Leaky_icepack[1]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31013" y="921205"/>
            <a:ext cx="1147584" cy="94298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C:\Users\Robins\AppData\Local\Microsoft\Windows\Temporary Internet Files\Content.IE5\TISRJ7W6\60979ea6207fc23e27bff878f646174b[1]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90853" y="300639"/>
            <a:ext cx="1440160" cy="158472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2" name="Picture 8" descr="C:\Users\Robins\AppData\Local\Microsoft\Windows\Temporary Internet Files\Content.IE5\TISRJ7W6\60979ea6207fc23e27bff878f646174b[1].jp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87991" y="189774"/>
            <a:ext cx="1544249" cy="16882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7" name="Picture 13" descr="C:\Users\Robins\AppData\Local\Microsoft\Windows\Temporary Internet Files\Content.IE5\3M3MFZZQ\Freezer_ice_packs[1].jpg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64288" y="189774"/>
            <a:ext cx="1728192" cy="151438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8" name="Picture 14" descr="C:\Users\Robins\AppData\Local\Microsoft\Windows\Temporary Internet Files\Content.IE5\3M3MFZZQ\Freezer_ice_packs[1].jpg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11931" y="1864189"/>
            <a:ext cx="2008192" cy="198884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9" name="Picture 15" descr="C:\Users\Robins\AppData\Local\Microsoft\Windows\Temporary Internet Files\Content.IE5\TISRJ7W6\CNX_Chem_05_02_IcePack1[1].jpg"/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 flipV="1">
            <a:off x="2509352" y="8253535"/>
            <a:ext cx="81498" cy="253322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40" name="Picture 16" descr="C:\Users\Robins\AppData\Local\Microsoft\Windows\Temporary Internet Files\Content.IE5\TISRJ7W6\CNX_Chem_05_02_IcePack1[1].jpg"/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7159" y="2227863"/>
            <a:ext cx="1719017" cy="136815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41" name="Picture 17" descr="C:\Users\Robins\AppData\Local\Microsoft\Windows\Temporary Internet Files\Content.IE5\BJYO27XM\220px-Hot_Cold_Bag_Small[1].jpg"/>
          <p:cNvPicPr>
            <a:picLocks noChangeAspect="1" noChangeArrowheads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9947" y="0"/>
            <a:ext cx="1254213" cy="107917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42" name="Picture 18" descr="C:\Users\Robins\AppData\Local\Microsoft\Windows\Temporary Internet Files\Content.IE5\BJYO27XM\220px-Hot_Cold_Bag_Small[1].jpg"/>
          <p:cNvPicPr>
            <a:picLocks noChangeAspect="1" noChangeArrowheads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11960" y="1864189"/>
            <a:ext cx="1212809" cy="10477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Audio 3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12"/>
          <a:stretch>
            <a:fillRect/>
          </a:stretch>
        </p:blipFill>
        <p:spPr>
          <a:xfrm>
            <a:off x="8318500" y="60325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53822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4615">
        <p:fade/>
      </p:transition>
    </mc:Choice>
    <mc:Fallback xmlns="">
      <p:transition spd="med" advTm="4615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ctrTitle"/>
          </p:nvPr>
        </p:nvSpPr>
        <p:spPr>
          <a:xfrm>
            <a:off x="30750" y="404665"/>
            <a:ext cx="8968711" cy="1368152"/>
          </a:xfrm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>
            <a:noAutofit/>
          </a:bodyPr>
          <a:lstStyle/>
          <a:p>
            <a:r>
              <a:rPr lang="en-GB" sz="6000" dirty="0" smtClean="0"/>
              <a:t/>
            </a:r>
            <a:br>
              <a:rPr lang="en-GB" sz="6000" dirty="0" smtClean="0"/>
            </a:br>
            <a:r>
              <a:rPr lang="en-GB" sz="6000" dirty="0" smtClean="0"/>
              <a:t> </a:t>
            </a:r>
            <a:r>
              <a:rPr lang="en-GB" sz="6000" dirty="0"/>
              <a:t>8 accident </a:t>
            </a:r>
            <a:r>
              <a:rPr lang="en-GB" sz="6000" dirty="0" smtClean="0"/>
              <a:t>forms…</a:t>
            </a:r>
            <a:endParaRPr lang="en-GB" sz="6000" dirty="0">
              <a:solidFill>
                <a:schemeClr val="accent3">
                  <a:lumMod val="75000"/>
                </a:schemeClr>
              </a:solidFill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1" r="2225" b="12500"/>
          <a:stretch/>
        </p:blipFill>
        <p:spPr bwMode="auto">
          <a:xfrm>
            <a:off x="4572000" y="3284984"/>
            <a:ext cx="4104456" cy="302433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9" name="Picture 5" descr="C:\Users\robins\AppData\Local\Microsoft\Windows\Temporary Internet Files\Content.IE5\1RQMPT9K\EMH510-5[1].jpg"/>
          <p:cNvPicPr>
            <a:picLocks noChangeAspect="1" noChangeArrowheads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4589" t="14733" r="12472" b="2639"/>
          <a:stretch/>
        </p:blipFill>
        <p:spPr bwMode="auto">
          <a:xfrm>
            <a:off x="451520" y="3350793"/>
            <a:ext cx="2520280" cy="295232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" name="Audio 1">
            <a:hlinkClick r:id="" action="ppaction://media"/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8318500" y="6032500"/>
            <a:ext cx="609600" cy="6096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5856255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1960">
        <p:fade/>
      </p:transition>
    </mc:Choice>
    <mc:Fallback xmlns="">
      <p:transition spd="med" advTm="196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13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  <p:bldLst>
      <p:bldP spid="4" grpId="0" animBg="1"/>
    </p:bld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ctrTitle"/>
          </p:nvPr>
        </p:nvSpPr>
        <p:spPr>
          <a:xfrm>
            <a:off x="236402" y="2002038"/>
            <a:ext cx="5400600" cy="2511674"/>
          </a:xfrm>
          <a:solidFill>
            <a:schemeClr val="accent2"/>
          </a:solidFill>
          <a:ln>
            <a:solidFill>
              <a:schemeClr val="accent6">
                <a:lumMod val="50000"/>
              </a:schemeClr>
            </a:solidFill>
          </a:ln>
        </p:spPr>
        <p:txBody>
          <a:bodyPr>
            <a:normAutofit fontScale="90000"/>
          </a:bodyPr>
          <a:lstStyle/>
          <a:p>
            <a:r>
              <a:rPr lang="en-GB" dirty="0">
                <a:latin typeface="Abduction2002" pitchFamily="2" charset="0"/>
              </a:rPr>
              <a:t> </a:t>
            </a:r>
            <a:r>
              <a:rPr lang="en-GB" dirty="0" smtClean="0">
                <a:solidFill>
                  <a:srgbClr val="00B050"/>
                </a:solidFill>
                <a:latin typeface="Abduction2002" pitchFamily="2" charset="0"/>
              </a:rPr>
              <a:t/>
            </a:r>
            <a:br>
              <a:rPr lang="en-GB" dirty="0" smtClean="0">
                <a:solidFill>
                  <a:srgbClr val="00B050"/>
                </a:solidFill>
                <a:latin typeface="Abduction2002" pitchFamily="2" charset="0"/>
              </a:rPr>
            </a:br>
            <a:r>
              <a:rPr lang="en-GB" dirty="0" smtClean="0">
                <a:solidFill>
                  <a:srgbClr val="00B050"/>
                </a:solidFill>
                <a:latin typeface="Abduction2002" pitchFamily="2" charset="0"/>
              </a:rPr>
              <a:t>7 </a:t>
            </a:r>
            <a:r>
              <a:rPr lang="en-GB" dirty="0" err="1" smtClean="0">
                <a:solidFill>
                  <a:srgbClr val="00B050"/>
                </a:solidFill>
                <a:latin typeface="Abduction2002" pitchFamily="2" charset="0"/>
              </a:rPr>
              <a:t>headteacher</a:t>
            </a:r>
            <a:r>
              <a:rPr lang="en-GB" dirty="0" smtClean="0">
                <a:solidFill>
                  <a:srgbClr val="00B050"/>
                </a:solidFill>
                <a:latin typeface="Abduction2002" pitchFamily="2" charset="0"/>
              </a:rPr>
              <a:t> awards</a:t>
            </a:r>
            <a:r>
              <a:rPr lang="en-GB" dirty="0" smtClean="0">
                <a:solidFill>
                  <a:srgbClr val="00B050"/>
                </a:solidFill>
              </a:rPr>
              <a:t>…</a:t>
            </a:r>
            <a:endParaRPr lang="en-GB" dirty="0">
              <a:solidFill>
                <a:srgbClr val="00B050"/>
              </a:solidFill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06848" y="617976"/>
            <a:ext cx="1872208" cy="1872208"/>
          </a:xfrm>
          <a:prstGeom prst="rect">
            <a:avLst/>
          </a:prstGeom>
        </p:spPr>
      </p:pic>
      <p:pic>
        <p:nvPicPr>
          <p:cNvPr id="1026" name="Picture 2" descr="C:\Users\robins\AppData\Local\Microsoft\Windows\Temporary Internet Files\Content.IE5\D548KTZJ\gvf510_certificate[1]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12354" y="4672444"/>
            <a:ext cx="2792094" cy="196148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7" name="Picture 3" descr="C:\Users\robins\AppData\Local\Microsoft\Windows\Temporary Internet Files\Content.IE5\GKDG4V7F\1460367455[1].jpg"/>
          <p:cNvPicPr>
            <a:picLocks noChangeAspect="1" noChangeArrowheads="1"/>
          </p:cNvPicPr>
          <p:nvPr/>
        </p:nvPicPr>
        <p:blipFill>
          <a:blip r:embed="rId6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3" y="118243"/>
            <a:ext cx="835770" cy="11337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C:\Users\robins\AppData\Local\Microsoft\Windows\Temporary Internet Files\Content.IE5\D548KTZJ\tree[1].jpg"/>
          <p:cNvPicPr>
            <a:picLocks noChangeAspect="1" noChangeArrowheads="1"/>
          </p:cNvPicPr>
          <p:nvPr/>
        </p:nvPicPr>
        <p:blipFill>
          <a:blip r:embed="rId7" cstate="print">
            <a:clrChange>
              <a:clrFrom>
                <a:srgbClr val="FEFEFE"/>
              </a:clrFrom>
              <a:clrTo>
                <a:srgbClr val="FEFEFE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08104" y="84734"/>
            <a:ext cx="668582" cy="122194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9" name="Picture 5" descr="C:\Users\robins\AppData\Local\Microsoft\Windows\Temporary Internet Files\Content.IE5\GKDG4V7F\FlyingHolly2[1].jpg"/>
          <p:cNvPicPr>
            <a:picLocks noChangeAspect="1" noChangeArrowheads="1"/>
          </p:cNvPicPr>
          <p:nvPr/>
        </p:nvPicPr>
        <p:blipFill>
          <a:blip r:embed="rId8">
            <a:clrChange>
              <a:clrFrom>
                <a:srgbClr val="FEFEFE"/>
              </a:clrFrom>
              <a:clrTo>
                <a:srgbClr val="FEFEFE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35348" y="2805438"/>
            <a:ext cx="1143000" cy="9048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" name="Picture 4" descr="C:\Users\robins\AppData\Local\Microsoft\Windows\Temporary Internet Files\Content.IE5\D548KTZJ\tree[1].jpg"/>
          <p:cNvPicPr>
            <a:picLocks noChangeAspect="1" noChangeArrowheads="1"/>
          </p:cNvPicPr>
          <p:nvPr/>
        </p:nvPicPr>
        <p:blipFill>
          <a:blip r:embed="rId7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48612" y="3183229"/>
            <a:ext cx="668582" cy="122194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2" name="Picture 8" descr="C:\Users\robins\AppData\Local\Microsoft\Windows\Temporary Internet Files\Content.IE5\GKDG4V7F\santa-hat-md[1].png"/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61099" y="160336"/>
            <a:ext cx="1043349" cy="9152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3" name="Picture 9" descr="C:\Users\robins\AppData\Local\Microsoft\Windows\Temporary Internet Files\Content.IE5\IG8X5KFS\blue-160652_960_720[1].png"/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6710071" y="4519859"/>
            <a:ext cx="1294691" cy="195155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4" name="Picture 10" descr="C:\Users\robins\AppData\Local\Microsoft\Windows\Temporary Internet Files\Content.IE5\IG8X5KFS\blue-160652_960_720[1].png"/>
          <p:cNvPicPr>
            <a:picLocks noChangeAspect="1" noChangeArrowheads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6660232" y="5733256"/>
            <a:ext cx="79219" cy="4571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" name="Audio 1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12"/>
          <a:stretch>
            <a:fillRect/>
          </a:stretch>
        </p:blipFill>
        <p:spPr>
          <a:xfrm>
            <a:off x="8318500" y="60325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695970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335">
        <p:fade/>
      </p:transition>
    </mc:Choice>
    <mc:Fallback xmlns="">
      <p:transition spd="med" advTm="335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ubtitle 1"/>
          <p:cNvSpPr>
            <a:spLocks noGrp="1"/>
          </p:cNvSpPr>
          <p:nvPr>
            <p:ph type="subTitle" idx="1"/>
          </p:nvPr>
        </p:nvSpPr>
        <p:spPr>
          <a:xfrm>
            <a:off x="1547664" y="4365104"/>
            <a:ext cx="6120680" cy="981472"/>
          </a:xfrm>
        </p:spPr>
        <p:txBody>
          <a:bodyPr>
            <a:noAutofit/>
          </a:bodyPr>
          <a:lstStyle/>
          <a:p>
            <a:r>
              <a:rPr lang="en-GB" sz="2400" dirty="0" smtClean="0">
                <a:latin typeface="CCW Precursive 6" panose="03050602040000000000" pitchFamily="66" charset="0"/>
              </a:rPr>
              <a:t> </a:t>
            </a:r>
          </a:p>
          <a:p>
            <a:r>
              <a:rPr lang="en-GB" sz="2400" dirty="0" smtClean="0">
                <a:latin typeface="CCW Precursive 6" panose="03050602040000000000" pitchFamily="66" charset="0"/>
              </a:rPr>
              <a:t>6 </a:t>
            </a:r>
            <a:r>
              <a:rPr lang="en-GB" sz="2400" dirty="0">
                <a:latin typeface="CCW Precursive 6" panose="03050602040000000000" pitchFamily="66" charset="0"/>
              </a:rPr>
              <a:t>forest school </a:t>
            </a:r>
            <a:r>
              <a:rPr lang="en-GB" sz="2400" dirty="0" smtClean="0">
                <a:latin typeface="CCW Precursive 6" panose="03050602040000000000" pitchFamily="66" charset="0"/>
              </a:rPr>
              <a:t>pancakes…</a:t>
            </a:r>
            <a:endParaRPr lang="en-GB" sz="2400" dirty="0">
              <a:latin typeface="CCW Precursive 6" panose="03050602040000000000" pitchFamily="66" charset="0"/>
            </a:endParaRPr>
          </a:p>
          <a:p>
            <a:endParaRPr lang="en-GB" sz="2800" dirty="0">
              <a:latin typeface="CCW Precursive 6" panose="03050602040000000000" pitchFamily="66" charset="0"/>
            </a:endParaRPr>
          </a:p>
          <a:p>
            <a:r>
              <a:rPr lang="en-GB" sz="3200" dirty="0"/>
              <a:t>. </a:t>
            </a:r>
            <a:endParaRPr lang="en-GB" sz="3200" dirty="0">
              <a:latin typeface="+mj-lt"/>
            </a:endParaRPr>
          </a:p>
        </p:txBody>
      </p:sp>
      <p:pic>
        <p:nvPicPr>
          <p:cNvPr id="1030" name="Picture 6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000" y="908720"/>
            <a:ext cx="3779274" cy="295232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32" name="Picture 8" descr="Go Wild Forest School Level 3 training campfire cooking pancakes bacon.jpg  | Forest school, Forest school activities, School levels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544" y="1300623"/>
            <a:ext cx="2520280" cy="173647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Audio 2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8318500" y="60325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134370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527">
        <p:fade/>
      </p:transition>
    </mc:Choice>
    <mc:Fallback xmlns="">
      <p:transition spd="med" advTm="527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ubtitle 1"/>
          <p:cNvSpPr>
            <a:spLocks noGrp="1"/>
          </p:cNvSpPr>
          <p:nvPr>
            <p:ph type="subTitle" idx="1"/>
          </p:nvPr>
        </p:nvSpPr>
        <p:spPr>
          <a:xfrm>
            <a:off x="539552" y="3717032"/>
            <a:ext cx="6480720" cy="2133600"/>
          </a:xfrm>
        </p:spPr>
        <p:txBody>
          <a:bodyPr>
            <a:normAutofit/>
          </a:bodyPr>
          <a:lstStyle/>
          <a:p>
            <a:pPr algn="ctr"/>
            <a:endParaRPr lang="en-GB" sz="3600" dirty="0">
              <a:latin typeface="ZenFraxFreestyle" panose="02000605080000020003" pitchFamily="2" charset="0"/>
            </a:endParaRPr>
          </a:p>
          <a:p>
            <a:pPr algn="ctr"/>
            <a:r>
              <a:rPr lang="en-GB" sz="3600" dirty="0">
                <a:latin typeface="ZenFraxFreestyle" panose="02000605080000020003" pitchFamily="2" charset="0"/>
              </a:rPr>
              <a:t>5 lovely </a:t>
            </a:r>
            <a:r>
              <a:rPr lang="en-GB" sz="3600" dirty="0" smtClean="0">
                <a:latin typeface="ZenFraxFreestyle" panose="02000605080000020003" pitchFamily="2" charset="0"/>
              </a:rPr>
              <a:t>lunches!</a:t>
            </a:r>
            <a:endParaRPr lang="en-GB" sz="3600" dirty="0">
              <a:latin typeface="ZenFraxFreestyle" panose="02000605080000020003" pitchFamily="2" charset="0"/>
            </a:endParaRPr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>
          <a:xfrm>
            <a:off x="971600" y="3861048"/>
            <a:ext cx="5544616" cy="2133600"/>
          </a:xfrm>
        </p:spPr>
        <p:txBody>
          <a:bodyPr>
            <a:normAutofit/>
          </a:bodyPr>
          <a:lstStyle/>
          <a:p>
            <a:r>
              <a:rPr lang="en-GB" dirty="0" smtClean="0"/>
              <a:t>                     </a:t>
            </a:r>
            <a:endParaRPr lang="en-GB" dirty="0"/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75656" y="836712"/>
            <a:ext cx="3551436" cy="2365803"/>
          </a:xfrm>
          <a:prstGeom prst="rect">
            <a:avLst/>
          </a:prstGeom>
        </p:spPr>
      </p:pic>
      <p:pic>
        <p:nvPicPr>
          <p:cNvPr id="4" name="Audio 3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8318500" y="60325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650675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3031">
        <p:fade/>
      </p:transition>
    </mc:Choice>
    <mc:Fallback xmlns="">
      <p:transition spd="med" advTm="3031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30" name="Picture 6" descr="C:\Users\robins\AppData\Local\Microsoft\Windows\Temporary Internet Files\Content.IE5\DABUT2QN\SantaClaus[1]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72167" y="4492850"/>
            <a:ext cx="1891210" cy="20360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Subtitle 1"/>
          <p:cNvSpPr>
            <a:spLocks noGrp="1"/>
          </p:cNvSpPr>
          <p:nvPr>
            <p:ph type="subTitle" idx="1"/>
          </p:nvPr>
        </p:nvSpPr>
        <p:spPr>
          <a:xfrm>
            <a:off x="32053" y="2297762"/>
            <a:ext cx="6252874" cy="2133600"/>
          </a:xfrm>
        </p:spPr>
        <p:txBody>
          <a:bodyPr>
            <a:noAutofit/>
          </a:bodyPr>
          <a:lstStyle/>
          <a:p>
            <a:r>
              <a:rPr lang="en-GB" sz="3200" dirty="0" smtClean="0">
                <a:latin typeface="Algerian" panose="04020705040A02060702" pitchFamily="82" charset="0"/>
              </a:rPr>
              <a:t>FOUR </a:t>
            </a:r>
            <a:r>
              <a:rPr lang="en-GB" sz="3200" dirty="0">
                <a:latin typeface="Algerian" panose="04020705040A02060702" pitchFamily="82" charset="0"/>
              </a:rPr>
              <a:t>super spelling  </a:t>
            </a:r>
            <a:r>
              <a:rPr lang="en-GB" sz="3200" dirty="0" smtClean="0">
                <a:latin typeface="Algerian" panose="04020705040A02060702" pitchFamily="82" charset="0"/>
              </a:rPr>
              <a:t>days...</a:t>
            </a:r>
            <a:endParaRPr lang="en-GB" sz="3200" dirty="0">
              <a:latin typeface="Algerian" panose="04020705040A02060702" pitchFamily="82" charset="0"/>
            </a:endParaRPr>
          </a:p>
        </p:txBody>
      </p:sp>
      <p:pic>
        <p:nvPicPr>
          <p:cNvPr id="1027" name="Picture 3" descr="C:\Users\robins\AppData\Local\Microsoft\Windows\Temporary Internet Files\Content.IE5\DABUT2QN\bubbletest-300x300[1]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51385" y="279262"/>
            <a:ext cx="1944216" cy="192139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C:\Users\robins\AppData\Local\Microsoft\Windows\Temporary Internet Files\Content.IE5\DABUT2QN\Standardized-Testing-School-2[1].jp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894" y="227169"/>
            <a:ext cx="2124101" cy="19548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2" name="Picture 8" descr="C:\Program Files (x86)\Microsoft Office\MEDIA\CAGCAT10\j0183290.wmf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5109003"/>
            <a:ext cx="1810255" cy="152173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3" name="Picture 9" descr="C:\Program Files (x86)\Microsoft Office\MEDIA\CAGCAT10\j0183290.wmf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64261" y="5080403"/>
            <a:ext cx="1655729" cy="157978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4" name="Picture 10" descr="C:\Users\robins\AppData\Local\Microsoft\Windows\Temporary Internet Files\Content.IE5\60Q3OQKV\WillFerrellElf[1].jpg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11078" y="143700"/>
            <a:ext cx="1773223" cy="21540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5" name="Picture 11" descr="C:\Users\robins\AppData\Local\Microsoft\Windows\Temporary Internet Files\Content.IE5\0V44QEKU\mischievious-elf[1].jpg"/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510197" y="11853936"/>
            <a:ext cx="45719" cy="2026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7" name="Picture 13" descr="C:\Users\robins\AppData\Local\Microsoft\Windows\Temporary Internet Files\Content.IE5\DABUT2QN\Puzzle-Elf[1].jpg"/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58933" y="2331204"/>
            <a:ext cx="2196244" cy="162648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Audio 2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11"/>
          <a:stretch>
            <a:fillRect/>
          </a:stretch>
        </p:blipFill>
        <p:spPr>
          <a:xfrm>
            <a:off x="8318500" y="60325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79614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907">
        <p:fade/>
      </p:transition>
    </mc:Choice>
    <mc:Fallback xmlns="">
      <p:transition spd="med" advTm="907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07975" y="764704"/>
            <a:ext cx="8229600" cy="1396751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en-GB" dirty="0" smtClean="0"/>
              <a:t>Three </a:t>
            </a:r>
            <a:r>
              <a:rPr lang="en-GB" dirty="0"/>
              <a:t>cheeky </a:t>
            </a:r>
            <a:r>
              <a:rPr lang="en-GB" dirty="0" smtClean="0"/>
              <a:t>children…</a:t>
            </a:r>
            <a:endParaRPr lang="en-GB" dirty="0"/>
          </a:p>
        </p:txBody>
      </p:sp>
      <p:sp>
        <p:nvSpPr>
          <p:cNvPr id="4" name="AutoShape 2" descr="How To Cope When Your Kids Get Cheeky | Familyfriendlyhq.ie">
            <a:hlinkClick r:id="rId4"/>
          </p:cNvPr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08104" y="4768036"/>
            <a:ext cx="584627" cy="153465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23728" y="2276872"/>
            <a:ext cx="5508104" cy="3308090"/>
          </a:xfrm>
          <a:prstGeom prst="ellipse">
            <a:avLst/>
          </a:prstGeom>
          <a:ln w="63500" cap="rnd">
            <a:solidFill>
              <a:srgbClr val="333333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pic>
        <p:nvPicPr>
          <p:cNvPr id="1027" name="Picture 3" descr="C:\Program Files (x86)\Microsoft Office\MEDIA\CAGCAT10\j0183290.wmf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92280" y="4844768"/>
            <a:ext cx="1724025" cy="18494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1" name="Picture 7" descr="C:\Program Files (x86)\Microsoft Office\MEDIA\CAGCAT10\j0183290.wmf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157945" y="4845289"/>
            <a:ext cx="1965783" cy="184891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307975" y="2276872"/>
            <a:ext cx="1440786" cy="1921396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740352" y="2420888"/>
            <a:ext cx="1403648" cy="1777380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2" name="Audio 1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10"/>
          <a:stretch>
            <a:fillRect/>
          </a:stretch>
        </p:blipFill>
        <p:spPr>
          <a:xfrm>
            <a:off x="8318500" y="60325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537314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728">
        <p:fade/>
      </p:transition>
    </mc:Choice>
    <mc:Fallback xmlns="">
      <p:transition spd="med" advTm="728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9552" y="1556792"/>
            <a:ext cx="8229600" cy="1143000"/>
          </a:xfrm>
        </p:spPr>
        <p:txBody>
          <a:bodyPr>
            <a:normAutofit/>
          </a:bodyPr>
          <a:lstStyle/>
          <a:p>
            <a:r>
              <a:rPr lang="en-GB" dirty="0" smtClean="0"/>
              <a:t>Two brilliant break times…</a:t>
            </a:r>
            <a:endParaRPr lang="en-GB" dirty="0"/>
          </a:p>
        </p:txBody>
      </p:sp>
      <p:sp>
        <p:nvSpPr>
          <p:cNvPr id="10" name="AutoShape 14" descr="data:image/jpg;base64,%20/9j/4AAQSkZJRgABAQEAYABgAAD/2wBDAAUDBAQEAwUEBAQFBQUGBwwIBwcHBw8LCwkMEQ8SEhEPERETFhwXExQaFRERGCEYGh0dHx8fExciJCIeJBweHx7/2wBDAQUFBQcGBw4ICA4eFBEUHh4eHh4eHh4eHh4eHh4eHh4eHh4eHh4eHh4eHh4eHh4eHh4eHh4eHh4eHh4eHh4eHh7/wAARCABpASwDASIAAhEBAxEB/8QAHwAAAQUBAQEBAQEAAAAAAAAAAAECAwQFBgcICQoL/8QAtRAAAgEDAwIEAwUFBAQAAAF9AQIDAAQRBRIhMUEGE1FhByJxFDKBkaEII0KxwRVS0fAkM2JyggkKFhcYGRolJicoKSo0NTY3ODk6Q0RFRkdISUpTVFVWV1hZWmNkZWZnaGlqc3R1dnd4eXqDhIWGh4iJipKTlJWWl5iZmqKjpKWmp6ipqrKztLW2t7i5usLDxMXGx8jJytLT1NXW19jZ2uHi4+Tl5ufo6erx8vP09fb3+Pn6/8QAHwEAAwEBAQEBAQEBAQAAAAAAAAECAwQFBgcICQoL/8QAtREAAgECBAQDBAcFBAQAAQJ3AAECAxEEBSExBhJBUQdhcRMiMoEIFEKRobHBCSMzUvAVYnLRChYkNOEl8RcYGRomJygpKjU2Nzg5OkNERUZHSElKU1RVVldYWVpjZGVmZ2hpanN0dXZ3eHl6goOEhYaHiImKkpOUlZaXmJmaoqOkpaanqKmqsrO0tba3uLm6wsPExcbHyMnK0tPU1dbX2Nna4uPk5ebn6Onq8vP09fb3+Pn6/9oADAMBAAIRAxEAPwDobK4IxzW3ZXPTmuQs5unNbNlP05r5uSPvHZnX2dx05rWt565azn6VqQ3Hyjms+Y5akbnQR3HHWpDc+9YIusDrSG9rRTZj7I6qxuNw61Pcy/Iea5/SLrcp5q9c3H7s811RbcDlnC0ytNN8xqrLN71SkuvnPPeq89zx1rhOlQLE9x71RuLjIqpcXJz1qnLccdabiXyhezZBrDu5OvJq1dzHmsm6k60KJLKl1J1rNlY81YupOapM+TWqRhOQhc471UuW61JI/FU7iUUJanJNlO6bBqruBpbqXOaoNI27rW8UznlIsy421j3x61eaQlcGs29749K3giLpmbNKfWqcr+5qa4HPeqjmtkYSIZWNRiQ5p0p4qq7c1SM2aEE/FSPPxWXEx5pzsaXKZNE7SA1Xk601SaeelFrBsdd4A+631rq9cP8AoT/7tcn4A6N9a6rW8/YW/wB2uun8Im9DyDU2zcyf7xqCJ8GpdQz9ql/3jVcLzWAXL8UwFTG696zPmxTHL+pp8wcxpm7HrTTd89ayjv8AU03L1Skwuz6nsJs45ratZfeuUspWBrYtZmrxZRPuFNHVWdxjHNaUVz8vWuXtpm4q/DO2KxcQdmbvnlqDLxWbFIxFThmxRsTzJG9o02ARmr91P+7PPasPSmYZq/cMTGfpXRCfunLUtzGRJMfNbnvTJZCR1qKXIkb61ExdmCIrMxOAoGST7VjdGjmiOd6pyy11EPhS5WIXOtXKabBjcynBk2+pGQF/E/hXUaP4V8JGxiuvsNzdiRQym7lK5HY7VxjPWuqnhpz6HLVx1OHmeQ3M2c1n3D8V742geFyNv/CP6dj/AHD/ADzXNeI/CfhmMSXE+kTRWfUy2Dt5kI9ShzuX3HI9O9b/AFKaRzrMYS0aPFrnnNU2HHNeh658PpmtzfeGNQj1q227/LXCzBfUDo4+nPtXCPC4JRlKspIKkYIPvXNKLg7SKdaMtjMn4BrKuWOTW9PbMQeKzbiyc5+WhNHNORiyHJNRbORWk9lJ/dqNrVx/DWnMjBtFJkGKo3ajBrVlhfHQ1UmtnbsauM0Z86RztynzGqEsZBNdLLYsx+7VWXTZCM7atVERKSOalQ5qs8ZrpJNMkzyKgfTG/umrVRGTkYCKQaU9K2f7McN0P5Uv9ku3Y0e0iTzIwRnNSVsHR3/ummnSpB2NJ1Y9xSmjY8A8bh711utf8eTf7tc74Os2hZvrXS6pEz2rL7V006seUjmujx7UF/0qX/eNVwvNbt9prG5c4PWoP7Mb0Nc/tY9yOcysUxh7Vqvp7L2NQtYt70KohqWpnEUw4zWg1m3vTDaGq50W5I+kbSxate1sW9Ks2kceRWtbLH6CvmXimfSqsVLWxYkDFbVtpw2j5Kdb+WpHArUgmj2jkCiOIuDrszmsSp6Uq2p9K1WkjbpigFPapdcn2zK1nCVHSrMqnYacrL7UPJxVLEWRDqNmWLKa6uUt7eMvLIwVVHc1v3sml+B7AzDZdarj55u0Xsuen1rf8IaYsei3WqSHZNMrJA+OUA6t+J/lXM2nhYXUwvfExjvZlctFagloI+eCQf8AWN7twOw717WXYa8VUl1OWrid0zidOvdb8Z+IbZbiC6bQjN5t3dFCImVeRGCfvbiACRxjNevPNxxjHt0qs8gUBVwoAwAOgFZuqXselWNxqEsgS1t42lmB6KoGSR/hXtJLocE6jm9TWM1OWY5rxLUP2hfCcTsLLStVvBjhtqxg/mc/pVSw/aG0q61K3tLjQrmxtZpFR7lp1bygTyxAHQVp7OXYzPUE8LTR61Nq2h61NpqyPvFoYVkg3d2AyGXJ5wCBUnivww3iK2M1xYQW+toPlurY5iuvZweVPufzNbdvMjRI8LK8bKCjKeCpHBHtWlZTc4Nc9WlGrG0i41JI8Cl0qSOR4pYikiMVZWGCCO1V5NKJ/hr1j4l6WkcsWrRJjeRHNjuf4W/p+Ariztr5HFOph6rgzXnujkpNI/2agfR/9kV2DKuO1QuiVgsVIzczjpNFz/CKrvof+zXZOqiomC0/rUjKUzjTof8As/pTG0NsY2fpXZ7V9qRhH7UvrczNyOFbQf8AZqNtA/2K7oiL2qMiPPGKf1uZDZwx8Pf9M6eugAfwfpXcbY8VWmZFNH1uZLZyX9grj7lRv4f/ANj9K65JIyac5jx2qfrMyW7nLado/wBnY/Lird9ZgxEY7VsSPGOlVZ2U1rHFzSJbOMn0XLltvU1A2jgD7lddMq1Uk20fWZiuclNpIH8NU5NLAP3a62fbk1nXOBnArWNeQXObk09f7tVmsF3fdrdlYc1XbGa1VaRXMz2CzuDgc1qQXTAda5K1vgoGelatreB8c15Uou59EpnTQXbetXI7psdawbaZcZzV2KYEdanUfMbUV0e5qdLrPesaN+BzUwdsfKaA5jWW496kWQyOqL95iAPqaxVkkz1q9o0hk1a1QnjzB+lXThzSSE5Hrd+Us9Jhs4iAqRpGMfr/AFrDuJPwrhvix8VdM8Gtp9ndI1zdzOHdFONsYOCfY1r6R4j0zX9Ji1TSLtLq3kHBU8qfRh2PtX3VJWjZHn1Fqa7tk15/+0BqDWPwv1GNX2vePHbD3DNlh+QNdjJexQpvuJBGD0z1P09a83+O+j674t8OWlvoMaN9mufOlt5JAkkw2kDaDxkZ6EitovVXMj5jMeCRineVuWnaos9jczWd1bzW11E22SKVCrqfcGnROBGpP3m4A65PYfWu1VEJxZ9Pfs4eKW1nwZ/Y95NuvdLIjXJ5aE/cP4cj8BXrNvIVIzXg3wO8F6h4eSXXdVmntb26iCRWkZAMUeQcydcscD5e3fnp63bardRuFkSO5Ht8j/4H9K45tczsCJPiT4g0yzsbfSL6eOKS/UiEs4Hz5GwAdyW/ka81+0EDk14Z8UvH1141+JD38QlgtbSUQ2sLjBQIepHY5yT9a9jSRniR26uoY/Uivmc8gueEinsXjc+jU37SOhNUBINxFRyMS2Oc14PKZNmi0ynvTRIuazMybucgU75uqZNNRsQ2aBZagncAdarOZlAJzVV7iQNyM0WJciZ5jmozPg1G0nGSOaar7gTtoujJssfasiqtxN9RSfaFEmCvFWcwzJ2JptoNzPFwynrUn2kkc5ptysaPxzUJmjAzTv5Esn8xm5A4pC/ODxTY7uEJjvUEtym7jrRd9hEkuDVOTbjripC+QCWFUL3zc/Kc00xkVzKq55rPuJBjrU08eD85warXKoq8tW8XZBYrS/MKqNjdU07hRgE1UwW5ya2jPQpI72Msf4cCtOxYxrk5rMhaeH5vL3rnitaznXarsnQjA9a5JzWjsewpl63klPfFaMDSYG3PNJbNE0wbYBxyDV6J40Ds0e0jp71g6vkXzDYJZeB0FTx3SrKFkao7eSKUZXOS2CMdKjnt8yqy8knoaj2rbHzGmbiPO2naffLaavaysPkWQbvp0NUk+Zl3rtTpupZlGwso3YoVdxakS5M8A+Nt/eXnxC1uS+JMkdy0Sj0ReFx+GD+Nc14I8aa94U1ZZNHvWiErBJI2+aNwT3H413/7Q+iyf2jB4lhjJhu0WO54+5KowCfYgD8RXi0shjkDj+Ehh+Fff0JqcFKPUzm7o+6Y2KMGMheXaN0jHLH1+g9hUnmriuctdVW4s4LhT8skSuMHPBANSf2h/tVZzkni3w5ofii0FvrNmk+0ERzA7ZYs91Yc/gcj2rnPh98NNF8LalNqEl3Lq14kp+yyXCgCBCBjCjjfyfm/LFdANQX1pbfUAXlw3OR/IU02O50a3AXr1oW6HmA+nSue+35OC2KfDdBm+9n8aLiPljX4CvxZ1ezhXJfV5UUD3kP+NfRjbFVU24AGK4V/Buh6X44ufEkuo3N9dXN280CNGscUbsSck5JOO3Su1F2XUq3llg+3aDnJr5nO581SMV0/UlzV7Alu0jfu8URWr+byDxUZvJS3kww+XKjbWy3WpLS/uG8xCkWHwFZjyCDzXicr3Iuguvu+WVA96LSSKFDu+Y1WuLqyRXle6LSRnayjpkDJqqL5ZJSIZkO/oRz26Yp8r6kuSTLkupW4kIOT7VWmeF4xJ/ETVFZAFlnuI/LjUEmTHAAOB+dPhi/0TzvOR4yd5UnDEYzgVcY6GbbZYuWQbVAzx2pjSxxg+pqvC1vK25pRAmcvuP3R6D3qvealY3tpJNFJuA6YXB9hVOLQm3YtJcQIzK+NxGag+1wRsQrAZqn5UM0oS0kjd0jxL8/Q1BeJagIqRneFyx3cdO/pTSfUm5q215aSbyzjI657VWlW383O8bD0qlp0Uc19NZrEN2AGYnIBPSrV1o1rZyxyXF4WRm2qN44x1Pvimm0K+lxi2olkPkyLj1zSuuyFpGwwU4JHrVe6tYrLzWt5pbqDaZFAG0gDuf50yzntbFTb307PIwViitk7Tz/L+dVdtXQXCOaPypZN4ATnBNVHupG+aNSQeOlXry8tZDIfsiWywgLCCeHz/EfXtWVFfXIeVgI40tyTKp4Y0oyTewNruMukLS+SWzKfTtVZ4440eK5Zg6mm3DTyJHIn7uJhudweWOfX8entVVbtpkkiCM7KRkk8ke/vXRGKlsFx8qqWO37oHBNZbpcsxMZ+X605r9kvJIHbCB8ZAztGKQX8dqqxyNEWIDfvM7ufpW8INbFJ3O0gvhC/l7nMUoLFI23Mo6A/pWtaTPNeuq3UBiVASd2FH59Pf0rirWfyAz2+5AcoxJOdpGScegpYJxDEUZSFdly275ux6+hINRLCI7eY9Im1KMXNsy4edsBju2hMdmHfPGCK1GvdsvmvNxIowinOfcfjkfhXm9lf/ZbiKZtkm/33Bu2Cfyq7bayg2RwSSJHGPmUjd8oJwF9Dz9Tk1yzwrWyHznfwa0LU+TJHH9qOdob645I6U9dVW4tndHktp1Yrlo8gntg9xxXExaj5zSzTBrWN8fZQhwyjB+VSfYD86s3V7fJMZnlWONZQQituKqAO/wCf41i8O9UyuZ2O0FzM1lKHZIUCYdtw+8MZT61Lb3qzq626gOQJFHYIO/v2rgYL3eImYmMPj5SBkjnkflye9W7XVL77IbrBWSQfZy6SBgy9ScH24zS+qvYamjX8UT2msWE+nX1vFLE6YZWfbvxzkfjjBHrXnDeFvBqTll0TzgD0lu5CPyBFdFeahhjDHIzxsgABH3cY+XnsAK5LVo7pGa4tHLIxJMZ6gDkn6fX3r28sxEqK9nN6dCHI7yy12zhhito4UtI0UIkYb5FAGAAT0+h/OrDarBu+a4SP2c4ry101KO1MyyeYgAONp+8W4H8/yqrcjUb62fTctPFccmNRxGQcfh07etezHFU2r3MvaI7jxP8AEvQdCjeOK4Go3g6RQnKg+7dBXnem/F7xJbavNdvHbzQTMP8ARyMBR0AU9aof8IhJGlxHOhkcIWjVW+8wOOD3qvceH4IZBJE3luhHyPz83Yn2zTWKpdw9rE9W8OfFLT9avRYtZzwXWCSOGTjqc/8A1q25vFCXH7mB/Lizgjd8zf4CvHNH0WSyhlktw63DLhmIySvJbHp2/CtS2Vlv0aCZwQo3nvgf1rKrjIr4dSXWSPRb7UJZrEywtCwL/Lnk5Xr9Pasuy1i7dnKxujeWyxblIwevHp0NYVpqBhZJIwzrjaA45BOecevJq7/aE8wRoEJmQFnk24Kjpj3OM8187OnOUnKWrMHK7Nm31G5VpInjkjlZQwfG7a3oe4q9aXc0r+cMgom4ptycsQcn8OSK5WS9kS3MflwtIV3Ng8kAZyT2pU1ySY/ZbaFlLlBlCcsRyM/yrCVGTVrCcrnXJqEHntDLGZpXVgroDt3cDJz+IqjJJ5csc9uxSJ8ZkCjcxIOT9B2Ht71kC/e1kuk85yqttZWHEhJyT9R0xUaK8LpH9oZYGkYxtv3AnAB47c96mMXG8QbuamqwXcNkLea+uJ4wWVpl/wBW4AJxx65/nUN1YzC1jzd3LjcoiG3qSucZzjgD1qlezSB4YY5GliJPDH5SN27kdO2Pxp8N5fQ2F0bu3LjOfLPRW7EAdelWlK2oXTNGW0u76Uxq37oK275cfLjkjnnOcfjUBso0sRJbxmNYblRLiXO3HHFVppZrKVtQV5FmuJjlG+6qkYAA+n5VZtJNijeyumTvV/4gc4znv0/SnKLel9BNofZmRRDb/ZYHneTDyx5Gc8g59gat2lwEuFgdY3E+5JFZRyB35OcZxz2yazLhpPtYMMc7ky5UbsHZ3/EUWfn2V+0htiFRWEbbeCvsKPZOK3ITehsyWM1uv2/TZkW4ZAZtjH930U9sZyTjmqUCiZ5be+3SNC5y5yyg5y2B26jgenWs1dZvJH8xriWKK4ZRIFGBjPCgduv61dt9ahhEqpuaWMMWLE7nyOmfapcG0U5rsNuLKOS2GyRsPmJhyexI47Y4qJLCG38pZ0Zpo497ANkkgd/Qf1qEee2nNfWt4sW5maRFbJAbr9M4qWTUvP2JulgIdVjK4JOfvE+vSj3l13JRDeRXEmlyC4WeRShhgdjgjBB3A9MYzx9KgjvLqzsYI2sYZlRwWYJuYMB3I69vxFXmaSCWSCRoWij+/tzll96rpqn2iWOO3VY4Qw3BgAQo6H6n1rVNcqUkUnoUreWZreB5UmkMcrNbrGnDSZyN3U9zVCNZyEeRytxFOWldVyvXAGfz/Sr99NJfPNDbKsIyRujOMLzx+JPX2pJGl+yWtpJcMBF8ykLweecnvWkJK1hmNEqieWWGQOXbazsh2bgOmcdcn9DTLP7dPD532XJYkklAefxNWjPEkz2ocpu+aNwOE56n34qlcMwmbE7SZOS4H3j611c2uw0XRN0MmSw4PPUVcsPKN5J527DDcoPIFZEfQ1ox/d/4DVVG0jpTNy/Ed0BBjagGQV+6KqRi4G6O2ChxwNv86WD/AI9lp1j/AMhL8DXLzNFN6k11DLdRrHLdFJlHQdBjpT4vtDJ5jkheVUE96WX/AI/Woj/1UX1NRztxC4szxpMYjuCeUAHU4CdTj3pFuowsTeYJFjBG0HGD60mo/wDHjF/vGsyy+7L9TTWquS3Y6a1liay3CEs7vuJPIAx0ptneWSytut1QygoCvAHb+tO0f/kHfn/I1kQ/8ew/36mKuS5PQ2DPbw3VrHNEjwx4VyON1O1EWLXbJpqqik7gT90HvVVv+PZf98fyqL+Af71VC5D2C6htzMrPvMigHPbjtUNxHa6jdTLsjQxgMX7tjtj61au/+PSOsiw/5CR/3TWkZWaMpaFqxsY5YTJO4GAy7cY7VVt9JtrfZHGP3mcyOe69vxq9qP8ArIv97/Cp4/8Aj8H0H86znWkp6dRGfdaJNamOeJ1kgj27mOeCf61Wvba6jZxbgkM+9OwIOM11eq/8gIf9dBVK7/1dt9BS9pJ2Kkkmcs8Uis8YUQuV2vg9vetews5YLcLuV4wodX24Kv8A5ArOm+5L/wBdT/OuiH/IFP8AwGr5m032EkZupWsEtwdm8yyqXkJ+6T6/WqOnSXH2Z/KUI8IIUH+ZrSk/1n/AKitf9Xc1Fvd1ERWcs8EDszbply2NoIOadpF3tcSEF5m6q/c5zTIej/Q063/1tv8AWiqk7E3Jbp7q4aRrgKGLZ+nuBVL980wWdiIug9q1Jv8Aj4P+7VXUP+QYf90VjCWrQPcb/aSh5I7faVUfK3cVVTWriNkhmlBBBAbNZ9n/AKyb/drM1X/Wx/WuinRTdgsbN/LcXMQjjeNYgQX/AA6VLpl1pqXbRSvIElPzsDzWXH/x7v8A7tVdN/15+lVGkuVoEje1DUotOtp3sGyG4w3cVQg1RrgQtCuGQctVXVf9RN9DUGk/8eH4Gun6vBq7RSVzTm1JmkMaMBu+VjnrVa5vjC5VDguOcVmWv3zRd/8AHyKhUY81hNaliPUJIUZFkILdRSvqk0OxvMLY96zZf9c30qOX/Vmt1RiUaE+pKcuuN2c1H9okl+cNgGspv9VV60/490+laOlFIpI//9k="/>
          <p:cNvSpPr>
            <a:spLocks noChangeAspect="1" noChangeArrowheads="1"/>
          </p:cNvSpPr>
          <p:nvPr/>
        </p:nvSpPr>
        <p:spPr bwMode="auto">
          <a:xfrm>
            <a:off x="21272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pic>
        <p:nvPicPr>
          <p:cNvPr id="12" name="Picture 10" descr="C:\Users\robins\AppData\Local\Microsoft\Windows\Temporary Internet Files\Content.IE5\BY4OZ3U0\Winter_playground[1]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2725" y="3516751"/>
            <a:ext cx="4644008" cy="30862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3" name="Picture 11" descr="C:\Users\robins\AppData\Local\Microsoft\Windows\Temporary Internet Files\Content.IE5\B86712VM\children_s_playground_rocking_chair_toys_kids_rocking_horse-673116[1]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43113" y="2827366"/>
            <a:ext cx="3157386" cy="21049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4" name="Picture 12" descr="C:\Users\robins\AppData\Local\Microsoft\Windows\Temporary Internet Files\Content.IE5\FW3JB5L9\Footballtournament[1].jp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33110" y="5059864"/>
            <a:ext cx="3777392" cy="13214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Audio 2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8318500" y="60325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152306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708">
        <p:fade/>
      </p:transition>
    </mc:Choice>
    <mc:Fallback xmlns="">
      <p:transition spd="med" advTm="708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ubtitle 1"/>
          <p:cNvSpPr>
            <a:spLocks noGrp="1"/>
          </p:cNvSpPr>
          <p:nvPr>
            <p:ph type="subTitle" idx="1"/>
          </p:nvPr>
        </p:nvSpPr>
        <p:spPr>
          <a:xfrm>
            <a:off x="2315804" y="4093817"/>
            <a:ext cx="4399199" cy="2133600"/>
          </a:xfrm>
        </p:spPr>
        <p:txBody>
          <a:bodyPr>
            <a:noAutofit/>
          </a:bodyPr>
          <a:lstStyle/>
          <a:p>
            <a:pPr algn="ctr"/>
            <a:r>
              <a:rPr lang="en-GB" sz="2400" dirty="0" smtClean="0">
                <a:latin typeface="African" pitchFamily="2" charset="0"/>
              </a:rPr>
              <a:t>And</a:t>
            </a:r>
          </a:p>
          <a:p>
            <a:pPr algn="ctr"/>
            <a:r>
              <a:rPr lang="en-GB" sz="2400" dirty="0" smtClean="0">
                <a:latin typeface="African" pitchFamily="2" charset="0"/>
              </a:rPr>
              <a:t>one </a:t>
            </a:r>
            <a:r>
              <a:rPr lang="en-GB" sz="2400" dirty="0">
                <a:latin typeface="African" pitchFamily="2" charset="0"/>
              </a:rPr>
              <a:t>marvellous Head </a:t>
            </a:r>
            <a:r>
              <a:rPr lang="en-GB" sz="2400" dirty="0" smtClean="0">
                <a:latin typeface="African" pitchFamily="2" charset="0"/>
              </a:rPr>
              <a:t>teacher.</a:t>
            </a:r>
            <a:endParaRPr lang="en-GB" sz="2400" dirty="0"/>
          </a:p>
        </p:txBody>
      </p:sp>
      <p:pic>
        <p:nvPicPr>
          <p:cNvPr id="1026" name="Picture 2" descr="C:\Users\robins\AppData\Local\Microsoft\Windows\Temporary Internet Files\Content.IE5\9AE1P0T8\Mortarboard_(PSF)[1].pn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03848" y="1003770"/>
            <a:ext cx="2167317" cy="253067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9" name="Picture 15" descr="C:\Users\robins\AppData\Local\Microsoft\Windows\Temporary Internet Files\Content.IE5\U2OV2Z5N\lkmTt[1].gif"/>
          <p:cNvPicPr>
            <a:picLocks noChangeAspect="1" noChangeArrowheads="1" noCrop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71165" y="1003770"/>
            <a:ext cx="1857375" cy="26289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40" name="Picture 16" descr="C:\Users\robins\AppData\Local\Microsoft\Windows\Temporary Internet Files\Content.IE5\U2OV2Z5N\lkmTt[1].gif"/>
          <p:cNvPicPr>
            <a:picLocks noChangeAspect="1" noChangeArrowheads="1" noCrop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46473" y="1006849"/>
            <a:ext cx="1857375" cy="26289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Audio 2">
            <a:hlinkClick r:id="" action="ppaction://media"/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8318500" y="6032500"/>
            <a:ext cx="609600" cy="6096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35010944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3221">
        <p:fade/>
      </p:transition>
    </mc:Choice>
    <mc:Fallback xmlns="">
      <p:transition spd="med" advTm="3221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1" dur="2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12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ubtitle 1"/>
          <p:cNvSpPr>
            <a:spLocks noGrp="1"/>
          </p:cNvSpPr>
          <p:nvPr>
            <p:ph type="subTitle" idx="1"/>
          </p:nvPr>
        </p:nvSpPr>
        <p:spPr>
          <a:xfrm>
            <a:off x="611560" y="3861048"/>
            <a:ext cx="8064896" cy="1752600"/>
          </a:xfrm>
        </p:spPr>
        <p:txBody>
          <a:bodyPr>
            <a:noAutofit/>
          </a:bodyPr>
          <a:lstStyle/>
          <a:p>
            <a:r>
              <a:rPr lang="en-GB" sz="4400" dirty="0"/>
              <a:t>On the tenth day of Christmas </a:t>
            </a:r>
            <a:endParaRPr lang="en-GB" sz="4400" dirty="0" smtClean="0"/>
          </a:p>
          <a:p>
            <a:r>
              <a:rPr lang="en-GB" sz="4400" dirty="0" smtClean="0"/>
              <a:t>Cheapside </a:t>
            </a:r>
            <a:r>
              <a:rPr lang="en-GB" sz="4400" dirty="0"/>
              <a:t>gave to </a:t>
            </a:r>
            <a:r>
              <a:rPr lang="en-GB" sz="4400" dirty="0" smtClean="0"/>
              <a:t>me,</a:t>
            </a:r>
          </a:p>
          <a:p>
            <a:r>
              <a:rPr lang="en-GB" sz="4400" dirty="0" smtClean="0"/>
              <a:t>10 </a:t>
            </a:r>
            <a:r>
              <a:rPr lang="en-GB" sz="4400" dirty="0"/>
              <a:t>team </a:t>
            </a:r>
            <a:r>
              <a:rPr lang="en-GB" sz="4400" dirty="0" smtClean="0"/>
              <a:t>ticks…</a:t>
            </a:r>
            <a:endParaRPr lang="en-GB" sz="4400" dirty="0"/>
          </a:p>
        </p:txBody>
      </p:sp>
      <p:pic>
        <p:nvPicPr>
          <p:cNvPr id="1027" name="Picture 3" descr="C:\Users\robins\AppData\Local\Microsoft\Windows\Temporary Internet Files\Content.IE5\2JU02QQJ\Checkbox[1].pn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71192" y="616845"/>
            <a:ext cx="1776656" cy="167292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C:\Users\robins\AppData\Local\Microsoft\Windows\Temporary Internet Files\Content.IE5\2JU02QQJ\Checkbox[1].png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43808" y="-947142"/>
            <a:ext cx="1022616" cy="4571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9" name="Picture 5" descr="C:\Users\robins\AppData\Local\Microsoft\Windows\Temporary Internet Files\Content.IE5\2JU02QQJ\Checkbox[1].pn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94360" y="2045197"/>
            <a:ext cx="2033364" cy="169494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C:\Users\robins\AppData\Local\Microsoft\Windows\Temporary Internet Files\Content.IE5\2JU02QQJ\Checkbox[1].pn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12871" y="2138188"/>
            <a:ext cx="1720940" cy="135079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1" name="Picture 7" descr="C:\Users\robins\AppData\Local\Microsoft\Windows\Temporary Internet Files\Content.IE5\NJL6F36D\1200px-Fraxinus_americana_002[1].jpg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0552" y="696995"/>
            <a:ext cx="2564909" cy="309204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3" name="Picture 9" descr="C:\Users\robins\AppData\Local\Microsoft\Windows\Temporary Internet Files\Content.IE5\2JU02QQJ\Checkbox[1].pn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67548" y="2189395"/>
            <a:ext cx="1528762" cy="14843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4" name="Picture 10" descr="C:\Users\robins\AppData\Local\Microsoft\Windows\Temporary Internet Files\Content.IE5\2JU02QQJ\Checkbox[1].pn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48437" y="764704"/>
            <a:ext cx="1528762" cy="143838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5" name="Picture 11" descr="C:\Users\robins\AppData\Local\Microsoft\Windows\Temporary Internet Files\Content.IE5\2JU02QQJ\Checkbox[1].pn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90112" y="1510861"/>
            <a:ext cx="1212573" cy="97647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6" name="Picture 12" descr="C:\Users\robins\AppData\Local\Microsoft\Windows\Temporary Internet Files\Content.IE5\2JU02QQJ\Checkbox[1].pn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56859" y="1184684"/>
            <a:ext cx="1224136" cy="109454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7" name="Picture 13" descr="C:\Users\robins\AppData\Local\Microsoft\Windows\Temporary Internet Files\Content.IE5\2JU02QQJ\Checkbox[1].pn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75784" y="414768"/>
            <a:ext cx="1528762" cy="11898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8" name="Picture 14" descr="C:\Users\robins\AppData\Local\Microsoft\Windows\Temporary Internet Files\Content.IE5\2JU02QQJ\Checkbox[1].pn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77235" y="149393"/>
            <a:ext cx="1024707" cy="67590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9" name="Picture 15" descr="C:\Users\robins\AppData\Local\Microsoft\Windows\Temporary Internet Files\Content.IE5\2JU02QQJ\Checkbox[1].pn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84280" y="375640"/>
            <a:ext cx="1096715" cy="74791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Audio 2">
            <a:hlinkClick r:id="" action="ppaction://media"/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9"/>
          <a:stretch>
            <a:fillRect/>
          </a:stretch>
        </p:blipFill>
        <p:spPr>
          <a:xfrm>
            <a:off x="8318500" y="6032500"/>
            <a:ext cx="609600" cy="6096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39320597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4731">
        <p:fade/>
      </p:transition>
    </mc:Choice>
    <mc:Fallback xmlns="">
      <p:transition spd="med" advTm="4731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103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10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0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103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10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10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102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102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10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10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1000"/>
                                        <p:tgtEl>
                                          <p:spTgt spid="103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10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10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1000"/>
                                        <p:tgtEl>
                                          <p:spTgt spid="103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10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10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1000"/>
                                        <p:tgtEl>
                                          <p:spTgt spid="103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10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10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6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1000"/>
                                        <p:tgtEl>
                                          <p:spTgt spid="103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10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10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1000"/>
                                        <p:tgtEl>
                                          <p:spTgt spid="103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4" dur="1000" fill="hold"/>
                                        <p:tgtEl>
                                          <p:spTgt spid="10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1000" fill="hold"/>
                                        <p:tgtEl>
                                          <p:spTgt spid="10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1000"/>
                                        <p:tgtEl>
                                          <p:spTgt spid="103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9" dur="1000" fill="hold"/>
                                        <p:tgtEl>
                                          <p:spTgt spid="10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1000" fill="hold"/>
                                        <p:tgtEl>
                                          <p:spTgt spid="10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1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1000"/>
                                        <p:tgtEl>
                                          <p:spTgt spid="103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4" dur="1000" fill="hold"/>
                                        <p:tgtEl>
                                          <p:spTgt spid="10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1000" fill="hold"/>
                                        <p:tgtEl>
                                          <p:spTgt spid="10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66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0" y="3596014"/>
            <a:ext cx="8532440" cy="1682873"/>
          </a:xfrm>
        </p:spPr>
        <p:txBody>
          <a:bodyPr>
            <a:normAutofit/>
          </a:bodyPr>
          <a:lstStyle/>
          <a:p>
            <a:r>
              <a:rPr lang="en-GB" sz="4000" dirty="0" smtClean="0">
                <a:solidFill>
                  <a:srgbClr val="FF00FF"/>
                </a:solidFill>
                <a:latin typeface="Abduction2002" pitchFamily="2" charset="0"/>
              </a:rPr>
              <a:t>9 Melting ice packs…</a:t>
            </a:r>
            <a:endParaRPr lang="en-GB" sz="4000" dirty="0">
              <a:solidFill>
                <a:srgbClr val="FF00FF"/>
              </a:solidFill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50694" y="3947357"/>
            <a:ext cx="7344816" cy="2880320"/>
          </a:xfrm>
        </p:spPr>
        <p:txBody>
          <a:bodyPr>
            <a:noAutofit/>
          </a:bodyPr>
          <a:lstStyle/>
          <a:p>
            <a:r>
              <a:rPr lang="en-GB" sz="4000" dirty="0" smtClean="0">
                <a:solidFill>
                  <a:srgbClr val="66FF66"/>
                </a:solidFill>
              </a:rPr>
              <a:t>.</a:t>
            </a:r>
            <a:endParaRPr lang="en-GB" sz="4000" dirty="0">
              <a:solidFill>
                <a:srgbClr val="66FF66"/>
              </a:solidFill>
            </a:endParaRPr>
          </a:p>
        </p:txBody>
      </p:sp>
      <p:pic>
        <p:nvPicPr>
          <p:cNvPr id="1026" name="Picture 2" descr="C:\Users\Robins\AppData\Local\Microsoft\Windows\Temporary Internet Files\Content.IE5\BJYO27XM\220px-Leaky_icepack[1]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32359" y="772131"/>
            <a:ext cx="1573572" cy="124113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7" name="Picture 3" descr="C:\Users\Robins\AppData\Local\Microsoft\Windows\Temporary Internet Files\Content.IE5\BJYO27XM\220px-Leaky_icepack[1]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31013" y="921205"/>
            <a:ext cx="1147584" cy="94298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C:\Users\Robins\AppData\Local\Microsoft\Windows\Temporary Internet Files\Content.IE5\TISRJ7W6\60979ea6207fc23e27bff878f646174b[1]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90853" y="300639"/>
            <a:ext cx="1440160" cy="158472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2" name="Picture 8" descr="C:\Users\Robins\AppData\Local\Microsoft\Windows\Temporary Internet Files\Content.IE5\TISRJ7W6\60979ea6207fc23e27bff878f646174b[1].jp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87991" y="189774"/>
            <a:ext cx="1544249" cy="16882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7" name="Picture 13" descr="C:\Users\Robins\AppData\Local\Microsoft\Windows\Temporary Internet Files\Content.IE5\3M3MFZZQ\Freezer_ice_packs[1].jpg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64288" y="189774"/>
            <a:ext cx="1728192" cy="151438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8" name="Picture 14" descr="C:\Users\Robins\AppData\Local\Microsoft\Windows\Temporary Internet Files\Content.IE5\3M3MFZZQ\Freezer_ice_packs[1].jpg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11931" y="1864189"/>
            <a:ext cx="2008192" cy="198884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9" name="Picture 15" descr="C:\Users\Robins\AppData\Local\Microsoft\Windows\Temporary Internet Files\Content.IE5\TISRJ7W6\CNX_Chem_05_02_IcePack1[1].jpg"/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 flipV="1">
            <a:off x="2509352" y="8253535"/>
            <a:ext cx="81498" cy="253322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40" name="Picture 16" descr="C:\Users\Robins\AppData\Local\Microsoft\Windows\Temporary Internet Files\Content.IE5\TISRJ7W6\CNX_Chem_05_02_IcePack1[1].jpg"/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7159" y="2227863"/>
            <a:ext cx="1719017" cy="136815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41" name="Picture 17" descr="C:\Users\Robins\AppData\Local\Microsoft\Windows\Temporary Internet Files\Content.IE5\BJYO27XM\220px-Hot_Cold_Bag_Small[1].jpg"/>
          <p:cNvPicPr>
            <a:picLocks noChangeAspect="1" noChangeArrowheads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9947" y="0"/>
            <a:ext cx="1254213" cy="107917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42" name="Picture 18" descr="C:\Users\Robins\AppData\Local\Microsoft\Windows\Temporary Internet Files\Content.IE5\BJYO27XM\220px-Hot_Cold_Bag_Small[1].jpg"/>
          <p:cNvPicPr>
            <a:picLocks noChangeAspect="1" noChangeArrowheads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11960" y="1864189"/>
            <a:ext cx="1212809" cy="10477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Audio 3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12"/>
          <a:stretch>
            <a:fillRect/>
          </a:stretch>
        </p:blipFill>
        <p:spPr>
          <a:xfrm>
            <a:off x="8318500" y="60325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815124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1053">
        <p:fade/>
      </p:transition>
    </mc:Choice>
    <mc:Fallback xmlns="">
      <p:transition spd="med" advTm="1053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ctrTitle"/>
          </p:nvPr>
        </p:nvSpPr>
        <p:spPr>
          <a:xfrm>
            <a:off x="30750" y="404665"/>
            <a:ext cx="8968711" cy="1368152"/>
          </a:xfrm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>
            <a:noAutofit/>
          </a:bodyPr>
          <a:lstStyle/>
          <a:p>
            <a:r>
              <a:rPr lang="en-GB" sz="6000" dirty="0" smtClean="0"/>
              <a:t/>
            </a:r>
            <a:br>
              <a:rPr lang="en-GB" sz="6000" dirty="0" smtClean="0"/>
            </a:br>
            <a:r>
              <a:rPr lang="en-GB" sz="6000" dirty="0" smtClean="0"/>
              <a:t> </a:t>
            </a:r>
            <a:r>
              <a:rPr lang="en-GB" sz="6000" dirty="0"/>
              <a:t>8 accident </a:t>
            </a:r>
            <a:r>
              <a:rPr lang="en-GB" sz="6000" dirty="0" smtClean="0"/>
              <a:t>forms…</a:t>
            </a:r>
            <a:endParaRPr lang="en-GB" sz="6000" dirty="0">
              <a:solidFill>
                <a:schemeClr val="accent3">
                  <a:lumMod val="75000"/>
                </a:schemeClr>
              </a:solidFill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1" r="2225" b="12500"/>
          <a:stretch/>
        </p:blipFill>
        <p:spPr bwMode="auto">
          <a:xfrm>
            <a:off x="4572000" y="3284984"/>
            <a:ext cx="4104456" cy="302433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9" name="Picture 5" descr="C:\Users\robins\AppData\Local\Microsoft\Windows\Temporary Internet Files\Content.IE5\1RQMPT9K\EMH510-5[1].jpg"/>
          <p:cNvPicPr>
            <a:picLocks noChangeAspect="1" noChangeArrowheads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4589" t="14733" r="12472" b="2639"/>
          <a:stretch/>
        </p:blipFill>
        <p:spPr bwMode="auto">
          <a:xfrm>
            <a:off x="451520" y="3350793"/>
            <a:ext cx="2520280" cy="295232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" name="Audio 1">
            <a:hlinkClick r:id="" action="ppaction://media"/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8318500" y="6032500"/>
            <a:ext cx="609600" cy="6096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20357210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1033">
        <p:fade/>
      </p:transition>
    </mc:Choice>
    <mc:Fallback xmlns="">
      <p:transition spd="med" advTm="1033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13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  <p:bldLst>
      <p:bldP spid="4" grpId="0" animBg="1"/>
    </p:bld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ctrTitle"/>
          </p:nvPr>
        </p:nvSpPr>
        <p:spPr>
          <a:xfrm>
            <a:off x="236402" y="2002038"/>
            <a:ext cx="5400600" cy="2511674"/>
          </a:xfrm>
          <a:solidFill>
            <a:schemeClr val="accent2"/>
          </a:solidFill>
          <a:ln>
            <a:solidFill>
              <a:schemeClr val="accent6">
                <a:lumMod val="50000"/>
              </a:schemeClr>
            </a:solidFill>
          </a:ln>
        </p:spPr>
        <p:txBody>
          <a:bodyPr>
            <a:normAutofit fontScale="90000"/>
          </a:bodyPr>
          <a:lstStyle/>
          <a:p>
            <a:r>
              <a:rPr lang="en-GB" dirty="0">
                <a:latin typeface="Abduction2002" pitchFamily="2" charset="0"/>
              </a:rPr>
              <a:t> </a:t>
            </a:r>
            <a:r>
              <a:rPr lang="en-GB" dirty="0" smtClean="0">
                <a:solidFill>
                  <a:srgbClr val="00B050"/>
                </a:solidFill>
                <a:latin typeface="Abduction2002" pitchFamily="2" charset="0"/>
              </a:rPr>
              <a:t/>
            </a:r>
            <a:br>
              <a:rPr lang="en-GB" dirty="0" smtClean="0">
                <a:solidFill>
                  <a:srgbClr val="00B050"/>
                </a:solidFill>
                <a:latin typeface="Abduction2002" pitchFamily="2" charset="0"/>
              </a:rPr>
            </a:br>
            <a:r>
              <a:rPr lang="en-GB" dirty="0" smtClean="0">
                <a:solidFill>
                  <a:srgbClr val="00B050"/>
                </a:solidFill>
                <a:latin typeface="Abduction2002" pitchFamily="2" charset="0"/>
              </a:rPr>
              <a:t>7 </a:t>
            </a:r>
            <a:r>
              <a:rPr lang="en-GB" dirty="0" err="1" smtClean="0">
                <a:solidFill>
                  <a:srgbClr val="00B050"/>
                </a:solidFill>
                <a:latin typeface="Abduction2002" pitchFamily="2" charset="0"/>
              </a:rPr>
              <a:t>headteacher</a:t>
            </a:r>
            <a:r>
              <a:rPr lang="en-GB" dirty="0" smtClean="0">
                <a:solidFill>
                  <a:srgbClr val="00B050"/>
                </a:solidFill>
                <a:latin typeface="Abduction2002" pitchFamily="2" charset="0"/>
              </a:rPr>
              <a:t> awards</a:t>
            </a:r>
            <a:r>
              <a:rPr lang="en-GB" dirty="0" smtClean="0">
                <a:solidFill>
                  <a:srgbClr val="00B050"/>
                </a:solidFill>
              </a:rPr>
              <a:t>…</a:t>
            </a:r>
            <a:endParaRPr lang="en-GB" dirty="0">
              <a:solidFill>
                <a:srgbClr val="00B050"/>
              </a:solidFill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06848" y="617976"/>
            <a:ext cx="1872208" cy="1872208"/>
          </a:xfrm>
          <a:prstGeom prst="rect">
            <a:avLst/>
          </a:prstGeom>
        </p:spPr>
      </p:pic>
      <p:pic>
        <p:nvPicPr>
          <p:cNvPr id="1026" name="Picture 2" descr="C:\Users\robins\AppData\Local\Microsoft\Windows\Temporary Internet Files\Content.IE5\D548KTZJ\gvf510_certificate[1]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12354" y="4672444"/>
            <a:ext cx="2792094" cy="196148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7" name="Picture 3" descr="C:\Users\robins\AppData\Local\Microsoft\Windows\Temporary Internet Files\Content.IE5\GKDG4V7F\1460367455[1].jpg"/>
          <p:cNvPicPr>
            <a:picLocks noChangeAspect="1" noChangeArrowheads="1"/>
          </p:cNvPicPr>
          <p:nvPr/>
        </p:nvPicPr>
        <p:blipFill>
          <a:blip r:embed="rId6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3" y="118243"/>
            <a:ext cx="835770" cy="11337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C:\Users\robins\AppData\Local\Microsoft\Windows\Temporary Internet Files\Content.IE5\D548KTZJ\tree[1].jpg"/>
          <p:cNvPicPr>
            <a:picLocks noChangeAspect="1" noChangeArrowheads="1"/>
          </p:cNvPicPr>
          <p:nvPr/>
        </p:nvPicPr>
        <p:blipFill>
          <a:blip r:embed="rId7" cstate="print">
            <a:clrChange>
              <a:clrFrom>
                <a:srgbClr val="FEFEFE"/>
              </a:clrFrom>
              <a:clrTo>
                <a:srgbClr val="FEFEFE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08104" y="84734"/>
            <a:ext cx="668582" cy="122194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9" name="Picture 5" descr="C:\Users\robins\AppData\Local\Microsoft\Windows\Temporary Internet Files\Content.IE5\GKDG4V7F\FlyingHolly2[1].jpg"/>
          <p:cNvPicPr>
            <a:picLocks noChangeAspect="1" noChangeArrowheads="1"/>
          </p:cNvPicPr>
          <p:nvPr/>
        </p:nvPicPr>
        <p:blipFill>
          <a:blip r:embed="rId8">
            <a:clrChange>
              <a:clrFrom>
                <a:srgbClr val="FEFEFE"/>
              </a:clrFrom>
              <a:clrTo>
                <a:srgbClr val="FEFEFE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35348" y="2805438"/>
            <a:ext cx="1143000" cy="9048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" name="Picture 4" descr="C:\Users\robins\AppData\Local\Microsoft\Windows\Temporary Internet Files\Content.IE5\D548KTZJ\tree[1].jpg"/>
          <p:cNvPicPr>
            <a:picLocks noChangeAspect="1" noChangeArrowheads="1"/>
          </p:cNvPicPr>
          <p:nvPr/>
        </p:nvPicPr>
        <p:blipFill>
          <a:blip r:embed="rId7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48612" y="3183229"/>
            <a:ext cx="668582" cy="122194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2" name="Picture 8" descr="C:\Users\robins\AppData\Local\Microsoft\Windows\Temporary Internet Files\Content.IE5\GKDG4V7F\santa-hat-md[1].png"/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61099" y="160336"/>
            <a:ext cx="1043349" cy="9152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3" name="Picture 9" descr="C:\Users\robins\AppData\Local\Microsoft\Windows\Temporary Internet Files\Content.IE5\IG8X5KFS\blue-160652_960_720[1].png"/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6710071" y="4519859"/>
            <a:ext cx="1294691" cy="195155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4" name="Picture 10" descr="C:\Users\robins\AppData\Local\Microsoft\Windows\Temporary Internet Files\Content.IE5\IG8X5KFS\blue-160652_960_720[1].png"/>
          <p:cNvPicPr>
            <a:picLocks noChangeAspect="1" noChangeArrowheads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6660232" y="5733256"/>
            <a:ext cx="79219" cy="4571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" name="Audio 1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12"/>
          <a:stretch>
            <a:fillRect/>
          </a:stretch>
        </p:blipFill>
        <p:spPr>
          <a:xfrm>
            <a:off x="8318500" y="60325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452375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608">
        <p:fade/>
      </p:transition>
    </mc:Choice>
    <mc:Fallback xmlns="">
      <p:transition spd="med" advTm="608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ubtitle 1"/>
          <p:cNvSpPr>
            <a:spLocks noGrp="1"/>
          </p:cNvSpPr>
          <p:nvPr>
            <p:ph type="subTitle" idx="1"/>
          </p:nvPr>
        </p:nvSpPr>
        <p:spPr>
          <a:xfrm>
            <a:off x="1547664" y="4365104"/>
            <a:ext cx="6120680" cy="981472"/>
          </a:xfrm>
        </p:spPr>
        <p:txBody>
          <a:bodyPr>
            <a:noAutofit/>
          </a:bodyPr>
          <a:lstStyle/>
          <a:p>
            <a:r>
              <a:rPr lang="en-GB" sz="2400" dirty="0" smtClean="0">
                <a:latin typeface="CCW Precursive 6" panose="03050602040000000000" pitchFamily="66" charset="0"/>
              </a:rPr>
              <a:t> </a:t>
            </a:r>
          </a:p>
          <a:p>
            <a:r>
              <a:rPr lang="en-GB" sz="2400" dirty="0" smtClean="0">
                <a:latin typeface="CCW Precursive 6" panose="03050602040000000000" pitchFamily="66" charset="0"/>
              </a:rPr>
              <a:t>6 </a:t>
            </a:r>
            <a:r>
              <a:rPr lang="en-GB" sz="2400" dirty="0">
                <a:latin typeface="CCW Precursive 6" panose="03050602040000000000" pitchFamily="66" charset="0"/>
              </a:rPr>
              <a:t>forest school </a:t>
            </a:r>
            <a:r>
              <a:rPr lang="en-GB" sz="2400" dirty="0" smtClean="0">
                <a:latin typeface="CCW Precursive 6" panose="03050602040000000000" pitchFamily="66" charset="0"/>
              </a:rPr>
              <a:t>pancakes…</a:t>
            </a:r>
            <a:endParaRPr lang="en-GB" sz="2400" dirty="0">
              <a:latin typeface="CCW Precursive 6" panose="03050602040000000000" pitchFamily="66" charset="0"/>
            </a:endParaRPr>
          </a:p>
          <a:p>
            <a:endParaRPr lang="en-GB" sz="2800" dirty="0">
              <a:latin typeface="CCW Precursive 6" panose="03050602040000000000" pitchFamily="66" charset="0"/>
            </a:endParaRPr>
          </a:p>
          <a:p>
            <a:r>
              <a:rPr lang="en-GB" sz="3200" dirty="0"/>
              <a:t>. </a:t>
            </a:r>
            <a:endParaRPr lang="en-GB" sz="3200" dirty="0">
              <a:latin typeface="+mj-lt"/>
            </a:endParaRPr>
          </a:p>
        </p:txBody>
      </p:sp>
      <p:pic>
        <p:nvPicPr>
          <p:cNvPr id="1030" name="Picture 6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000" y="908720"/>
            <a:ext cx="3779274" cy="295232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32" name="Picture 8" descr="Go Wild Forest School Level 3 training campfire cooking pancakes bacon.jpg  | Forest school, Forest school activities, School levels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544" y="1300623"/>
            <a:ext cx="2520280" cy="173647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Audio 2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8318500" y="60325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737762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851">
        <p:fade/>
      </p:transition>
    </mc:Choice>
    <mc:Fallback xmlns="">
      <p:transition spd="med" advTm="851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ubtitle 1"/>
          <p:cNvSpPr>
            <a:spLocks noGrp="1"/>
          </p:cNvSpPr>
          <p:nvPr>
            <p:ph type="subTitle" idx="1"/>
          </p:nvPr>
        </p:nvSpPr>
        <p:spPr>
          <a:xfrm>
            <a:off x="539552" y="3717032"/>
            <a:ext cx="6480720" cy="2133600"/>
          </a:xfrm>
        </p:spPr>
        <p:txBody>
          <a:bodyPr>
            <a:normAutofit/>
          </a:bodyPr>
          <a:lstStyle/>
          <a:p>
            <a:pPr algn="ctr"/>
            <a:endParaRPr lang="en-GB" sz="3600" dirty="0">
              <a:latin typeface="ZenFraxFreestyle" panose="02000605080000020003" pitchFamily="2" charset="0"/>
            </a:endParaRPr>
          </a:p>
          <a:p>
            <a:pPr algn="ctr"/>
            <a:r>
              <a:rPr lang="en-GB" sz="3600" dirty="0">
                <a:latin typeface="ZenFraxFreestyle" panose="02000605080000020003" pitchFamily="2" charset="0"/>
              </a:rPr>
              <a:t>5 lovely </a:t>
            </a:r>
            <a:r>
              <a:rPr lang="en-GB" sz="3600" dirty="0" smtClean="0">
                <a:latin typeface="ZenFraxFreestyle" panose="02000605080000020003" pitchFamily="2" charset="0"/>
              </a:rPr>
              <a:t>lunches!</a:t>
            </a:r>
            <a:endParaRPr lang="en-GB" sz="3600" dirty="0">
              <a:latin typeface="ZenFraxFreestyle" panose="02000605080000020003" pitchFamily="2" charset="0"/>
            </a:endParaRPr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>
          <a:xfrm>
            <a:off x="971600" y="3861048"/>
            <a:ext cx="5544616" cy="2133600"/>
          </a:xfrm>
        </p:spPr>
        <p:txBody>
          <a:bodyPr>
            <a:normAutofit/>
          </a:bodyPr>
          <a:lstStyle/>
          <a:p>
            <a:r>
              <a:rPr lang="en-GB" dirty="0" smtClean="0"/>
              <a:t>                     </a:t>
            </a:r>
            <a:endParaRPr lang="en-GB" dirty="0"/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75656" y="836712"/>
            <a:ext cx="3551436" cy="2365803"/>
          </a:xfrm>
          <a:prstGeom prst="rect">
            <a:avLst/>
          </a:prstGeom>
        </p:spPr>
      </p:pic>
      <p:pic>
        <p:nvPicPr>
          <p:cNvPr id="4" name="Audio 3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8318500" y="60325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307121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3413">
        <p:fade/>
      </p:transition>
    </mc:Choice>
    <mc:Fallback xmlns="">
      <p:transition spd="med" advTm="3413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30" name="Picture 6" descr="C:\Users\robins\AppData\Local\Microsoft\Windows\Temporary Internet Files\Content.IE5\DABUT2QN\SantaClaus[1]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72167" y="4492850"/>
            <a:ext cx="1891210" cy="20360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Subtitle 1"/>
          <p:cNvSpPr>
            <a:spLocks noGrp="1"/>
          </p:cNvSpPr>
          <p:nvPr>
            <p:ph type="subTitle" idx="1"/>
          </p:nvPr>
        </p:nvSpPr>
        <p:spPr>
          <a:xfrm>
            <a:off x="32053" y="2297762"/>
            <a:ext cx="6252874" cy="2133600"/>
          </a:xfrm>
        </p:spPr>
        <p:txBody>
          <a:bodyPr>
            <a:noAutofit/>
          </a:bodyPr>
          <a:lstStyle/>
          <a:p>
            <a:r>
              <a:rPr lang="en-GB" sz="3200" dirty="0" smtClean="0">
                <a:latin typeface="Algerian" panose="04020705040A02060702" pitchFamily="82" charset="0"/>
              </a:rPr>
              <a:t>FOUR </a:t>
            </a:r>
            <a:r>
              <a:rPr lang="en-GB" sz="3200" dirty="0">
                <a:latin typeface="Algerian" panose="04020705040A02060702" pitchFamily="82" charset="0"/>
              </a:rPr>
              <a:t>super spelling  </a:t>
            </a:r>
            <a:r>
              <a:rPr lang="en-GB" sz="3200" dirty="0" smtClean="0">
                <a:latin typeface="Algerian" panose="04020705040A02060702" pitchFamily="82" charset="0"/>
              </a:rPr>
              <a:t>days...</a:t>
            </a:r>
            <a:endParaRPr lang="en-GB" sz="3200" dirty="0">
              <a:latin typeface="Algerian" panose="04020705040A02060702" pitchFamily="82" charset="0"/>
            </a:endParaRPr>
          </a:p>
        </p:txBody>
      </p:sp>
      <p:pic>
        <p:nvPicPr>
          <p:cNvPr id="1027" name="Picture 3" descr="C:\Users\robins\AppData\Local\Microsoft\Windows\Temporary Internet Files\Content.IE5\DABUT2QN\bubbletest-300x300[1]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51385" y="279262"/>
            <a:ext cx="1944216" cy="192139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C:\Users\robins\AppData\Local\Microsoft\Windows\Temporary Internet Files\Content.IE5\DABUT2QN\Standardized-Testing-School-2[1].jp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894" y="227169"/>
            <a:ext cx="2124101" cy="19548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2" name="Picture 8" descr="C:\Program Files (x86)\Microsoft Office\MEDIA\CAGCAT10\j0183290.wmf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5109003"/>
            <a:ext cx="1810255" cy="152173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3" name="Picture 9" descr="C:\Program Files (x86)\Microsoft Office\MEDIA\CAGCAT10\j0183290.wmf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64261" y="5080403"/>
            <a:ext cx="1655729" cy="157978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4" name="Picture 10" descr="C:\Users\robins\AppData\Local\Microsoft\Windows\Temporary Internet Files\Content.IE5\60Q3OQKV\WillFerrellElf[1].jpg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11078" y="143700"/>
            <a:ext cx="1773223" cy="21540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5" name="Picture 11" descr="C:\Users\robins\AppData\Local\Microsoft\Windows\Temporary Internet Files\Content.IE5\0V44QEKU\mischievious-elf[1].jpg"/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510197" y="11853936"/>
            <a:ext cx="45719" cy="2026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7" name="Picture 13" descr="C:\Users\robins\AppData\Local\Microsoft\Windows\Temporary Internet Files\Content.IE5\DABUT2QN\Puzzle-Elf[1].jpg"/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58933" y="2331204"/>
            <a:ext cx="2196244" cy="162648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Audio 2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11"/>
          <a:stretch>
            <a:fillRect/>
          </a:stretch>
        </p:blipFill>
        <p:spPr>
          <a:xfrm>
            <a:off x="8318500" y="60325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018389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512">
        <p:fade/>
      </p:transition>
    </mc:Choice>
    <mc:Fallback xmlns="">
      <p:transition spd="med" advTm="512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07975" y="764704"/>
            <a:ext cx="8229600" cy="1396751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en-GB" dirty="0" smtClean="0"/>
              <a:t>Three </a:t>
            </a:r>
            <a:r>
              <a:rPr lang="en-GB" dirty="0"/>
              <a:t>cheeky </a:t>
            </a:r>
            <a:r>
              <a:rPr lang="en-GB" dirty="0" smtClean="0"/>
              <a:t>children…</a:t>
            </a:r>
            <a:endParaRPr lang="en-GB" dirty="0"/>
          </a:p>
        </p:txBody>
      </p:sp>
      <p:sp>
        <p:nvSpPr>
          <p:cNvPr id="4" name="AutoShape 2" descr="How To Cope When Your Kids Get Cheeky | Familyfriendlyhq.ie">
            <a:hlinkClick r:id="rId4"/>
          </p:cNvPr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08104" y="4768036"/>
            <a:ext cx="584627" cy="153465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23728" y="2276872"/>
            <a:ext cx="5508104" cy="3308090"/>
          </a:xfrm>
          <a:prstGeom prst="ellipse">
            <a:avLst/>
          </a:prstGeom>
          <a:ln w="63500" cap="rnd">
            <a:solidFill>
              <a:srgbClr val="333333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pic>
        <p:nvPicPr>
          <p:cNvPr id="1027" name="Picture 3" descr="C:\Program Files (x86)\Microsoft Office\MEDIA\CAGCAT10\j0183290.wmf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92280" y="4844768"/>
            <a:ext cx="1724025" cy="18494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1" name="Picture 7" descr="C:\Program Files (x86)\Microsoft Office\MEDIA\CAGCAT10\j0183290.wmf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157945" y="4845289"/>
            <a:ext cx="1965783" cy="184891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307975" y="2276872"/>
            <a:ext cx="1440786" cy="1921396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740352" y="2420888"/>
            <a:ext cx="1403648" cy="1777380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2" name="Audio 1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10"/>
          <a:stretch>
            <a:fillRect/>
          </a:stretch>
        </p:blipFill>
        <p:spPr>
          <a:xfrm>
            <a:off x="8318500" y="60325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481991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467">
        <p:fade/>
      </p:transition>
    </mc:Choice>
    <mc:Fallback xmlns="">
      <p:transition spd="med" advTm="467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9552" y="1556792"/>
            <a:ext cx="8229600" cy="1143000"/>
          </a:xfrm>
        </p:spPr>
        <p:txBody>
          <a:bodyPr>
            <a:normAutofit/>
          </a:bodyPr>
          <a:lstStyle/>
          <a:p>
            <a:r>
              <a:rPr lang="en-GB" dirty="0" smtClean="0"/>
              <a:t>Two brilliant break times…</a:t>
            </a:r>
            <a:endParaRPr lang="en-GB" dirty="0"/>
          </a:p>
        </p:txBody>
      </p:sp>
      <p:sp>
        <p:nvSpPr>
          <p:cNvPr id="10" name="AutoShape 14" descr="data:image/jpg;base64,%20/9j/4AAQSkZJRgABAQEAYABgAAD/2wBDAAUDBAQEAwUEBAQFBQUGBwwIBwcHBw8LCwkMEQ8SEhEPERETFhwXExQaFRERGCEYGh0dHx8fExciJCIeJBweHx7/2wBDAQUFBQcGBw4ICA4eFBEUHh4eHh4eHh4eHh4eHh4eHh4eHh4eHh4eHh4eHh4eHh4eHh4eHh4eHh4eHh4eHh4eHh7/wAARCABpASwDASIAAhEBAxEB/8QAHwAAAQUBAQEBAQEAAAAAAAAAAAECAwQFBgcICQoL/8QAtRAAAgEDAwIEAwUFBAQAAAF9AQIDAAQRBRIhMUEGE1FhByJxFDKBkaEII0KxwRVS0fAkM2JyggkKFhcYGRolJicoKSo0NTY3ODk6Q0RFRkdISUpTVFVWV1hZWmNkZWZnaGlqc3R1dnd4eXqDhIWGh4iJipKTlJWWl5iZmqKjpKWmp6ipqrKztLW2t7i5usLDxMXGx8jJytLT1NXW19jZ2uHi4+Tl5ufo6erx8vP09fb3+Pn6/8QAHwEAAwEBAQEBAQEBAQAAAAAAAAECAwQFBgcICQoL/8QAtREAAgECBAQDBAcFBAQAAQJ3AAECAxEEBSExBhJBUQdhcRMiMoEIFEKRobHBCSMzUvAVYnLRChYkNOEl8RcYGRomJygpKjU2Nzg5OkNERUZHSElKU1RVVldYWVpjZGVmZ2hpanN0dXZ3eHl6goOEhYaHiImKkpOUlZaXmJmaoqOkpaanqKmqsrO0tba3uLm6wsPExcbHyMnK0tPU1dbX2Nna4uPk5ebn6Onq8vP09fb3+Pn6/9oADAMBAAIRAxEAPwDobK4IxzW3ZXPTmuQs5unNbNlP05r5uSPvHZnX2dx05rWt565azn6VqQ3Hyjms+Y5akbnQR3HHWpDc+9YIusDrSG9rRTZj7I6qxuNw61Pcy/Iea5/SLrcp5q9c3H7s811RbcDlnC0ytNN8xqrLN71SkuvnPPeq89zx1rhOlQLE9x71RuLjIqpcXJz1qnLccdabiXyhezZBrDu5OvJq1dzHmsm6k60KJLKl1J1rNlY81YupOapM+TWqRhOQhc471UuW61JI/FU7iUUJanJNlO6bBqruBpbqXOaoNI27rW8UznlIsy421j3x61eaQlcGs29749K3giLpmbNKfWqcr+5qa4HPeqjmtkYSIZWNRiQ5p0p4qq7c1SM2aEE/FSPPxWXEx5pzsaXKZNE7SA1Xk601SaeelFrBsdd4A+631rq9cP8AoT/7tcn4A6N9a6rW8/YW/wB2uun8Im9DyDU2zcyf7xqCJ8GpdQz9ql/3jVcLzWAXL8UwFTG696zPmxTHL+pp8wcxpm7HrTTd89ayjv8AU03L1Skwuz6nsJs45ratZfeuUspWBrYtZmrxZRPuFNHVWdxjHNaUVz8vWuXtpm4q/DO2KxcQdmbvnlqDLxWbFIxFThmxRsTzJG9o02ARmr91P+7PPasPSmYZq/cMTGfpXRCfunLUtzGRJMfNbnvTJZCR1qKXIkb61ExdmCIrMxOAoGST7VjdGjmiOd6pyy11EPhS5WIXOtXKabBjcynBk2+pGQF/E/hXUaP4V8JGxiuvsNzdiRQym7lK5HY7VxjPWuqnhpz6HLVx1OHmeQ3M2c1n3D8V742geFyNv/CP6dj/AHD/ADzXNeI/CfhmMSXE+kTRWfUy2Dt5kI9ShzuX3HI9O9b/AFKaRzrMYS0aPFrnnNU2HHNeh658PpmtzfeGNQj1q227/LXCzBfUDo4+nPtXCPC4JRlKspIKkYIPvXNKLg7SKdaMtjMn4BrKuWOTW9PbMQeKzbiyc5+WhNHNORiyHJNRbORWk9lJ/dqNrVx/DWnMjBtFJkGKo3ajBrVlhfHQ1UmtnbsauM0Z86RztynzGqEsZBNdLLYsx+7VWXTZCM7atVERKSOalQ5qs8ZrpJNMkzyKgfTG/umrVRGTkYCKQaU9K2f7McN0P5Uv9ku3Y0e0iTzIwRnNSVsHR3/ummnSpB2NJ1Y9xSmjY8A8bh711utf8eTf7tc74Os2hZvrXS6pEz2rL7V006seUjmujx7UF/0qX/eNVwvNbt9prG5c4PWoP7Mb0Nc/tY9yOcysUxh7Vqvp7L2NQtYt70KohqWpnEUw4zWg1m3vTDaGq50W5I+kbSxate1sW9Ks2kceRWtbLH6CvmXimfSqsVLWxYkDFbVtpw2j5Kdb+WpHArUgmj2jkCiOIuDrszmsSp6Uq2p9K1WkjbpigFPapdcn2zK1nCVHSrMqnYacrL7UPJxVLEWRDqNmWLKa6uUt7eMvLIwVVHc1v3sml+B7AzDZdarj55u0Xsuen1rf8IaYsei3WqSHZNMrJA+OUA6t+J/lXM2nhYXUwvfExjvZlctFagloI+eCQf8AWN7twOw717WXYa8VUl1OWrid0zidOvdb8Z+IbZbiC6bQjN5t3dFCImVeRGCfvbiACRxjNevPNxxjHt0qs8gUBVwoAwAOgFZuqXselWNxqEsgS1t42lmB6KoGSR/hXtJLocE6jm9TWM1OWY5rxLUP2hfCcTsLLStVvBjhtqxg/mc/pVSw/aG0q61K3tLjQrmxtZpFR7lp1bygTyxAHQVp7OXYzPUE8LTR61Nq2h61NpqyPvFoYVkg3d2AyGXJ5wCBUnivww3iK2M1xYQW+toPlurY5iuvZweVPufzNbdvMjRI8LK8bKCjKeCpHBHtWlZTc4Nc9WlGrG0i41JI8Cl0qSOR4pYikiMVZWGCCO1V5NKJ/hr1j4l6WkcsWrRJjeRHNjuf4W/p+Ariztr5HFOph6rgzXnujkpNI/2agfR/9kV2DKuO1QuiVgsVIzczjpNFz/CKrvof+zXZOqiomC0/rUjKUzjTof8As/pTG0NsY2fpXZ7V9qRhH7UvrczNyOFbQf8AZqNtA/2K7oiL2qMiPPGKf1uZDZwx8Pf9M6eugAfwfpXcbY8VWmZFNH1uZLZyX9grj7lRv4f/ANj9K65JIyac5jx2qfrMyW7nLado/wBnY/Lird9ZgxEY7VsSPGOlVZ2U1rHFzSJbOMn0XLltvU1A2jgD7lddMq1Uk20fWZiuclNpIH8NU5NLAP3a62fbk1nXOBnArWNeQXObk09f7tVmsF3fdrdlYc1XbGa1VaRXMz2CzuDgc1qQXTAda5K1vgoGelatreB8c15Uou59EpnTQXbetXI7psdawbaZcZzV2KYEdanUfMbUV0e5qdLrPesaN+BzUwdsfKaA5jWW496kWQyOqL95iAPqaxVkkz1q9o0hk1a1QnjzB+lXThzSSE5Hrd+Us9Jhs4iAqRpGMfr/AFrDuJPwrhvix8VdM8Gtp9ndI1zdzOHdFONsYOCfY1r6R4j0zX9Ji1TSLtLq3kHBU8qfRh2PtX3VJWjZHn1Fqa7tk15/+0BqDWPwv1GNX2vePHbD3DNlh+QNdjJexQpvuJBGD0z1P09a83+O+j674t8OWlvoMaN9mufOlt5JAkkw2kDaDxkZ6EitovVXMj5jMeCRineVuWnaos9jczWd1bzW11E22SKVCrqfcGnROBGpP3m4A65PYfWu1VEJxZ9Pfs4eKW1nwZ/Y95NuvdLIjXJ5aE/cP4cj8BXrNvIVIzXg3wO8F6h4eSXXdVmntb26iCRWkZAMUeQcydcscD5e3fnp63bardRuFkSO5Ht8j/4H9K45tczsCJPiT4g0yzsbfSL6eOKS/UiEs4Hz5GwAdyW/ka81+0EDk14Z8UvH1141+JD38QlgtbSUQ2sLjBQIepHY5yT9a9jSRniR26uoY/Uivmc8gueEinsXjc+jU37SOhNUBINxFRyMS2Oc14PKZNmi0ynvTRIuazMybucgU75uqZNNRsQ2aBZagncAdarOZlAJzVV7iQNyM0WJciZ5jmozPg1G0nGSOaar7gTtoujJssfasiqtxN9RSfaFEmCvFWcwzJ2JptoNzPFwynrUn2kkc5ptysaPxzUJmjAzTv5Esn8xm5A4pC/ODxTY7uEJjvUEtym7jrRd9hEkuDVOTbjripC+QCWFUL3zc/Kc00xkVzKq55rPuJBjrU08eD85warXKoq8tW8XZBYrS/MKqNjdU07hRgE1UwW5ya2jPQpI72Msf4cCtOxYxrk5rMhaeH5vL3rnitaznXarsnQjA9a5JzWjsewpl63klPfFaMDSYG3PNJbNE0wbYBxyDV6J40Ds0e0jp71g6vkXzDYJZeB0FTx3SrKFkao7eSKUZXOS2CMdKjnt8yqy8knoaj2rbHzGmbiPO2naffLaavaysPkWQbvp0NUk+Zl3rtTpupZlGwso3YoVdxakS5M8A+Nt/eXnxC1uS+JMkdy0Sj0ReFx+GD+Nc14I8aa94U1ZZNHvWiErBJI2+aNwT3H413/7Q+iyf2jB4lhjJhu0WO54+5KowCfYgD8RXi0shjkDj+Ehh+Fff0JqcFKPUzm7o+6Y2KMGMheXaN0jHLH1+g9hUnmriuctdVW4s4LhT8skSuMHPBANSf2h/tVZzkni3w5ofii0FvrNmk+0ERzA7ZYs91Yc/gcj2rnPh98NNF8LalNqEl3Lq14kp+yyXCgCBCBjCjjfyfm/LFdANQX1pbfUAXlw3OR/IU02O50a3AXr1oW6HmA+nSue+35OC2KfDdBm+9n8aLiPljX4CvxZ1ezhXJfV5UUD3kP+NfRjbFVU24AGK4V/Buh6X44ufEkuo3N9dXN280CNGscUbsSck5JOO3Su1F2XUq3llg+3aDnJr5nO581SMV0/UlzV7Alu0jfu8URWr+byDxUZvJS3kww+XKjbWy3WpLS/uG8xCkWHwFZjyCDzXicr3Iuguvu+WVA96LSSKFDu+Y1WuLqyRXle6LSRnayjpkDJqqL5ZJSIZkO/oRz26Yp8r6kuSTLkupW4kIOT7VWmeF4xJ/ETVFZAFlnuI/LjUEmTHAAOB+dPhi/0TzvOR4yd5UnDEYzgVcY6GbbZYuWQbVAzx2pjSxxg+pqvC1vK25pRAmcvuP3R6D3qvealY3tpJNFJuA6YXB9hVOLQm3YtJcQIzK+NxGag+1wRsQrAZqn5UM0oS0kjd0jxL8/Q1BeJagIqRneFyx3cdO/pTSfUm5q215aSbyzjI657VWlW383O8bD0qlp0Uc19NZrEN2AGYnIBPSrV1o1rZyxyXF4WRm2qN44x1Pvimm0K+lxi2olkPkyLj1zSuuyFpGwwU4JHrVe6tYrLzWt5pbqDaZFAG0gDuf50yzntbFTb307PIwViitk7Tz/L+dVdtXQXCOaPypZN4ATnBNVHupG+aNSQeOlXry8tZDIfsiWywgLCCeHz/EfXtWVFfXIeVgI40tyTKp4Y0oyTewNruMukLS+SWzKfTtVZ4440eK5Zg6mm3DTyJHIn7uJhudweWOfX8entVVbtpkkiCM7KRkk8ke/vXRGKlsFx8qqWO37oHBNZbpcsxMZ+X605r9kvJIHbCB8ZAztGKQX8dqqxyNEWIDfvM7ufpW8INbFJ3O0gvhC/l7nMUoLFI23Mo6A/pWtaTPNeuq3UBiVASd2FH59Pf0rirWfyAz2+5AcoxJOdpGScegpYJxDEUZSFdly275ux6+hINRLCI7eY9Im1KMXNsy4edsBju2hMdmHfPGCK1GvdsvmvNxIowinOfcfjkfhXm9lf/ZbiKZtkm/33Bu2Cfyq7bayg2RwSSJHGPmUjd8oJwF9Dz9Tk1yzwrWyHznfwa0LU+TJHH9qOdob645I6U9dVW4tndHktp1Yrlo8gntg9xxXExaj5zSzTBrWN8fZQhwyjB+VSfYD86s3V7fJMZnlWONZQQituKqAO/wCf41i8O9UyuZ2O0FzM1lKHZIUCYdtw+8MZT61Lb3qzq626gOQJFHYIO/v2rgYL3eImYmMPj5SBkjnkflye9W7XVL77IbrBWSQfZy6SBgy9ScH24zS+qvYamjX8UT2msWE+nX1vFLE6YZWfbvxzkfjjBHrXnDeFvBqTll0TzgD0lu5CPyBFdFeahhjDHIzxsgABH3cY+XnsAK5LVo7pGa4tHLIxJMZ6gDkn6fX3r28sxEqK9nN6dCHI7yy12zhhito4UtI0UIkYb5FAGAAT0+h/OrDarBu+a4SP2c4ry101KO1MyyeYgAONp+8W4H8/yqrcjUb62fTctPFccmNRxGQcfh07etezHFU2r3MvaI7jxP8AEvQdCjeOK4Go3g6RQnKg+7dBXnem/F7xJbavNdvHbzQTMP8ARyMBR0AU9aof8IhJGlxHOhkcIWjVW+8wOOD3qvceH4IZBJE3luhHyPz83Yn2zTWKpdw9rE9W8OfFLT9avRYtZzwXWCSOGTjqc/8A1q25vFCXH7mB/Lizgjd8zf4CvHNH0WSyhlktw63DLhmIySvJbHp2/CtS2Vlv0aCZwQo3nvgf1rKrjIr4dSXWSPRb7UJZrEywtCwL/Lnk5Xr9Pasuy1i7dnKxujeWyxblIwevHp0NYVpqBhZJIwzrjaA45BOecevJq7/aE8wRoEJmQFnk24Kjpj3OM8187OnOUnKWrMHK7Nm31G5VpInjkjlZQwfG7a3oe4q9aXc0r+cMgom4ptycsQcn8OSK5WS9kS3MflwtIV3Ng8kAZyT2pU1ySY/ZbaFlLlBlCcsRyM/yrCVGTVrCcrnXJqEHntDLGZpXVgroDt3cDJz+IqjJJ5csc9uxSJ8ZkCjcxIOT9B2Ht71kC/e1kuk85yqttZWHEhJyT9R0xUaK8LpH9oZYGkYxtv3AnAB47c96mMXG8QbuamqwXcNkLea+uJ4wWVpl/wBW4AJxx65/nUN1YzC1jzd3LjcoiG3qSucZzjgD1qlezSB4YY5GliJPDH5SN27kdO2Pxp8N5fQ2F0bu3LjOfLPRW7EAdelWlK2oXTNGW0u76Uxq37oK275cfLjkjnnOcfjUBso0sRJbxmNYblRLiXO3HHFVppZrKVtQV5FmuJjlG+6qkYAA+n5VZtJNijeyumTvV/4gc4znv0/SnKLel9BNofZmRRDb/ZYHneTDyx5Gc8g59gat2lwEuFgdY3E+5JFZRyB35OcZxz2yazLhpPtYMMc7ky5UbsHZ3/EUWfn2V+0htiFRWEbbeCvsKPZOK3ITehsyWM1uv2/TZkW4ZAZtjH930U9sZyTjmqUCiZ5be+3SNC5y5yyg5y2B26jgenWs1dZvJH8xriWKK4ZRIFGBjPCgduv61dt9ahhEqpuaWMMWLE7nyOmfapcG0U5rsNuLKOS2GyRsPmJhyexI47Y4qJLCG38pZ0Zpo497ANkkgd/Qf1qEee2nNfWt4sW5maRFbJAbr9M4qWTUvP2JulgIdVjK4JOfvE+vSj3l13JRDeRXEmlyC4WeRShhgdjgjBB3A9MYzx9KgjvLqzsYI2sYZlRwWYJuYMB3I69vxFXmaSCWSCRoWij+/tzll96rpqn2iWOO3VY4Qw3BgAQo6H6n1rVNcqUkUnoUreWZreB5UmkMcrNbrGnDSZyN3U9zVCNZyEeRytxFOWldVyvXAGfz/Sr99NJfPNDbKsIyRujOMLzx+JPX2pJGl+yWtpJcMBF8ykLweecnvWkJK1hmNEqieWWGQOXbazsh2bgOmcdcn9DTLP7dPD532XJYkklAefxNWjPEkz2ocpu+aNwOE56n34qlcMwmbE7SZOS4H3j611c2uw0XRN0MmSw4PPUVcsPKN5J527DDcoPIFZEfQ1ox/d/4DVVG0jpTNy/Ed0BBjagGQV+6KqRi4G6O2ChxwNv86WD/AI9lp1j/AMhL8DXLzNFN6k11DLdRrHLdFJlHQdBjpT4vtDJ5jkheVUE96WX/AI/Woj/1UX1NRztxC4szxpMYjuCeUAHU4CdTj3pFuowsTeYJFjBG0HGD60mo/wDHjF/vGsyy+7L9TTWquS3Y6a1liay3CEs7vuJPIAx0ptneWSytut1QygoCvAHb+tO0f/kHfn/I1kQ/8ew/36mKuS5PQ2DPbw3VrHNEjwx4VyON1O1EWLXbJpqqik7gT90HvVVv+PZf98fyqL+Af71VC5D2C6htzMrPvMigHPbjtUNxHa6jdTLsjQxgMX7tjtj61au/+PSOsiw/5CR/3TWkZWaMpaFqxsY5YTJO4GAy7cY7VVt9JtrfZHGP3mcyOe69vxq9qP8ArIv97/Cp4/8Aj8H0H86znWkp6dRGfdaJNamOeJ1kgj27mOeCf61Wvba6jZxbgkM+9OwIOM11eq/8gIf9dBVK7/1dt9BS9pJ2Kkkmcs8Uis8YUQuV2vg9vetews5YLcLuV4wodX24Kv8A5ArOm+5L/wBdT/OuiH/IFP8AwGr5m032EkZupWsEtwdm8yyqXkJ+6T6/WqOnSXH2Z/KUI8IIUH+ZrSk/1n/AKitf9Xc1Fvd1ERWcs8EDszbply2NoIOadpF3tcSEF5m6q/c5zTIej/Q063/1tv8AWiqk7E3Jbp7q4aRrgKGLZ+nuBVL980wWdiIug9q1Jv8Aj4P+7VXUP+QYf90VjCWrQPcb/aSh5I7faVUfK3cVVTWriNkhmlBBBAbNZ9n/AKyb/drM1X/Wx/WuinRTdgsbN/LcXMQjjeNYgQX/AA6VLpl1pqXbRSvIElPzsDzWXH/x7v8A7tVdN/15+lVGkuVoEje1DUotOtp3sGyG4w3cVQg1RrgQtCuGQctVXVf9RN9DUGk/8eH4Gun6vBq7RSVzTm1JmkMaMBu+VjnrVa5vjC5VDguOcVmWv3zRd/8AHyKhUY81hNaliPUJIUZFkILdRSvqk0OxvMLY96zZf9c30qOX/Vmt1RiUaE+pKcuuN2c1H9okl+cNgGspv9VV60/490+laOlFIpI//9k="/>
          <p:cNvSpPr>
            <a:spLocks noChangeAspect="1" noChangeArrowheads="1"/>
          </p:cNvSpPr>
          <p:nvPr/>
        </p:nvSpPr>
        <p:spPr bwMode="auto">
          <a:xfrm>
            <a:off x="21272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pic>
        <p:nvPicPr>
          <p:cNvPr id="12" name="Picture 10" descr="C:\Users\robins\AppData\Local\Microsoft\Windows\Temporary Internet Files\Content.IE5\BY4OZ3U0\Winter_playground[1]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2725" y="3516751"/>
            <a:ext cx="4644008" cy="30862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3" name="Picture 11" descr="C:\Users\robins\AppData\Local\Microsoft\Windows\Temporary Internet Files\Content.IE5\B86712VM\children_s_playground_rocking_chair_toys_kids_rocking_horse-673116[1]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43113" y="2827366"/>
            <a:ext cx="3157386" cy="21049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4" name="Picture 12" descr="C:\Users\robins\AppData\Local\Microsoft\Windows\Temporary Internet Files\Content.IE5\FW3JB5L9\Footballtournament[1].jp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33110" y="5059864"/>
            <a:ext cx="3777392" cy="13214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Audio 2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8318500" y="60325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071893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1114">
        <p:fade/>
      </p:transition>
    </mc:Choice>
    <mc:Fallback xmlns="">
      <p:transition spd="med" advTm="1114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ubtitle 1"/>
          <p:cNvSpPr>
            <a:spLocks noGrp="1"/>
          </p:cNvSpPr>
          <p:nvPr>
            <p:ph type="subTitle" idx="1"/>
          </p:nvPr>
        </p:nvSpPr>
        <p:spPr>
          <a:xfrm>
            <a:off x="2315804" y="4093817"/>
            <a:ext cx="4399199" cy="2133600"/>
          </a:xfrm>
        </p:spPr>
        <p:txBody>
          <a:bodyPr>
            <a:noAutofit/>
          </a:bodyPr>
          <a:lstStyle/>
          <a:p>
            <a:pPr algn="ctr"/>
            <a:r>
              <a:rPr lang="en-GB" sz="2400" dirty="0" smtClean="0">
                <a:latin typeface="African" pitchFamily="2" charset="0"/>
              </a:rPr>
              <a:t>And</a:t>
            </a:r>
          </a:p>
          <a:p>
            <a:pPr algn="ctr"/>
            <a:r>
              <a:rPr lang="en-GB" sz="2400" dirty="0" smtClean="0">
                <a:latin typeface="African" pitchFamily="2" charset="0"/>
              </a:rPr>
              <a:t>one </a:t>
            </a:r>
            <a:r>
              <a:rPr lang="en-GB" sz="2400" dirty="0">
                <a:latin typeface="African" pitchFamily="2" charset="0"/>
              </a:rPr>
              <a:t>marvellous Head </a:t>
            </a:r>
            <a:r>
              <a:rPr lang="en-GB" sz="2400" dirty="0" smtClean="0">
                <a:latin typeface="African" pitchFamily="2" charset="0"/>
              </a:rPr>
              <a:t>teacher.</a:t>
            </a:r>
            <a:endParaRPr lang="en-GB" sz="2400" dirty="0"/>
          </a:p>
        </p:txBody>
      </p:sp>
      <p:pic>
        <p:nvPicPr>
          <p:cNvPr id="1026" name="Picture 2" descr="C:\Users\robins\AppData\Local\Microsoft\Windows\Temporary Internet Files\Content.IE5\9AE1P0T8\Mortarboard_(PSF)[1].pn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03848" y="1003770"/>
            <a:ext cx="2167317" cy="253067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9" name="Picture 15" descr="C:\Users\robins\AppData\Local\Microsoft\Windows\Temporary Internet Files\Content.IE5\U2OV2Z5N\lkmTt[1].gif"/>
          <p:cNvPicPr>
            <a:picLocks noChangeAspect="1" noChangeArrowheads="1" noCrop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71165" y="1003770"/>
            <a:ext cx="1857375" cy="26289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40" name="Picture 16" descr="C:\Users\robins\AppData\Local\Microsoft\Windows\Temporary Internet Files\Content.IE5\U2OV2Z5N\lkmTt[1].gif"/>
          <p:cNvPicPr>
            <a:picLocks noChangeAspect="1" noChangeArrowheads="1" noCrop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46473" y="1006849"/>
            <a:ext cx="1857375" cy="26289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Audio 2">
            <a:hlinkClick r:id="" action="ppaction://media"/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8318500" y="6032500"/>
            <a:ext cx="609600" cy="6096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11459008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3667">
        <p:fade/>
      </p:transition>
    </mc:Choice>
    <mc:Fallback xmlns="">
      <p:transition spd="med" advTm="3667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1" dur="2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12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ctrTitle"/>
          </p:nvPr>
        </p:nvSpPr>
        <p:spPr>
          <a:xfrm>
            <a:off x="454548" y="5078453"/>
            <a:ext cx="7992888" cy="1368152"/>
          </a:xfrm>
        </p:spPr>
        <p:txBody>
          <a:bodyPr>
            <a:normAutofit fontScale="90000"/>
          </a:bodyPr>
          <a:lstStyle/>
          <a:p>
            <a:r>
              <a:rPr lang="en-GB" sz="3600" dirty="0">
                <a:solidFill>
                  <a:schemeClr val="bg1"/>
                </a:solidFill>
                <a:latin typeface="Curlz MT" panose="04040404050702020202" pitchFamily="82" charset="0"/>
              </a:rPr>
              <a:t>On the eleventh day of Christmas </a:t>
            </a:r>
            <a:r>
              <a:rPr lang="en-GB" sz="3600" dirty="0" smtClean="0">
                <a:solidFill>
                  <a:schemeClr val="bg1"/>
                </a:solidFill>
                <a:latin typeface="Curlz MT" panose="04040404050702020202" pitchFamily="82" charset="0"/>
              </a:rPr>
              <a:t/>
            </a:r>
            <a:br>
              <a:rPr lang="en-GB" sz="3600" dirty="0" smtClean="0">
                <a:solidFill>
                  <a:schemeClr val="bg1"/>
                </a:solidFill>
                <a:latin typeface="Curlz MT" panose="04040404050702020202" pitchFamily="82" charset="0"/>
              </a:rPr>
            </a:br>
            <a:r>
              <a:rPr lang="en-GB" sz="3600" dirty="0" smtClean="0">
                <a:solidFill>
                  <a:schemeClr val="bg1"/>
                </a:solidFill>
                <a:latin typeface="Curlz MT" panose="04040404050702020202" pitchFamily="82" charset="0"/>
              </a:rPr>
              <a:t>Cheapside gave </a:t>
            </a:r>
            <a:r>
              <a:rPr lang="en-GB" sz="3600" dirty="0">
                <a:solidFill>
                  <a:schemeClr val="bg1"/>
                </a:solidFill>
                <a:latin typeface="Curlz MT" panose="04040404050702020202" pitchFamily="82" charset="0"/>
              </a:rPr>
              <a:t>to </a:t>
            </a:r>
            <a:r>
              <a:rPr lang="en-GB" sz="3600" dirty="0" smtClean="0">
                <a:solidFill>
                  <a:schemeClr val="bg1"/>
                </a:solidFill>
                <a:latin typeface="Curlz MT" panose="04040404050702020202" pitchFamily="82" charset="0"/>
              </a:rPr>
              <a:t>me,</a:t>
            </a:r>
            <a:br>
              <a:rPr lang="en-GB" sz="3600" dirty="0" smtClean="0">
                <a:solidFill>
                  <a:schemeClr val="bg1"/>
                </a:solidFill>
                <a:latin typeface="Curlz MT" panose="04040404050702020202" pitchFamily="82" charset="0"/>
              </a:rPr>
            </a:br>
            <a:r>
              <a:rPr lang="en-GB" sz="3600" dirty="0" smtClean="0">
                <a:solidFill>
                  <a:schemeClr val="bg1"/>
                </a:solidFill>
                <a:latin typeface="Curlz MT" panose="04040404050702020202" pitchFamily="82" charset="0"/>
              </a:rPr>
              <a:t> </a:t>
            </a:r>
            <a:r>
              <a:rPr lang="en-GB" sz="3600" dirty="0">
                <a:solidFill>
                  <a:schemeClr val="bg1"/>
                </a:solidFill>
                <a:latin typeface="Curlz MT" panose="04040404050702020202" pitchFamily="82" charset="0"/>
              </a:rPr>
              <a:t>11 minutes of </a:t>
            </a:r>
            <a:r>
              <a:rPr lang="en-GB" sz="3600" dirty="0" smtClean="0">
                <a:solidFill>
                  <a:schemeClr val="bg1"/>
                </a:solidFill>
                <a:latin typeface="Curlz MT" panose="04040404050702020202" pitchFamily="82" charset="0"/>
              </a:rPr>
              <a:t>Makaton…</a:t>
            </a:r>
            <a:endParaRPr lang="en-GB" sz="3200" dirty="0">
              <a:solidFill>
                <a:schemeClr val="bg1"/>
              </a:solidFill>
              <a:latin typeface="Curlz MT" panose="04040404050702020202" pitchFamily="82" charset="0"/>
            </a:endParaRPr>
          </a:p>
        </p:txBody>
      </p:sp>
      <p:pic>
        <p:nvPicPr>
          <p:cNvPr id="1032" name="Picture 8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55594" y="429514"/>
            <a:ext cx="3893827" cy="285547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AutoShape 12" descr="North Devon- British Sign Language,and Makaton - Posts | Facebook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5" name="AutoShape 14" descr="Singing Hands: Christmas Alphabet - Makaton Sign Language - YouTube"/>
          <p:cNvSpPr>
            <a:spLocks noChangeAspect="1" noChangeArrowheads="1"/>
          </p:cNvSpPr>
          <p:nvPr/>
        </p:nvSpPr>
        <p:spPr bwMode="auto">
          <a:xfrm>
            <a:off x="307975" y="79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6" name="AutoShape 16" descr="Singing Hands: Christmas Alphabet - Makaton Sign Language - YouTube"/>
          <p:cNvSpPr>
            <a:spLocks noChangeAspect="1" noChangeArrowheads="1"/>
          </p:cNvSpPr>
          <p:nvPr/>
        </p:nvSpPr>
        <p:spPr bwMode="auto">
          <a:xfrm>
            <a:off x="460375" y="1603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pic>
        <p:nvPicPr>
          <p:cNvPr id="1041" name="Picture 17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8378" y="84138"/>
            <a:ext cx="4539301" cy="244465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42" name="Picture 18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8162" y="2604989"/>
            <a:ext cx="4451138" cy="229881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45" name="Picture 21" descr="C:\Users\robins\AppData\Local\Microsoft\Windows\Temporary Internet Files\Content.IE5\L4FAFJ8H\2454443453_20f7a2f1c8_b[1].jpg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52320" y="3600401"/>
            <a:ext cx="1512168" cy="129614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" name="Audio 1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8"/>
          <a:stretch>
            <a:fillRect/>
          </a:stretch>
        </p:blipFill>
        <p:spPr>
          <a:xfrm>
            <a:off x="8318500" y="60325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00279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4529">
        <p:fade/>
      </p:transition>
    </mc:Choice>
    <mc:Fallback xmlns="">
      <p:transition spd="med" advTm="4529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ubtitle 1"/>
          <p:cNvSpPr>
            <a:spLocks noGrp="1"/>
          </p:cNvSpPr>
          <p:nvPr>
            <p:ph type="subTitle" idx="1"/>
          </p:nvPr>
        </p:nvSpPr>
        <p:spPr>
          <a:xfrm>
            <a:off x="611560" y="3861048"/>
            <a:ext cx="8064896" cy="1752600"/>
          </a:xfrm>
        </p:spPr>
        <p:txBody>
          <a:bodyPr>
            <a:noAutofit/>
          </a:bodyPr>
          <a:lstStyle/>
          <a:p>
            <a:endParaRPr lang="en-GB" sz="4400" dirty="0" smtClean="0"/>
          </a:p>
          <a:p>
            <a:r>
              <a:rPr lang="en-GB" sz="4400" dirty="0" smtClean="0"/>
              <a:t>10 </a:t>
            </a:r>
            <a:r>
              <a:rPr lang="en-GB" sz="4400" dirty="0"/>
              <a:t>team </a:t>
            </a:r>
            <a:r>
              <a:rPr lang="en-GB" sz="4400" dirty="0" smtClean="0"/>
              <a:t>ticks…</a:t>
            </a:r>
            <a:endParaRPr lang="en-GB" sz="4400" dirty="0"/>
          </a:p>
        </p:txBody>
      </p:sp>
      <p:pic>
        <p:nvPicPr>
          <p:cNvPr id="1027" name="Picture 3" descr="C:\Users\robins\AppData\Local\Microsoft\Windows\Temporary Internet Files\Content.IE5\2JU02QQJ\Checkbox[1].pn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71192" y="616845"/>
            <a:ext cx="1776656" cy="167292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C:\Users\robins\AppData\Local\Microsoft\Windows\Temporary Internet Files\Content.IE5\2JU02QQJ\Checkbox[1].png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43808" y="-947142"/>
            <a:ext cx="1022616" cy="4571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9" name="Picture 5" descr="C:\Users\robins\AppData\Local\Microsoft\Windows\Temporary Internet Files\Content.IE5\2JU02QQJ\Checkbox[1].pn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94360" y="2045197"/>
            <a:ext cx="2033364" cy="169494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C:\Users\robins\AppData\Local\Microsoft\Windows\Temporary Internet Files\Content.IE5\2JU02QQJ\Checkbox[1].pn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12871" y="2138188"/>
            <a:ext cx="1720940" cy="135079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1" name="Picture 7" descr="C:\Users\robins\AppData\Local\Microsoft\Windows\Temporary Internet Files\Content.IE5\NJL6F36D\1200px-Fraxinus_americana_002[1].jpg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0552" y="696995"/>
            <a:ext cx="2564909" cy="309204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3" name="Picture 9" descr="C:\Users\robins\AppData\Local\Microsoft\Windows\Temporary Internet Files\Content.IE5\2JU02QQJ\Checkbox[1].pn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67548" y="2189395"/>
            <a:ext cx="1528762" cy="14843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4" name="Picture 10" descr="C:\Users\robins\AppData\Local\Microsoft\Windows\Temporary Internet Files\Content.IE5\2JU02QQJ\Checkbox[1].pn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48437" y="764704"/>
            <a:ext cx="1528762" cy="143838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5" name="Picture 11" descr="C:\Users\robins\AppData\Local\Microsoft\Windows\Temporary Internet Files\Content.IE5\2JU02QQJ\Checkbox[1].pn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90112" y="1510861"/>
            <a:ext cx="1212573" cy="97647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6" name="Picture 12" descr="C:\Users\robins\AppData\Local\Microsoft\Windows\Temporary Internet Files\Content.IE5\2JU02QQJ\Checkbox[1].pn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56859" y="1184684"/>
            <a:ext cx="1224136" cy="109454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7" name="Picture 13" descr="C:\Users\robins\AppData\Local\Microsoft\Windows\Temporary Internet Files\Content.IE5\2JU02QQJ\Checkbox[1].pn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75784" y="414768"/>
            <a:ext cx="1528762" cy="11898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8" name="Picture 14" descr="C:\Users\robins\AppData\Local\Microsoft\Windows\Temporary Internet Files\Content.IE5\2JU02QQJ\Checkbox[1].pn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77235" y="149393"/>
            <a:ext cx="1024707" cy="67590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9" name="Picture 15" descr="C:\Users\robins\AppData\Local\Microsoft\Windows\Temporary Internet Files\Content.IE5\2JU02QQJ\Checkbox[1].pn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84280" y="375640"/>
            <a:ext cx="1096715" cy="74791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Audio 2">
            <a:hlinkClick r:id="" action="ppaction://media"/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9"/>
          <a:stretch>
            <a:fillRect/>
          </a:stretch>
        </p:blipFill>
        <p:spPr>
          <a:xfrm>
            <a:off x="8318500" y="6032500"/>
            <a:ext cx="609600" cy="6096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8027690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2202">
        <p:fade/>
      </p:transition>
    </mc:Choice>
    <mc:Fallback xmlns="">
      <p:transition spd="med" advTm="2202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103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10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0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103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10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10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102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102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10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10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1000"/>
                                        <p:tgtEl>
                                          <p:spTgt spid="103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10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10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1000"/>
                                        <p:tgtEl>
                                          <p:spTgt spid="103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10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10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1000"/>
                                        <p:tgtEl>
                                          <p:spTgt spid="103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10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10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6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1000"/>
                                        <p:tgtEl>
                                          <p:spTgt spid="103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10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10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1000"/>
                                        <p:tgtEl>
                                          <p:spTgt spid="103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4" dur="1000" fill="hold"/>
                                        <p:tgtEl>
                                          <p:spTgt spid="10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1000" fill="hold"/>
                                        <p:tgtEl>
                                          <p:spTgt spid="10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1000"/>
                                        <p:tgtEl>
                                          <p:spTgt spid="103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9" dur="1000" fill="hold"/>
                                        <p:tgtEl>
                                          <p:spTgt spid="10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1000" fill="hold"/>
                                        <p:tgtEl>
                                          <p:spTgt spid="10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1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1000"/>
                                        <p:tgtEl>
                                          <p:spTgt spid="103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4" dur="1000" fill="hold"/>
                                        <p:tgtEl>
                                          <p:spTgt spid="10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1000" fill="hold"/>
                                        <p:tgtEl>
                                          <p:spTgt spid="10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66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0" y="3596014"/>
            <a:ext cx="8532440" cy="1682873"/>
          </a:xfrm>
        </p:spPr>
        <p:txBody>
          <a:bodyPr>
            <a:normAutofit/>
          </a:bodyPr>
          <a:lstStyle/>
          <a:p>
            <a:r>
              <a:rPr lang="en-GB" sz="4000" dirty="0" smtClean="0">
                <a:solidFill>
                  <a:srgbClr val="FF00FF"/>
                </a:solidFill>
                <a:latin typeface="Abduction2002" pitchFamily="2" charset="0"/>
              </a:rPr>
              <a:t>9 Melting ice packs…</a:t>
            </a:r>
            <a:endParaRPr lang="en-GB" sz="4000" dirty="0">
              <a:solidFill>
                <a:srgbClr val="FF00FF"/>
              </a:solidFill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50694" y="3947357"/>
            <a:ext cx="7344816" cy="2880320"/>
          </a:xfrm>
        </p:spPr>
        <p:txBody>
          <a:bodyPr>
            <a:noAutofit/>
          </a:bodyPr>
          <a:lstStyle/>
          <a:p>
            <a:r>
              <a:rPr lang="en-GB" sz="4000" dirty="0" smtClean="0">
                <a:solidFill>
                  <a:srgbClr val="66FF66"/>
                </a:solidFill>
              </a:rPr>
              <a:t>.</a:t>
            </a:r>
            <a:endParaRPr lang="en-GB" sz="4000" dirty="0">
              <a:solidFill>
                <a:srgbClr val="66FF66"/>
              </a:solidFill>
            </a:endParaRPr>
          </a:p>
        </p:txBody>
      </p:sp>
      <p:pic>
        <p:nvPicPr>
          <p:cNvPr id="1026" name="Picture 2" descr="C:\Users\Robins\AppData\Local\Microsoft\Windows\Temporary Internet Files\Content.IE5\BJYO27XM\220px-Leaky_icepack[1]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32359" y="772131"/>
            <a:ext cx="1573572" cy="124113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7" name="Picture 3" descr="C:\Users\Robins\AppData\Local\Microsoft\Windows\Temporary Internet Files\Content.IE5\BJYO27XM\220px-Leaky_icepack[1]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31013" y="921205"/>
            <a:ext cx="1147584" cy="94298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C:\Users\Robins\AppData\Local\Microsoft\Windows\Temporary Internet Files\Content.IE5\TISRJ7W6\60979ea6207fc23e27bff878f646174b[1]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90853" y="300639"/>
            <a:ext cx="1440160" cy="158472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2" name="Picture 8" descr="C:\Users\Robins\AppData\Local\Microsoft\Windows\Temporary Internet Files\Content.IE5\TISRJ7W6\60979ea6207fc23e27bff878f646174b[1].jp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87991" y="189774"/>
            <a:ext cx="1544249" cy="16882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7" name="Picture 13" descr="C:\Users\Robins\AppData\Local\Microsoft\Windows\Temporary Internet Files\Content.IE5\3M3MFZZQ\Freezer_ice_packs[1].jpg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64288" y="189774"/>
            <a:ext cx="1728192" cy="151438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8" name="Picture 14" descr="C:\Users\Robins\AppData\Local\Microsoft\Windows\Temporary Internet Files\Content.IE5\3M3MFZZQ\Freezer_ice_packs[1].jpg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11931" y="1864189"/>
            <a:ext cx="2008192" cy="198884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9" name="Picture 15" descr="C:\Users\Robins\AppData\Local\Microsoft\Windows\Temporary Internet Files\Content.IE5\TISRJ7W6\CNX_Chem_05_02_IcePack1[1].jpg"/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 flipV="1">
            <a:off x="2509352" y="8253535"/>
            <a:ext cx="81498" cy="253322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40" name="Picture 16" descr="C:\Users\Robins\AppData\Local\Microsoft\Windows\Temporary Internet Files\Content.IE5\TISRJ7W6\CNX_Chem_05_02_IcePack1[1].jpg"/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7159" y="2227863"/>
            <a:ext cx="1719017" cy="136815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41" name="Picture 17" descr="C:\Users\Robins\AppData\Local\Microsoft\Windows\Temporary Internet Files\Content.IE5\BJYO27XM\220px-Hot_Cold_Bag_Small[1].jpg"/>
          <p:cNvPicPr>
            <a:picLocks noChangeAspect="1" noChangeArrowheads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9947" y="0"/>
            <a:ext cx="1254213" cy="107917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42" name="Picture 18" descr="C:\Users\Robins\AppData\Local\Microsoft\Windows\Temporary Internet Files\Content.IE5\BJYO27XM\220px-Hot_Cold_Bag_Small[1].jpg"/>
          <p:cNvPicPr>
            <a:picLocks noChangeAspect="1" noChangeArrowheads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11960" y="1864189"/>
            <a:ext cx="1212809" cy="10477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Audio 3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12"/>
          <a:stretch>
            <a:fillRect/>
          </a:stretch>
        </p:blipFill>
        <p:spPr>
          <a:xfrm>
            <a:off x="8318500" y="60325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510150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110">
        <p:fade/>
      </p:transition>
    </mc:Choice>
    <mc:Fallback xmlns="">
      <p:transition spd="med" advTm="11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ctrTitle"/>
          </p:nvPr>
        </p:nvSpPr>
        <p:spPr>
          <a:xfrm>
            <a:off x="30750" y="404665"/>
            <a:ext cx="8968711" cy="1368152"/>
          </a:xfrm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>
            <a:noAutofit/>
          </a:bodyPr>
          <a:lstStyle/>
          <a:p>
            <a:r>
              <a:rPr lang="en-GB" sz="6000" dirty="0" smtClean="0"/>
              <a:t/>
            </a:r>
            <a:br>
              <a:rPr lang="en-GB" sz="6000" dirty="0" smtClean="0"/>
            </a:br>
            <a:r>
              <a:rPr lang="en-GB" sz="6000" dirty="0" smtClean="0"/>
              <a:t> </a:t>
            </a:r>
            <a:r>
              <a:rPr lang="en-GB" sz="6000" dirty="0"/>
              <a:t>8 accident </a:t>
            </a:r>
            <a:r>
              <a:rPr lang="en-GB" sz="6000" dirty="0" smtClean="0"/>
              <a:t>forms…</a:t>
            </a:r>
            <a:endParaRPr lang="en-GB" sz="6000" dirty="0">
              <a:solidFill>
                <a:schemeClr val="accent3">
                  <a:lumMod val="75000"/>
                </a:schemeClr>
              </a:solidFill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1" r="2225" b="12500"/>
          <a:stretch/>
        </p:blipFill>
        <p:spPr bwMode="auto">
          <a:xfrm>
            <a:off x="4572000" y="3284984"/>
            <a:ext cx="4104456" cy="302433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9" name="Picture 5" descr="C:\Users\robins\AppData\Local\Microsoft\Windows\Temporary Internet Files\Content.IE5\1RQMPT9K\EMH510-5[1].jpg"/>
          <p:cNvPicPr>
            <a:picLocks noChangeAspect="1" noChangeArrowheads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4589" t="14733" r="12472" b="2639"/>
          <a:stretch/>
        </p:blipFill>
        <p:spPr bwMode="auto">
          <a:xfrm>
            <a:off x="451520" y="3350793"/>
            <a:ext cx="2520280" cy="295232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" name="Audio 1">
            <a:hlinkClick r:id="" action="ppaction://media"/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8318500" y="6032500"/>
            <a:ext cx="609600" cy="6096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8214524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1504">
        <p:fade/>
      </p:transition>
    </mc:Choice>
    <mc:Fallback xmlns="">
      <p:transition spd="med" advTm="1504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13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  <p:bldLst>
      <p:bldP spid="4" grpId="0" animBg="1"/>
    </p:bldLst>
  </p:timing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ctrTitle"/>
          </p:nvPr>
        </p:nvSpPr>
        <p:spPr>
          <a:xfrm>
            <a:off x="236402" y="2002038"/>
            <a:ext cx="5400600" cy="2511674"/>
          </a:xfrm>
          <a:solidFill>
            <a:schemeClr val="accent2"/>
          </a:solidFill>
          <a:ln>
            <a:solidFill>
              <a:schemeClr val="accent6">
                <a:lumMod val="50000"/>
              </a:schemeClr>
            </a:solidFill>
          </a:ln>
        </p:spPr>
        <p:txBody>
          <a:bodyPr>
            <a:normAutofit fontScale="90000"/>
          </a:bodyPr>
          <a:lstStyle/>
          <a:p>
            <a:r>
              <a:rPr lang="en-GB" dirty="0">
                <a:latin typeface="Abduction2002" pitchFamily="2" charset="0"/>
              </a:rPr>
              <a:t> </a:t>
            </a:r>
            <a:r>
              <a:rPr lang="en-GB" dirty="0" smtClean="0">
                <a:solidFill>
                  <a:srgbClr val="00B050"/>
                </a:solidFill>
                <a:latin typeface="Abduction2002" pitchFamily="2" charset="0"/>
              </a:rPr>
              <a:t/>
            </a:r>
            <a:br>
              <a:rPr lang="en-GB" dirty="0" smtClean="0">
                <a:solidFill>
                  <a:srgbClr val="00B050"/>
                </a:solidFill>
                <a:latin typeface="Abduction2002" pitchFamily="2" charset="0"/>
              </a:rPr>
            </a:br>
            <a:r>
              <a:rPr lang="en-GB" dirty="0" smtClean="0">
                <a:solidFill>
                  <a:srgbClr val="00B050"/>
                </a:solidFill>
                <a:latin typeface="Abduction2002" pitchFamily="2" charset="0"/>
              </a:rPr>
              <a:t>7 </a:t>
            </a:r>
            <a:r>
              <a:rPr lang="en-GB" dirty="0" err="1" smtClean="0">
                <a:solidFill>
                  <a:srgbClr val="00B050"/>
                </a:solidFill>
                <a:latin typeface="Abduction2002" pitchFamily="2" charset="0"/>
              </a:rPr>
              <a:t>headteacher</a:t>
            </a:r>
            <a:r>
              <a:rPr lang="en-GB" dirty="0" smtClean="0">
                <a:solidFill>
                  <a:srgbClr val="00B050"/>
                </a:solidFill>
                <a:latin typeface="Abduction2002" pitchFamily="2" charset="0"/>
              </a:rPr>
              <a:t> awards</a:t>
            </a:r>
            <a:r>
              <a:rPr lang="en-GB" dirty="0" smtClean="0">
                <a:solidFill>
                  <a:srgbClr val="00B050"/>
                </a:solidFill>
              </a:rPr>
              <a:t>…</a:t>
            </a:r>
            <a:endParaRPr lang="en-GB" dirty="0">
              <a:solidFill>
                <a:srgbClr val="00B050"/>
              </a:solidFill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06848" y="617976"/>
            <a:ext cx="1872208" cy="1872208"/>
          </a:xfrm>
          <a:prstGeom prst="rect">
            <a:avLst/>
          </a:prstGeom>
        </p:spPr>
      </p:pic>
      <p:pic>
        <p:nvPicPr>
          <p:cNvPr id="1026" name="Picture 2" descr="C:\Users\robins\AppData\Local\Microsoft\Windows\Temporary Internet Files\Content.IE5\D548KTZJ\gvf510_certificate[1]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12354" y="4672444"/>
            <a:ext cx="2792094" cy="196148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7" name="Picture 3" descr="C:\Users\robins\AppData\Local\Microsoft\Windows\Temporary Internet Files\Content.IE5\GKDG4V7F\1460367455[1].jpg"/>
          <p:cNvPicPr>
            <a:picLocks noChangeAspect="1" noChangeArrowheads="1"/>
          </p:cNvPicPr>
          <p:nvPr/>
        </p:nvPicPr>
        <p:blipFill>
          <a:blip r:embed="rId6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3" y="118243"/>
            <a:ext cx="835770" cy="11337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C:\Users\robins\AppData\Local\Microsoft\Windows\Temporary Internet Files\Content.IE5\D548KTZJ\tree[1].jpg"/>
          <p:cNvPicPr>
            <a:picLocks noChangeAspect="1" noChangeArrowheads="1"/>
          </p:cNvPicPr>
          <p:nvPr/>
        </p:nvPicPr>
        <p:blipFill>
          <a:blip r:embed="rId7" cstate="print">
            <a:clrChange>
              <a:clrFrom>
                <a:srgbClr val="FEFEFE"/>
              </a:clrFrom>
              <a:clrTo>
                <a:srgbClr val="FEFEFE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08104" y="84734"/>
            <a:ext cx="668582" cy="122194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9" name="Picture 5" descr="C:\Users\robins\AppData\Local\Microsoft\Windows\Temporary Internet Files\Content.IE5\GKDG4V7F\FlyingHolly2[1].jpg"/>
          <p:cNvPicPr>
            <a:picLocks noChangeAspect="1" noChangeArrowheads="1"/>
          </p:cNvPicPr>
          <p:nvPr/>
        </p:nvPicPr>
        <p:blipFill>
          <a:blip r:embed="rId8">
            <a:clrChange>
              <a:clrFrom>
                <a:srgbClr val="FEFEFE"/>
              </a:clrFrom>
              <a:clrTo>
                <a:srgbClr val="FEFEFE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35348" y="2805438"/>
            <a:ext cx="1143000" cy="9048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" name="Picture 4" descr="C:\Users\robins\AppData\Local\Microsoft\Windows\Temporary Internet Files\Content.IE5\D548KTZJ\tree[1].jpg"/>
          <p:cNvPicPr>
            <a:picLocks noChangeAspect="1" noChangeArrowheads="1"/>
          </p:cNvPicPr>
          <p:nvPr/>
        </p:nvPicPr>
        <p:blipFill>
          <a:blip r:embed="rId7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48612" y="3183229"/>
            <a:ext cx="668582" cy="122194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2" name="Picture 8" descr="C:\Users\robins\AppData\Local\Microsoft\Windows\Temporary Internet Files\Content.IE5\GKDG4V7F\santa-hat-md[1].png"/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61099" y="160336"/>
            <a:ext cx="1043349" cy="9152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3" name="Picture 9" descr="C:\Users\robins\AppData\Local\Microsoft\Windows\Temporary Internet Files\Content.IE5\IG8X5KFS\blue-160652_960_720[1].png"/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6710071" y="4519859"/>
            <a:ext cx="1294691" cy="195155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4" name="Picture 10" descr="C:\Users\robins\AppData\Local\Microsoft\Windows\Temporary Internet Files\Content.IE5\IG8X5KFS\blue-160652_960_720[1].png"/>
          <p:cNvPicPr>
            <a:picLocks noChangeAspect="1" noChangeArrowheads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6660232" y="5733256"/>
            <a:ext cx="79219" cy="4571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" name="Audio 1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12"/>
          <a:stretch>
            <a:fillRect/>
          </a:stretch>
        </p:blipFill>
        <p:spPr>
          <a:xfrm>
            <a:off x="8318500" y="60325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526083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695">
        <p:fade/>
      </p:transition>
    </mc:Choice>
    <mc:Fallback xmlns="">
      <p:transition spd="med" advTm="695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ubtitle 1"/>
          <p:cNvSpPr>
            <a:spLocks noGrp="1"/>
          </p:cNvSpPr>
          <p:nvPr>
            <p:ph type="subTitle" idx="1"/>
          </p:nvPr>
        </p:nvSpPr>
        <p:spPr>
          <a:xfrm>
            <a:off x="1547664" y="4365104"/>
            <a:ext cx="6120680" cy="981472"/>
          </a:xfrm>
        </p:spPr>
        <p:txBody>
          <a:bodyPr>
            <a:noAutofit/>
          </a:bodyPr>
          <a:lstStyle/>
          <a:p>
            <a:r>
              <a:rPr lang="en-GB" sz="2400" dirty="0" smtClean="0">
                <a:latin typeface="CCW Precursive 6" panose="03050602040000000000" pitchFamily="66" charset="0"/>
              </a:rPr>
              <a:t> </a:t>
            </a:r>
          </a:p>
          <a:p>
            <a:r>
              <a:rPr lang="en-GB" sz="2400" dirty="0" smtClean="0">
                <a:latin typeface="CCW Precursive 6" panose="03050602040000000000" pitchFamily="66" charset="0"/>
              </a:rPr>
              <a:t>6 </a:t>
            </a:r>
            <a:r>
              <a:rPr lang="en-GB" sz="2400" dirty="0">
                <a:latin typeface="CCW Precursive 6" panose="03050602040000000000" pitchFamily="66" charset="0"/>
              </a:rPr>
              <a:t>forest school </a:t>
            </a:r>
            <a:r>
              <a:rPr lang="en-GB" sz="2400" dirty="0" smtClean="0">
                <a:latin typeface="CCW Precursive 6" panose="03050602040000000000" pitchFamily="66" charset="0"/>
              </a:rPr>
              <a:t>pancakes…</a:t>
            </a:r>
            <a:endParaRPr lang="en-GB" sz="2400" dirty="0">
              <a:latin typeface="CCW Precursive 6" panose="03050602040000000000" pitchFamily="66" charset="0"/>
            </a:endParaRPr>
          </a:p>
          <a:p>
            <a:endParaRPr lang="en-GB" sz="2800" dirty="0">
              <a:latin typeface="CCW Precursive 6" panose="03050602040000000000" pitchFamily="66" charset="0"/>
            </a:endParaRPr>
          </a:p>
          <a:p>
            <a:r>
              <a:rPr lang="en-GB" sz="3200" dirty="0"/>
              <a:t>. </a:t>
            </a:r>
            <a:endParaRPr lang="en-GB" sz="3200" dirty="0">
              <a:latin typeface="+mj-lt"/>
            </a:endParaRPr>
          </a:p>
        </p:txBody>
      </p:sp>
      <p:pic>
        <p:nvPicPr>
          <p:cNvPr id="1030" name="Picture 6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000" y="908720"/>
            <a:ext cx="3779274" cy="295232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32" name="Picture 8" descr="Go Wild Forest School Level 3 training campfire cooking pancakes bacon.jpg  | Forest school, Forest school activities, School levels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544" y="1300623"/>
            <a:ext cx="2520280" cy="173647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Audio 2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8318500" y="60325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733429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97">
        <p:fade/>
      </p:transition>
    </mc:Choice>
    <mc:Fallback xmlns="">
      <p:transition spd="med" advTm="97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ubtitle 1"/>
          <p:cNvSpPr>
            <a:spLocks noGrp="1"/>
          </p:cNvSpPr>
          <p:nvPr>
            <p:ph type="subTitle" idx="1"/>
          </p:nvPr>
        </p:nvSpPr>
        <p:spPr>
          <a:xfrm>
            <a:off x="539552" y="3717032"/>
            <a:ext cx="6480720" cy="2133600"/>
          </a:xfrm>
        </p:spPr>
        <p:txBody>
          <a:bodyPr>
            <a:normAutofit/>
          </a:bodyPr>
          <a:lstStyle/>
          <a:p>
            <a:pPr algn="ctr"/>
            <a:endParaRPr lang="en-GB" sz="3600" dirty="0">
              <a:latin typeface="ZenFraxFreestyle" panose="02000605080000020003" pitchFamily="2" charset="0"/>
            </a:endParaRPr>
          </a:p>
          <a:p>
            <a:pPr algn="ctr"/>
            <a:r>
              <a:rPr lang="en-GB" sz="3600" dirty="0">
                <a:latin typeface="ZenFraxFreestyle" panose="02000605080000020003" pitchFamily="2" charset="0"/>
              </a:rPr>
              <a:t>5 lovely </a:t>
            </a:r>
            <a:r>
              <a:rPr lang="en-GB" sz="3600" dirty="0" smtClean="0">
                <a:latin typeface="ZenFraxFreestyle" panose="02000605080000020003" pitchFamily="2" charset="0"/>
              </a:rPr>
              <a:t>lunches…</a:t>
            </a:r>
            <a:endParaRPr lang="en-GB" sz="3600" dirty="0">
              <a:latin typeface="ZenFraxFreestyle" panose="02000605080000020003" pitchFamily="2" charset="0"/>
            </a:endParaRPr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>
          <a:xfrm>
            <a:off x="971600" y="3861048"/>
            <a:ext cx="5544616" cy="2133600"/>
          </a:xfrm>
        </p:spPr>
        <p:txBody>
          <a:bodyPr>
            <a:normAutofit/>
          </a:bodyPr>
          <a:lstStyle/>
          <a:p>
            <a:r>
              <a:rPr lang="en-GB" dirty="0" smtClean="0"/>
              <a:t>                     </a:t>
            </a:r>
            <a:endParaRPr lang="en-GB" dirty="0"/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75656" y="836712"/>
            <a:ext cx="3551436" cy="2365803"/>
          </a:xfrm>
          <a:prstGeom prst="rect">
            <a:avLst/>
          </a:prstGeom>
        </p:spPr>
      </p:pic>
      <p:pic>
        <p:nvPicPr>
          <p:cNvPr id="4" name="Audio 3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8318500" y="60325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8425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2961">
        <p:fade/>
      </p:transition>
    </mc:Choice>
    <mc:Fallback xmlns="">
      <p:transition spd="med" advTm="2961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30" name="Picture 6" descr="C:\Users\robins\AppData\Local\Microsoft\Windows\Temporary Internet Files\Content.IE5\DABUT2QN\SantaClaus[1]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72167" y="4492850"/>
            <a:ext cx="1891210" cy="20360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Subtitle 1"/>
          <p:cNvSpPr>
            <a:spLocks noGrp="1"/>
          </p:cNvSpPr>
          <p:nvPr>
            <p:ph type="subTitle" idx="1"/>
          </p:nvPr>
        </p:nvSpPr>
        <p:spPr>
          <a:xfrm>
            <a:off x="32053" y="2297762"/>
            <a:ext cx="6252874" cy="2133600"/>
          </a:xfrm>
        </p:spPr>
        <p:txBody>
          <a:bodyPr>
            <a:noAutofit/>
          </a:bodyPr>
          <a:lstStyle/>
          <a:p>
            <a:r>
              <a:rPr lang="en-GB" sz="3200" dirty="0" smtClean="0">
                <a:latin typeface="Algerian" panose="04020705040A02060702" pitchFamily="82" charset="0"/>
              </a:rPr>
              <a:t>FOUR </a:t>
            </a:r>
            <a:r>
              <a:rPr lang="en-GB" sz="3200" dirty="0">
                <a:latin typeface="Algerian" panose="04020705040A02060702" pitchFamily="82" charset="0"/>
              </a:rPr>
              <a:t>super spelling  </a:t>
            </a:r>
            <a:r>
              <a:rPr lang="en-GB" sz="3200" dirty="0" smtClean="0">
                <a:latin typeface="Algerian" panose="04020705040A02060702" pitchFamily="82" charset="0"/>
              </a:rPr>
              <a:t>days...</a:t>
            </a:r>
            <a:endParaRPr lang="en-GB" sz="3200" dirty="0">
              <a:latin typeface="Algerian" panose="04020705040A02060702" pitchFamily="82" charset="0"/>
            </a:endParaRPr>
          </a:p>
        </p:txBody>
      </p:sp>
      <p:pic>
        <p:nvPicPr>
          <p:cNvPr id="1027" name="Picture 3" descr="C:\Users\robins\AppData\Local\Microsoft\Windows\Temporary Internet Files\Content.IE5\DABUT2QN\bubbletest-300x300[1]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51385" y="279262"/>
            <a:ext cx="1944216" cy="192139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C:\Users\robins\AppData\Local\Microsoft\Windows\Temporary Internet Files\Content.IE5\DABUT2QN\Standardized-Testing-School-2[1].jp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894" y="227169"/>
            <a:ext cx="2124101" cy="19548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2" name="Picture 8" descr="C:\Program Files (x86)\Microsoft Office\MEDIA\CAGCAT10\j0183290.wmf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5109003"/>
            <a:ext cx="1810255" cy="152173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3" name="Picture 9" descr="C:\Program Files (x86)\Microsoft Office\MEDIA\CAGCAT10\j0183290.wmf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64261" y="5080403"/>
            <a:ext cx="1655729" cy="157978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4" name="Picture 10" descr="C:\Users\robins\AppData\Local\Microsoft\Windows\Temporary Internet Files\Content.IE5\60Q3OQKV\WillFerrellElf[1].jpg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11078" y="143700"/>
            <a:ext cx="1773223" cy="21540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5" name="Picture 11" descr="C:\Users\robins\AppData\Local\Microsoft\Windows\Temporary Internet Files\Content.IE5\0V44QEKU\mischievious-elf[1].jpg"/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510197" y="11853936"/>
            <a:ext cx="45719" cy="2026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7" name="Picture 13" descr="C:\Users\robins\AppData\Local\Microsoft\Windows\Temporary Internet Files\Content.IE5\DABUT2QN\Puzzle-Elf[1].jpg"/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58933" y="2331204"/>
            <a:ext cx="2196244" cy="162648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Audio 2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11"/>
          <a:stretch>
            <a:fillRect/>
          </a:stretch>
        </p:blipFill>
        <p:spPr>
          <a:xfrm>
            <a:off x="8318500" y="60325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746798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876">
        <p:fade/>
      </p:transition>
    </mc:Choice>
    <mc:Fallback xmlns="">
      <p:transition spd="med" advTm="876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07975" y="764704"/>
            <a:ext cx="8229600" cy="1396751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en-GB" dirty="0" smtClean="0"/>
              <a:t>Three </a:t>
            </a:r>
            <a:r>
              <a:rPr lang="en-GB" dirty="0"/>
              <a:t>cheeky </a:t>
            </a:r>
            <a:r>
              <a:rPr lang="en-GB" dirty="0" smtClean="0"/>
              <a:t>children…</a:t>
            </a:r>
            <a:endParaRPr lang="en-GB" dirty="0"/>
          </a:p>
        </p:txBody>
      </p:sp>
      <p:sp>
        <p:nvSpPr>
          <p:cNvPr id="4" name="AutoShape 2" descr="How To Cope When Your Kids Get Cheeky | Familyfriendlyhq.ie">
            <a:hlinkClick r:id="rId4"/>
          </p:cNvPr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08104" y="4768036"/>
            <a:ext cx="584627" cy="153465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23728" y="2276872"/>
            <a:ext cx="5508104" cy="3308090"/>
          </a:xfrm>
          <a:prstGeom prst="ellipse">
            <a:avLst/>
          </a:prstGeom>
          <a:ln w="63500" cap="rnd">
            <a:solidFill>
              <a:srgbClr val="333333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pic>
        <p:nvPicPr>
          <p:cNvPr id="1027" name="Picture 3" descr="C:\Program Files (x86)\Microsoft Office\MEDIA\CAGCAT10\j0183290.wmf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92280" y="4844768"/>
            <a:ext cx="1724025" cy="18494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1" name="Picture 7" descr="C:\Program Files (x86)\Microsoft Office\MEDIA\CAGCAT10\j0183290.wmf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157945" y="4845289"/>
            <a:ext cx="1965783" cy="184891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307975" y="2276872"/>
            <a:ext cx="1440786" cy="1921396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740352" y="2420888"/>
            <a:ext cx="1403648" cy="1777380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2" name="Audio 1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10"/>
          <a:stretch>
            <a:fillRect/>
          </a:stretch>
        </p:blipFill>
        <p:spPr>
          <a:xfrm>
            <a:off x="8318500" y="60325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716592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587">
        <p:fade/>
      </p:transition>
    </mc:Choice>
    <mc:Fallback xmlns="">
      <p:transition spd="med" advTm="587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9552" y="1556792"/>
            <a:ext cx="8229600" cy="1143000"/>
          </a:xfrm>
        </p:spPr>
        <p:txBody>
          <a:bodyPr>
            <a:normAutofit/>
          </a:bodyPr>
          <a:lstStyle/>
          <a:p>
            <a:r>
              <a:rPr lang="en-GB" dirty="0" smtClean="0"/>
              <a:t>Two brilliant break times…</a:t>
            </a:r>
            <a:endParaRPr lang="en-GB" dirty="0"/>
          </a:p>
        </p:txBody>
      </p:sp>
      <p:sp>
        <p:nvSpPr>
          <p:cNvPr id="10" name="AutoShape 14" descr="data:image/jpg;base64,%20/9j/4AAQSkZJRgABAQEAYABgAAD/2wBDAAUDBAQEAwUEBAQFBQUGBwwIBwcHBw8LCwkMEQ8SEhEPERETFhwXExQaFRERGCEYGh0dHx8fExciJCIeJBweHx7/2wBDAQUFBQcGBw4ICA4eFBEUHh4eHh4eHh4eHh4eHh4eHh4eHh4eHh4eHh4eHh4eHh4eHh4eHh4eHh4eHh4eHh4eHh7/wAARCABpASwDASIAAhEBAxEB/8QAHwAAAQUBAQEBAQEAAAAAAAAAAAECAwQFBgcICQoL/8QAtRAAAgEDAwIEAwUFBAQAAAF9AQIDAAQRBRIhMUEGE1FhByJxFDKBkaEII0KxwRVS0fAkM2JyggkKFhcYGRolJicoKSo0NTY3ODk6Q0RFRkdISUpTVFVWV1hZWmNkZWZnaGlqc3R1dnd4eXqDhIWGh4iJipKTlJWWl5iZmqKjpKWmp6ipqrKztLW2t7i5usLDxMXGx8jJytLT1NXW19jZ2uHi4+Tl5ufo6erx8vP09fb3+Pn6/8QAHwEAAwEBAQEBAQEBAQAAAAAAAAECAwQFBgcICQoL/8QAtREAAgECBAQDBAcFBAQAAQJ3AAECAxEEBSExBhJBUQdhcRMiMoEIFEKRobHBCSMzUvAVYnLRChYkNOEl8RcYGRomJygpKjU2Nzg5OkNERUZHSElKU1RVVldYWVpjZGVmZ2hpanN0dXZ3eHl6goOEhYaHiImKkpOUlZaXmJmaoqOkpaanqKmqsrO0tba3uLm6wsPExcbHyMnK0tPU1dbX2Nna4uPk5ebn6Onq8vP09fb3+Pn6/9oADAMBAAIRAxEAPwDobK4IxzW3ZXPTmuQs5unNbNlP05r5uSPvHZnX2dx05rWt565azn6VqQ3Hyjms+Y5akbnQR3HHWpDc+9YIusDrSG9rRTZj7I6qxuNw61Pcy/Iea5/SLrcp5q9c3H7s811RbcDlnC0ytNN8xqrLN71SkuvnPPeq89zx1rhOlQLE9x71RuLjIqpcXJz1qnLccdabiXyhezZBrDu5OvJq1dzHmsm6k60KJLKl1J1rNlY81YupOapM+TWqRhOQhc471UuW61JI/FU7iUUJanJNlO6bBqruBpbqXOaoNI27rW8UznlIsy421j3x61eaQlcGs29749K3giLpmbNKfWqcr+5qa4HPeqjmtkYSIZWNRiQ5p0p4qq7c1SM2aEE/FSPPxWXEx5pzsaXKZNE7SA1Xk601SaeelFrBsdd4A+631rq9cP8AoT/7tcn4A6N9a6rW8/YW/wB2uun8Im9DyDU2zcyf7xqCJ8GpdQz9ql/3jVcLzWAXL8UwFTG696zPmxTHL+pp8wcxpm7HrTTd89ayjv8AU03L1Skwuz6nsJs45ratZfeuUspWBrYtZmrxZRPuFNHVWdxjHNaUVz8vWuXtpm4q/DO2KxcQdmbvnlqDLxWbFIxFThmxRsTzJG9o02ARmr91P+7PPasPSmYZq/cMTGfpXRCfunLUtzGRJMfNbnvTJZCR1qKXIkb61ExdmCIrMxOAoGST7VjdGjmiOd6pyy11EPhS5WIXOtXKabBjcynBk2+pGQF/E/hXUaP4V8JGxiuvsNzdiRQym7lK5HY7VxjPWuqnhpz6HLVx1OHmeQ3M2c1n3D8V742geFyNv/CP6dj/AHD/ADzXNeI/CfhmMSXE+kTRWfUy2Dt5kI9ShzuX3HI9O9b/AFKaRzrMYS0aPFrnnNU2HHNeh658PpmtzfeGNQj1q227/LXCzBfUDo4+nPtXCPC4JRlKspIKkYIPvXNKLg7SKdaMtjMn4BrKuWOTW9PbMQeKzbiyc5+WhNHNORiyHJNRbORWk9lJ/dqNrVx/DWnMjBtFJkGKo3ajBrVlhfHQ1UmtnbsauM0Z86RztynzGqEsZBNdLLYsx+7VWXTZCM7atVERKSOalQ5qs8ZrpJNMkzyKgfTG/umrVRGTkYCKQaU9K2f7McN0P5Uv9ku3Y0e0iTzIwRnNSVsHR3/ummnSpB2NJ1Y9xSmjY8A8bh711utf8eTf7tc74Os2hZvrXS6pEz2rL7V006seUjmujx7UF/0qX/eNVwvNbt9prG5c4PWoP7Mb0Nc/tY9yOcysUxh7Vqvp7L2NQtYt70KohqWpnEUw4zWg1m3vTDaGq50W5I+kbSxate1sW9Ks2kceRWtbLH6CvmXimfSqsVLWxYkDFbVtpw2j5Kdb+WpHArUgmj2jkCiOIuDrszmsSp6Uq2p9K1WkjbpigFPapdcn2zK1nCVHSrMqnYacrL7UPJxVLEWRDqNmWLKa6uUt7eMvLIwVVHc1v3sml+B7AzDZdarj55u0Xsuen1rf8IaYsei3WqSHZNMrJA+OUA6t+J/lXM2nhYXUwvfExjvZlctFagloI+eCQf8AWN7twOw717WXYa8VUl1OWrid0zidOvdb8Z+IbZbiC6bQjN5t3dFCImVeRGCfvbiACRxjNevPNxxjHt0qs8gUBVwoAwAOgFZuqXselWNxqEsgS1t42lmB6KoGSR/hXtJLocE6jm9TWM1OWY5rxLUP2hfCcTsLLStVvBjhtqxg/mc/pVSw/aG0q61K3tLjQrmxtZpFR7lp1bygTyxAHQVp7OXYzPUE8LTR61Nq2h61NpqyPvFoYVkg3d2AyGXJ5wCBUnivww3iK2M1xYQW+toPlurY5iuvZweVPufzNbdvMjRI8LK8bKCjKeCpHBHtWlZTc4Nc9WlGrG0i41JI8Cl0qSOR4pYikiMVZWGCCO1V5NKJ/hr1j4l6WkcsWrRJjeRHNjuf4W/p+Ariztr5HFOph6rgzXnujkpNI/2agfR/9kV2DKuO1QuiVgsVIzczjpNFz/CKrvof+zXZOqiomC0/rUjKUzjTof8As/pTG0NsY2fpXZ7V9qRhH7UvrczNyOFbQf8AZqNtA/2K7oiL2qMiPPGKf1uZDZwx8Pf9M6eugAfwfpXcbY8VWmZFNH1uZLZyX9grj7lRv4f/ANj9K65JIyac5jx2qfrMyW7nLado/wBnY/Lird9ZgxEY7VsSPGOlVZ2U1rHFzSJbOMn0XLltvU1A2jgD7lddMq1Uk20fWZiuclNpIH8NU5NLAP3a62fbk1nXOBnArWNeQXObk09f7tVmsF3fdrdlYc1XbGa1VaRXMz2CzuDgc1qQXTAda5K1vgoGelatreB8c15Uou59EpnTQXbetXI7psdawbaZcZzV2KYEdanUfMbUV0e5qdLrPesaN+BzUwdsfKaA5jWW496kWQyOqL95iAPqaxVkkz1q9o0hk1a1QnjzB+lXThzSSE5Hrd+Us9Jhs4iAqRpGMfr/AFrDuJPwrhvix8VdM8Gtp9ndI1zdzOHdFONsYOCfY1r6R4j0zX9Ji1TSLtLq3kHBU8qfRh2PtX3VJWjZHn1Fqa7tk15/+0BqDWPwv1GNX2vePHbD3DNlh+QNdjJexQpvuJBGD0z1P09a83+O+j674t8OWlvoMaN9mufOlt5JAkkw2kDaDxkZ6EitovVXMj5jMeCRineVuWnaos9jczWd1bzW11E22SKVCrqfcGnROBGpP3m4A65PYfWu1VEJxZ9Pfs4eKW1nwZ/Y95NuvdLIjXJ5aE/cP4cj8BXrNvIVIzXg3wO8F6h4eSXXdVmntb26iCRWkZAMUeQcydcscD5e3fnp63bardRuFkSO5Ht8j/4H9K45tczsCJPiT4g0yzsbfSL6eOKS/UiEs4Hz5GwAdyW/ka81+0EDk14Z8UvH1141+JD38QlgtbSUQ2sLjBQIepHY5yT9a9jSRniR26uoY/Uivmc8gueEinsXjc+jU37SOhNUBINxFRyMS2Oc14PKZNmi0ynvTRIuazMybucgU75uqZNNRsQ2aBZagncAdarOZlAJzVV7iQNyM0WJciZ5jmozPg1G0nGSOaar7gTtoujJssfasiqtxN9RSfaFEmCvFWcwzJ2JptoNzPFwynrUn2kkc5ptysaPxzUJmjAzTv5Esn8xm5A4pC/ODxTY7uEJjvUEtym7jrRd9hEkuDVOTbjripC+QCWFUL3zc/Kc00xkVzKq55rPuJBjrU08eD85warXKoq8tW8XZBYrS/MKqNjdU07hRgE1UwW5ya2jPQpI72Msf4cCtOxYxrk5rMhaeH5vL3rnitaznXarsnQjA9a5JzWjsewpl63klPfFaMDSYG3PNJbNE0wbYBxyDV6J40Ds0e0jp71g6vkXzDYJZeB0FTx3SrKFkao7eSKUZXOS2CMdKjnt8yqy8knoaj2rbHzGmbiPO2naffLaavaysPkWQbvp0NUk+Zl3rtTpupZlGwso3YoVdxakS5M8A+Nt/eXnxC1uS+JMkdy0Sj0ReFx+GD+Nc14I8aa94U1ZZNHvWiErBJI2+aNwT3H413/7Q+iyf2jB4lhjJhu0WO54+5KowCfYgD8RXi0shjkDj+Ehh+Fff0JqcFKPUzm7o+6Y2KMGMheXaN0jHLH1+g9hUnmriuctdVW4s4LhT8skSuMHPBANSf2h/tVZzkni3w5ofii0FvrNmk+0ERzA7ZYs91Yc/gcj2rnPh98NNF8LalNqEl3Lq14kp+yyXCgCBCBjCjjfyfm/LFdANQX1pbfUAXlw3OR/IU02O50a3AXr1oW6HmA+nSue+35OC2KfDdBm+9n8aLiPljX4CvxZ1ezhXJfV5UUD3kP+NfRjbFVU24AGK4V/Buh6X44ufEkuo3N9dXN280CNGscUbsSck5JOO3Su1F2XUq3llg+3aDnJr5nO581SMV0/UlzV7Alu0jfu8URWr+byDxUZvJS3kww+XKjbWy3WpLS/uG8xCkWHwFZjyCDzXicr3Iuguvu+WVA96LSSKFDu+Y1WuLqyRXle6LSRnayjpkDJqqL5ZJSIZkO/oRz26Yp8r6kuSTLkupW4kIOT7VWmeF4xJ/ETVFZAFlnuI/LjUEmTHAAOB+dPhi/0TzvOR4yd5UnDEYzgVcY6GbbZYuWQbVAzx2pjSxxg+pqvC1vK25pRAmcvuP3R6D3qvealY3tpJNFJuA6YXB9hVOLQm3YtJcQIzK+NxGag+1wRsQrAZqn5UM0oS0kjd0jxL8/Q1BeJagIqRneFyx3cdO/pTSfUm5q215aSbyzjI657VWlW383O8bD0qlp0Uc19NZrEN2AGYnIBPSrV1o1rZyxyXF4WRm2qN44x1Pvimm0K+lxi2olkPkyLj1zSuuyFpGwwU4JHrVe6tYrLzWt5pbqDaZFAG0gDuf50yzntbFTb307PIwViitk7Tz/L+dVdtXQXCOaPypZN4ATnBNVHupG+aNSQeOlXry8tZDIfsiWywgLCCeHz/EfXtWVFfXIeVgI40tyTKp4Y0oyTewNruMukLS+SWzKfTtVZ4440eK5Zg6mm3DTyJHIn7uJhudweWOfX8entVVbtpkkiCM7KRkk8ke/vXRGKlsFx8qqWO37oHBNZbpcsxMZ+X605r9kvJIHbCB8ZAztGKQX8dqqxyNEWIDfvM7ufpW8INbFJ3O0gvhC/l7nMUoLFI23Mo6A/pWtaTPNeuq3UBiVASd2FH59Pf0rirWfyAz2+5AcoxJOdpGScegpYJxDEUZSFdly275ux6+hINRLCI7eY9Im1KMXNsy4edsBju2hMdmHfPGCK1GvdsvmvNxIowinOfcfjkfhXm9lf/ZbiKZtkm/33Bu2Cfyq7bayg2RwSSJHGPmUjd8oJwF9Dz9Tk1yzwrWyHznfwa0LU+TJHH9qOdob645I6U9dVW4tndHktp1Yrlo8gntg9xxXExaj5zSzTBrWN8fZQhwyjB+VSfYD86s3V7fJMZnlWONZQQituKqAO/wCf41i8O9UyuZ2O0FzM1lKHZIUCYdtw+8MZT61Lb3qzq626gOQJFHYIO/v2rgYL3eImYmMPj5SBkjnkflye9W7XVL77IbrBWSQfZy6SBgy9ScH24zS+qvYamjX8UT2msWE+nX1vFLE6YZWfbvxzkfjjBHrXnDeFvBqTll0TzgD0lu5CPyBFdFeahhjDHIzxsgABH3cY+XnsAK5LVo7pGa4tHLIxJMZ6gDkn6fX3r28sxEqK9nN6dCHI7yy12zhhito4UtI0UIkYb5FAGAAT0+h/OrDarBu+a4SP2c4ry101KO1MyyeYgAONp+8W4H8/yqrcjUb62fTctPFccmNRxGQcfh07etezHFU2r3MvaI7jxP8AEvQdCjeOK4Go3g6RQnKg+7dBXnem/F7xJbavNdvHbzQTMP8ARyMBR0AU9aof8IhJGlxHOhkcIWjVW+8wOOD3qvceH4IZBJE3luhHyPz83Yn2zTWKpdw9rE9W8OfFLT9avRYtZzwXWCSOGTjqc/8A1q25vFCXH7mB/Lizgjd8zf4CvHNH0WSyhlktw63DLhmIySvJbHp2/CtS2Vlv0aCZwQo3nvgf1rKrjIr4dSXWSPRb7UJZrEywtCwL/Lnk5Xr9Pasuy1i7dnKxujeWyxblIwevHp0NYVpqBhZJIwzrjaA45BOecevJq7/aE8wRoEJmQFnk24Kjpj3OM8187OnOUnKWrMHK7Nm31G5VpInjkjlZQwfG7a3oe4q9aXc0r+cMgom4ptycsQcn8OSK5WS9kS3MflwtIV3Ng8kAZyT2pU1ySY/ZbaFlLlBlCcsRyM/yrCVGTVrCcrnXJqEHntDLGZpXVgroDt3cDJz+IqjJJ5csc9uxSJ8ZkCjcxIOT9B2Ht71kC/e1kuk85yqttZWHEhJyT9R0xUaK8LpH9oZYGkYxtv3AnAB47c96mMXG8QbuamqwXcNkLea+uJ4wWVpl/wBW4AJxx65/nUN1YzC1jzd3LjcoiG3qSucZzjgD1qlezSB4YY5GliJPDH5SN27kdO2Pxp8N5fQ2F0bu3LjOfLPRW7EAdelWlK2oXTNGW0u76Uxq37oK275cfLjkjnnOcfjUBso0sRJbxmNYblRLiXO3HHFVppZrKVtQV5FmuJjlG+6qkYAA+n5VZtJNijeyumTvV/4gc4znv0/SnKLel9BNofZmRRDb/ZYHneTDyx5Gc8g59gat2lwEuFgdY3E+5JFZRyB35OcZxz2yazLhpPtYMMc7ky5UbsHZ3/EUWfn2V+0htiFRWEbbeCvsKPZOK3ITehsyWM1uv2/TZkW4ZAZtjH930U9sZyTjmqUCiZ5be+3SNC5y5yyg5y2B26jgenWs1dZvJH8xriWKK4ZRIFGBjPCgduv61dt9ahhEqpuaWMMWLE7nyOmfapcG0U5rsNuLKOS2GyRsPmJhyexI47Y4qJLCG38pZ0Zpo497ANkkgd/Qf1qEee2nNfWt4sW5maRFbJAbr9M4qWTUvP2JulgIdVjK4JOfvE+vSj3l13JRDeRXEmlyC4WeRShhgdjgjBB3A9MYzx9KgjvLqzsYI2sYZlRwWYJuYMB3I69vxFXmaSCWSCRoWij+/tzll96rpqn2iWOO3VY4Qw3BgAQo6H6n1rVNcqUkUnoUreWZreB5UmkMcrNbrGnDSZyN3U9zVCNZyEeRytxFOWldVyvXAGfz/Sr99NJfPNDbKsIyRujOMLzx+JPX2pJGl+yWtpJcMBF8ykLweecnvWkJK1hmNEqieWWGQOXbazsh2bgOmcdcn9DTLP7dPD532XJYkklAefxNWjPEkz2ocpu+aNwOE56n34qlcMwmbE7SZOS4H3j611c2uw0XRN0MmSw4PPUVcsPKN5J527DDcoPIFZEfQ1ox/d/4DVVG0jpTNy/Ed0BBjagGQV+6KqRi4G6O2ChxwNv86WD/AI9lp1j/AMhL8DXLzNFN6k11DLdRrHLdFJlHQdBjpT4vtDJ5jkheVUE96WX/AI/Woj/1UX1NRztxC4szxpMYjuCeUAHU4CdTj3pFuowsTeYJFjBG0HGD60mo/wDHjF/vGsyy+7L9TTWquS3Y6a1liay3CEs7vuJPIAx0ptneWSytut1QygoCvAHb+tO0f/kHfn/I1kQ/8ew/36mKuS5PQ2DPbw3VrHNEjwx4VyON1O1EWLXbJpqqik7gT90HvVVv+PZf98fyqL+Af71VC5D2C6htzMrPvMigHPbjtUNxHa6jdTLsjQxgMX7tjtj61au/+PSOsiw/5CR/3TWkZWaMpaFqxsY5YTJO4GAy7cY7VVt9JtrfZHGP3mcyOe69vxq9qP8ArIv97/Cp4/8Aj8H0H86znWkp6dRGfdaJNamOeJ1kgj27mOeCf61Wvba6jZxbgkM+9OwIOM11eq/8gIf9dBVK7/1dt9BS9pJ2Kkkmcs8Uis8YUQuV2vg9vetews5YLcLuV4wodX24Kv8A5ArOm+5L/wBdT/OuiH/IFP8AwGr5m032EkZupWsEtwdm8yyqXkJ+6T6/WqOnSXH2Z/KUI8IIUH+ZrSk/1n/AKitf9Xc1Fvd1ERWcs8EDszbply2NoIOadpF3tcSEF5m6q/c5zTIej/Q063/1tv8AWiqk7E3Jbp7q4aRrgKGLZ+nuBVL980wWdiIug9q1Jv8Aj4P+7VXUP+QYf90VjCWrQPcb/aSh5I7faVUfK3cVVTWriNkhmlBBBAbNZ9n/AKyb/drM1X/Wx/WuinRTdgsbN/LcXMQjjeNYgQX/AA6VLpl1pqXbRSvIElPzsDzWXH/x7v8A7tVdN/15+lVGkuVoEje1DUotOtp3sGyG4w3cVQg1RrgQtCuGQctVXVf9RN9DUGk/8eH4Gun6vBq7RSVzTm1JmkMaMBu+VjnrVa5vjC5VDguOcVmWv3zRd/8AHyKhUY81hNaliPUJIUZFkILdRSvqk0OxvMLY96zZf9c30qOX/Vmt1RiUaE+pKcuuN2c1H9okl+cNgGspv9VV60/490+laOlFIpI//9k="/>
          <p:cNvSpPr>
            <a:spLocks noChangeAspect="1" noChangeArrowheads="1"/>
          </p:cNvSpPr>
          <p:nvPr/>
        </p:nvSpPr>
        <p:spPr bwMode="auto">
          <a:xfrm>
            <a:off x="21272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pic>
        <p:nvPicPr>
          <p:cNvPr id="12" name="Picture 10" descr="C:\Users\robins\AppData\Local\Microsoft\Windows\Temporary Internet Files\Content.IE5\BY4OZ3U0\Winter_playground[1]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2725" y="3516751"/>
            <a:ext cx="4644008" cy="30862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3" name="Picture 11" descr="C:\Users\robins\AppData\Local\Microsoft\Windows\Temporary Internet Files\Content.IE5\B86712VM\children_s_playground_rocking_chair_toys_kids_rocking_horse-673116[1]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43113" y="2827366"/>
            <a:ext cx="3157386" cy="21049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4" name="Picture 12" descr="C:\Users\robins\AppData\Local\Microsoft\Windows\Temporary Internet Files\Content.IE5\FW3JB5L9\Footballtournament[1].jp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33110" y="5059864"/>
            <a:ext cx="3777392" cy="13214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Audio 2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8318500" y="60325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541694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875">
        <p:fade/>
      </p:transition>
    </mc:Choice>
    <mc:Fallback xmlns="">
      <p:transition spd="med" advTm="875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6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ubtitle 1"/>
          <p:cNvSpPr>
            <a:spLocks noGrp="1"/>
          </p:cNvSpPr>
          <p:nvPr>
            <p:ph type="subTitle" idx="1"/>
          </p:nvPr>
        </p:nvSpPr>
        <p:spPr>
          <a:xfrm>
            <a:off x="2315804" y="4093817"/>
            <a:ext cx="4399199" cy="2133600"/>
          </a:xfrm>
        </p:spPr>
        <p:txBody>
          <a:bodyPr>
            <a:noAutofit/>
          </a:bodyPr>
          <a:lstStyle/>
          <a:p>
            <a:pPr algn="ctr"/>
            <a:r>
              <a:rPr lang="en-GB" sz="2400" dirty="0" smtClean="0">
                <a:latin typeface="African" pitchFamily="2" charset="0"/>
              </a:rPr>
              <a:t>And</a:t>
            </a:r>
          </a:p>
          <a:p>
            <a:pPr algn="ctr"/>
            <a:r>
              <a:rPr lang="en-GB" sz="2400" dirty="0" smtClean="0">
                <a:latin typeface="African" pitchFamily="2" charset="0"/>
              </a:rPr>
              <a:t>one </a:t>
            </a:r>
            <a:r>
              <a:rPr lang="en-GB" sz="2400" dirty="0">
                <a:latin typeface="African" pitchFamily="2" charset="0"/>
              </a:rPr>
              <a:t>marvellous Head </a:t>
            </a:r>
            <a:r>
              <a:rPr lang="en-GB" sz="2400" dirty="0" smtClean="0">
                <a:latin typeface="African" pitchFamily="2" charset="0"/>
              </a:rPr>
              <a:t>teacher.</a:t>
            </a:r>
            <a:endParaRPr lang="en-GB" sz="2400" dirty="0"/>
          </a:p>
        </p:txBody>
      </p:sp>
      <p:pic>
        <p:nvPicPr>
          <p:cNvPr id="1026" name="Picture 2" descr="C:\Users\robins\AppData\Local\Microsoft\Windows\Temporary Internet Files\Content.IE5\9AE1P0T8\Mortarboard_(PSF)[1].pn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03848" y="1003770"/>
            <a:ext cx="2167317" cy="253067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9" name="Picture 15" descr="C:\Users\robins\AppData\Local\Microsoft\Windows\Temporary Internet Files\Content.IE5\U2OV2Z5N\lkmTt[1].gif"/>
          <p:cNvPicPr>
            <a:picLocks noChangeAspect="1" noChangeArrowheads="1" noCrop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71165" y="1003770"/>
            <a:ext cx="1857375" cy="26289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40" name="Picture 16" descr="C:\Users\robins\AppData\Local\Microsoft\Windows\Temporary Internet Files\Content.IE5\U2OV2Z5N\lkmTt[1].gif"/>
          <p:cNvPicPr>
            <a:picLocks noChangeAspect="1" noChangeArrowheads="1" noCrop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46473" y="1006849"/>
            <a:ext cx="1857375" cy="26289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Audio 2">
            <a:hlinkClick r:id="" action="ppaction://media"/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8318500" y="6032500"/>
            <a:ext cx="609600" cy="6096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31345627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4322">
        <p:fade/>
      </p:transition>
    </mc:Choice>
    <mc:Fallback xmlns="">
      <p:transition spd="med" advTm="4322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1" dur="2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12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6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781181" y="4509120"/>
            <a:ext cx="6858000" cy="1241822"/>
          </a:xfrm>
          <a:ln w="57150">
            <a:solidFill>
              <a:srgbClr val="00B050"/>
            </a:solidFill>
          </a:ln>
        </p:spPr>
        <p:txBody>
          <a:bodyPr>
            <a:normAutofit fontScale="85000" lnSpcReduction="10000"/>
          </a:bodyPr>
          <a:lstStyle/>
          <a:p>
            <a:r>
              <a:rPr lang="en-GB" sz="2700" dirty="0">
                <a:solidFill>
                  <a:srgbClr val="7030A0"/>
                </a:solidFill>
                <a:latin typeface="African" pitchFamily="2" charset="0"/>
              </a:rPr>
              <a:t>On the twelfth day of Christmas </a:t>
            </a:r>
          </a:p>
          <a:p>
            <a:r>
              <a:rPr lang="en-GB" sz="2700" dirty="0">
                <a:solidFill>
                  <a:srgbClr val="7030A0"/>
                </a:solidFill>
                <a:latin typeface="African" pitchFamily="2" charset="0"/>
              </a:rPr>
              <a:t>Cheapside gave to me, </a:t>
            </a:r>
          </a:p>
          <a:p>
            <a:r>
              <a:rPr lang="en-GB" sz="2700" dirty="0">
                <a:solidFill>
                  <a:srgbClr val="7030A0"/>
                </a:solidFill>
                <a:latin typeface="African" pitchFamily="2" charset="0"/>
              </a:rPr>
              <a:t>12 chatty children.……..</a:t>
            </a:r>
          </a:p>
        </p:txBody>
      </p:sp>
      <p:pic>
        <p:nvPicPr>
          <p:cNvPr id="1026" name="Picture 2" descr="I Become Uncharacteristically Confident and Chatty at the Airport — Eleni  Skoutakis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3476" y="1576287"/>
            <a:ext cx="2388881" cy="236522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How to handle an overly talkative kid - Today's Parent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00192" y="1619849"/>
            <a:ext cx="2670432" cy="20028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Kids Talking Stock Illustrations – 2,229 Kids Talking Stock Illustrations,  Vectors &amp; Clipart - Dreamstime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89060" y="804412"/>
            <a:ext cx="3294428" cy="217432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" name="Audio 1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8318500" y="60325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404598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5585">
        <p:fade/>
      </p:transition>
    </mc:Choice>
    <mc:Fallback xmlns="">
      <p:transition spd="med" advTm="5585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6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ctrTitle"/>
          </p:nvPr>
        </p:nvSpPr>
        <p:spPr>
          <a:xfrm>
            <a:off x="454548" y="5078453"/>
            <a:ext cx="7992888" cy="1368152"/>
          </a:xfrm>
        </p:spPr>
        <p:txBody>
          <a:bodyPr>
            <a:normAutofit/>
          </a:bodyPr>
          <a:lstStyle/>
          <a:p>
            <a:r>
              <a:rPr lang="en-GB" sz="3600" dirty="0" smtClean="0">
                <a:solidFill>
                  <a:schemeClr val="bg1"/>
                </a:solidFill>
                <a:latin typeface="Curlz MT" panose="04040404050702020202" pitchFamily="82" charset="0"/>
              </a:rPr>
              <a:t>11 </a:t>
            </a:r>
            <a:r>
              <a:rPr lang="en-GB" sz="3600" dirty="0">
                <a:solidFill>
                  <a:schemeClr val="bg1"/>
                </a:solidFill>
                <a:latin typeface="Curlz MT" panose="04040404050702020202" pitchFamily="82" charset="0"/>
              </a:rPr>
              <a:t>minutes of </a:t>
            </a:r>
            <a:r>
              <a:rPr lang="en-GB" sz="3600" dirty="0" smtClean="0">
                <a:solidFill>
                  <a:schemeClr val="bg1"/>
                </a:solidFill>
                <a:latin typeface="Curlz MT" panose="04040404050702020202" pitchFamily="82" charset="0"/>
              </a:rPr>
              <a:t>Makaton…</a:t>
            </a:r>
            <a:endParaRPr lang="en-GB" sz="3200" dirty="0">
              <a:solidFill>
                <a:schemeClr val="bg1"/>
              </a:solidFill>
              <a:latin typeface="Curlz MT" panose="04040404050702020202" pitchFamily="82" charset="0"/>
            </a:endParaRPr>
          </a:p>
        </p:txBody>
      </p:sp>
      <p:pic>
        <p:nvPicPr>
          <p:cNvPr id="1032" name="Picture 8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55594" y="429514"/>
            <a:ext cx="3893827" cy="285547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AutoShape 12" descr="North Devon- British Sign Language,and Makaton - Posts | Facebook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5" name="AutoShape 14" descr="Singing Hands: Christmas Alphabet - Makaton Sign Language - YouTube"/>
          <p:cNvSpPr>
            <a:spLocks noChangeAspect="1" noChangeArrowheads="1"/>
          </p:cNvSpPr>
          <p:nvPr/>
        </p:nvSpPr>
        <p:spPr bwMode="auto">
          <a:xfrm>
            <a:off x="307975" y="79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6" name="AutoShape 16" descr="Singing Hands: Christmas Alphabet - Makaton Sign Language - YouTube"/>
          <p:cNvSpPr>
            <a:spLocks noChangeAspect="1" noChangeArrowheads="1"/>
          </p:cNvSpPr>
          <p:nvPr/>
        </p:nvSpPr>
        <p:spPr bwMode="auto">
          <a:xfrm>
            <a:off x="460375" y="1603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pic>
        <p:nvPicPr>
          <p:cNvPr id="1041" name="Picture 17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8378" y="84138"/>
            <a:ext cx="4539301" cy="244465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42" name="Picture 18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8162" y="2604989"/>
            <a:ext cx="4451138" cy="229881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45" name="Picture 21" descr="C:\Users\robins\AppData\Local\Microsoft\Windows\Temporary Internet Files\Content.IE5\L4FAFJ8H\2454443453_20f7a2f1c8_b[1].jpg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52320" y="3600401"/>
            <a:ext cx="1512168" cy="129614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" name="Audio 1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8"/>
          <a:stretch>
            <a:fillRect/>
          </a:stretch>
        </p:blipFill>
        <p:spPr>
          <a:xfrm>
            <a:off x="8318500" y="60325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935882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743">
        <p:fade/>
      </p:transition>
    </mc:Choice>
    <mc:Fallback xmlns="">
      <p:transition spd="med" advTm="743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6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ubtitle 1"/>
          <p:cNvSpPr>
            <a:spLocks noGrp="1"/>
          </p:cNvSpPr>
          <p:nvPr>
            <p:ph type="subTitle" idx="1"/>
          </p:nvPr>
        </p:nvSpPr>
        <p:spPr>
          <a:xfrm>
            <a:off x="611560" y="3861048"/>
            <a:ext cx="8064896" cy="1752600"/>
          </a:xfrm>
        </p:spPr>
        <p:txBody>
          <a:bodyPr>
            <a:noAutofit/>
          </a:bodyPr>
          <a:lstStyle/>
          <a:p>
            <a:endParaRPr lang="en-GB" sz="4400" dirty="0" smtClean="0"/>
          </a:p>
          <a:p>
            <a:r>
              <a:rPr lang="en-GB" sz="4400" dirty="0" smtClean="0"/>
              <a:t>10 </a:t>
            </a:r>
            <a:r>
              <a:rPr lang="en-GB" sz="4400" dirty="0"/>
              <a:t>team </a:t>
            </a:r>
            <a:r>
              <a:rPr lang="en-GB" sz="4400" dirty="0" smtClean="0"/>
              <a:t>ticks…</a:t>
            </a:r>
            <a:endParaRPr lang="en-GB" sz="4400" dirty="0"/>
          </a:p>
        </p:txBody>
      </p:sp>
      <p:pic>
        <p:nvPicPr>
          <p:cNvPr id="1027" name="Picture 3" descr="C:\Users\robins\AppData\Local\Microsoft\Windows\Temporary Internet Files\Content.IE5\2JU02QQJ\Checkbox[1].pn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71192" y="616845"/>
            <a:ext cx="1776656" cy="167292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C:\Users\robins\AppData\Local\Microsoft\Windows\Temporary Internet Files\Content.IE5\2JU02QQJ\Checkbox[1].png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43808" y="-947142"/>
            <a:ext cx="1022616" cy="4571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9" name="Picture 5" descr="C:\Users\robins\AppData\Local\Microsoft\Windows\Temporary Internet Files\Content.IE5\2JU02QQJ\Checkbox[1].pn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94360" y="2045197"/>
            <a:ext cx="2033364" cy="169494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C:\Users\robins\AppData\Local\Microsoft\Windows\Temporary Internet Files\Content.IE5\2JU02QQJ\Checkbox[1].pn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12871" y="2138188"/>
            <a:ext cx="1720940" cy="135079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1" name="Picture 7" descr="C:\Users\robins\AppData\Local\Microsoft\Windows\Temporary Internet Files\Content.IE5\NJL6F36D\1200px-Fraxinus_americana_002[1].jpg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0552" y="696995"/>
            <a:ext cx="2564909" cy="309204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3" name="Picture 9" descr="C:\Users\robins\AppData\Local\Microsoft\Windows\Temporary Internet Files\Content.IE5\2JU02QQJ\Checkbox[1].pn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67548" y="2189395"/>
            <a:ext cx="1528762" cy="14843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4" name="Picture 10" descr="C:\Users\robins\AppData\Local\Microsoft\Windows\Temporary Internet Files\Content.IE5\2JU02QQJ\Checkbox[1].pn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48437" y="764704"/>
            <a:ext cx="1528762" cy="143838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5" name="Picture 11" descr="C:\Users\robins\AppData\Local\Microsoft\Windows\Temporary Internet Files\Content.IE5\2JU02QQJ\Checkbox[1].pn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90112" y="1510861"/>
            <a:ext cx="1212573" cy="97647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6" name="Picture 12" descr="C:\Users\robins\AppData\Local\Microsoft\Windows\Temporary Internet Files\Content.IE5\2JU02QQJ\Checkbox[1].pn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56859" y="1184684"/>
            <a:ext cx="1224136" cy="109454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7" name="Picture 13" descr="C:\Users\robins\AppData\Local\Microsoft\Windows\Temporary Internet Files\Content.IE5\2JU02QQJ\Checkbox[1].pn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75784" y="414768"/>
            <a:ext cx="1528762" cy="11898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8" name="Picture 14" descr="C:\Users\robins\AppData\Local\Microsoft\Windows\Temporary Internet Files\Content.IE5\2JU02QQJ\Checkbox[1].pn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77235" y="149393"/>
            <a:ext cx="1024707" cy="67590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9" name="Picture 15" descr="C:\Users\robins\AppData\Local\Microsoft\Windows\Temporary Internet Files\Content.IE5\2JU02QQJ\Checkbox[1].pn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84280" y="375640"/>
            <a:ext cx="1096715" cy="74791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Audio 2">
            <a:hlinkClick r:id="" action="ppaction://media"/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9"/>
          <a:stretch>
            <a:fillRect/>
          </a:stretch>
        </p:blipFill>
        <p:spPr>
          <a:xfrm>
            <a:off x="8318500" y="6032500"/>
            <a:ext cx="609600" cy="6096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42535374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2414">
        <p:fade/>
      </p:transition>
    </mc:Choice>
    <mc:Fallback xmlns="">
      <p:transition spd="med" advTm="2414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103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10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0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103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10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10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102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102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10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10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1000"/>
                                        <p:tgtEl>
                                          <p:spTgt spid="103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10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10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1000"/>
                                        <p:tgtEl>
                                          <p:spTgt spid="103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10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10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1000"/>
                                        <p:tgtEl>
                                          <p:spTgt spid="103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10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10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6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1000"/>
                                        <p:tgtEl>
                                          <p:spTgt spid="103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10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10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1000"/>
                                        <p:tgtEl>
                                          <p:spTgt spid="103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4" dur="1000" fill="hold"/>
                                        <p:tgtEl>
                                          <p:spTgt spid="10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1000" fill="hold"/>
                                        <p:tgtEl>
                                          <p:spTgt spid="10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1000"/>
                                        <p:tgtEl>
                                          <p:spTgt spid="103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9" dur="1000" fill="hold"/>
                                        <p:tgtEl>
                                          <p:spTgt spid="10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1000" fill="hold"/>
                                        <p:tgtEl>
                                          <p:spTgt spid="10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1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1000"/>
                                        <p:tgtEl>
                                          <p:spTgt spid="103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4" dur="1000" fill="hold"/>
                                        <p:tgtEl>
                                          <p:spTgt spid="10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1000" fill="hold"/>
                                        <p:tgtEl>
                                          <p:spTgt spid="10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66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7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0" y="3596014"/>
            <a:ext cx="8532440" cy="1682873"/>
          </a:xfrm>
        </p:spPr>
        <p:txBody>
          <a:bodyPr>
            <a:normAutofit/>
          </a:bodyPr>
          <a:lstStyle/>
          <a:p>
            <a:r>
              <a:rPr lang="en-GB" sz="4000" dirty="0" smtClean="0">
                <a:solidFill>
                  <a:srgbClr val="FF00FF"/>
                </a:solidFill>
                <a:latin typeface="Abduction2002" pitchFamily="2" charset="0"/>
              </a:rPr>
              <a:t>9 Melting ice packs…</a:t>
            </a:r>
            <a:endParaRPr lang="en-GB" sz="4000" dirty="0">
              <a:solidFill>
                <a:srgbClr val="FF00FF"/>
              </a:solidFill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50694" y="3947357"/>
            <a:ext cx="7344816" cy="2880320"/>
          </a:xfrm>
        </p:spPr>
        <p:txBody>
          <a:bodyPr>
            <a:noAutofit/>
          </a:bodyPr>
          <a:lstStyle/>
          <a:p>
            <a:r>
              <a:rPr lang="en-GB" sz="4000" dirty="0" smtClean="0">
                <a:solidFill>
                  <a:srgbClr val="66FF66"/>
                </a:solidFill>
              </a:rPr>
              <a:t>.</a:t>
            </a:r>
            <a:endParaRPr lang="en-GB" sz="4000" dirty="0">
              <a:solidFill>
                <a:srgbClr val="66FF66"/>
              </a:solidFill>
            </a:endParaRPr>
          </a:p>
        </p:txBody>
      </p:sp>
      <p:pic>
        <p:nvPicPr>
          <p:cNvPr id="1026" name="Picture 2" descr="C:\Users\Robins\AppData\Local\Microsoft\Windows\Temporary Internet Files\Content.IE5\BJYO27XM\220px-Leaky_icepack[1]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32359" y="772131"/>
            <a:ext cx="1573572" cy="124113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7" name="Picture 3" descr="C:\Users\Robins\AppData\Local\Microsoft\Windows\Temporary Internet Files\Content.IE5\BJYO27XM\220px-Leaky_icepack[1]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31013" y="921205"/>
            <a:ext cx="1147584" cy="94298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C:\Users\Robins\AppData\Local\Microsoft\Windows\Temporary Internet Files\Content.IE5\TISRJ7W6\60979ea6207fc23e27bff878f646174b[1]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90853" y="300639"/>
            <a:ext cx="1440160" cy="158472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2" name="Picture 8" descr="C:\Users\Robins\AppData\Local\Microsoft\Windows\Temporary Internet Files\Content.IE5\TISRJ7W6\60979ea6207fc23e27bff878f646174b[1].jp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87991" y="189774"/>
            <a:ext cx="1544249" cy="16882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7" name="Picture 13" descr="C:\Users\Robins\AppData\Local\Microsoft\Windows\Temporary Internet Files\Content.IE5\3M3MFZZQ\Freezer_ice_packs[1].jpg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64288" y="189774"/>
            <a:ext cx="1728192" cy="151438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8" name="Picture 14" descr="C:\Users\Robins\AppData\Local\Microsoft\Windows\Temporary Internet Files\Content.IE5\3M3MFZZQ\Freezer_ice_packs[1].jpg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11931" y="1864189"/>
            <a:ext cx="2008192" cy="198884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9" name="Picture 15" descr="C:\Users\Robins\AppData\Local\Microsoft\Windows\Temporary Internet Files\Content.IE5\TISRJ7W6\CNX_Chem_05_02_IcePack1[1].jpg"/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 flipV="1">
            <a:off x="2509352" y="8253535"/>
            <a:ext cx="81498" cy="253322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40" name="Picture 16" descr="C:\Users\Robins\AppData\Local\Microsoft\Windows\Temporary Internet Files\Content.IE5\TISRJ7W6\CNX_Chem_05_02_IcePack1[1].jpg"/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7159" y="2227863"/>
            <a:ext cx="1719017" cy="136815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41" name="Picture 17" descr="C:\Users\Robins\AppData\Local\Microsoft\Windows\Temporary Internet Files\Content.IE5\BJYO27XM\220px-Hot_Cold_Bag_Small[1].jpg"/>
          <p:cNvPicPr>
            <a:picLocks noChangeAspect="1" noChangeArrowheads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9947" y="0"/>
            <a:ext cx="1254213" cy="107917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42" name="Picture 18" descr="C:\Users\Robins\AppData\Local\Microsoft\Windows\Temporary Internet Files\Content.IE5\BJYO27XM\220px-Hot_Cold_Bag_Small[1].jpg"/>
          <p:cNvPicPr>
            <a:picLocks noChangeAspect="1" noChangeArrowheads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11960" y="1864189"/>
            <a:ext cx="1212809" cy="10477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Audio 3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12"/>
          <a:stretch>
            <a:fillRect/>
          </a:stretch>
        </p:blipFill>
        <p:spPr>
          <a:xfrm>
            <a:off x="8318500" y="60325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194665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535">
        <p:fade/>
      </p:transition>
    </mc:Choice>
    <mc:Fallback xmlns="">
      <p:transition spd="med" advTm="535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7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ctrTitle"/>
          </p:nvPr>
        </p:nvSpPr>
        <p:spPr>
          <a:xfrm>
            <a:off x="30750" y="404665"/>
            <a:ext cx="8968711" cy="1368152"/>
          </a:xfrm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>
            <a:noAutofit/>
          </a:bodyPr>
          <a:lstStyle/>
          <a:p>
            <a:r>
              <a:rPr lang="en-GB" sz="6000" dirty="0" smtClean="0"/>
              <a:t/>
            </a:r>
            <a:br>
              <a:rPr lang="en-GB" sz="6000" dirty="0" smtClean="0"/>
            </a:br>
            <a:r>
              <a:rPr lang="en-GB" sz="6000" dirty="0" smtClean="0"/>
              <a:t> </a:t>
            </a:r>
            <a:r>
              <a:rPr lang="en-GB" sz="6000" dirty="0"/>
              <a:t>8 accident </a:t>
            </a:r>
            <a:r>
              <a:rPr lang="en-GB" sz="6000" dirty="0" smtClean="0"/>
              <a:t>forms…</a:t>
            </a:r>
            <a:endParaRPr lang="en-GB" sz="6000" dirty="0">
              <a:solidFill>
                <a:schemeClr val="accent3">
                  <a:lumMod val="75000"/>
                </a:schemeClr>
              </a:solidFill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1" r="2225" b="12500"/>
          <a:stretch/>
        </p:blipFill>
        <p:spPr bwMode="auto">
          <a:xfrm>
            <a:off x="4572000" y="3284984"/>
            <a:ext cx="4104456" cy="302433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9" name="Picture 5" descr="C:\Users\robins\AppData\Local\Microsoft\Windows\Temporary Internet Files\Content.IE5\1RQMPT9K\EMH510-5[1].jpg"/>
          <p:cNvPicPr>
            <a:picLocks noChangeAspect="1" noChangeArrowheads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4589" t="14733" r="12472" b="2639"/>
          <a:stretch/>
        </p:blipFill>
        <p:spPr bwMode="auto">
          <a:xfrm>
            <a:off x="451520" y="3350793"/>
            <a:ext cx="2520280" cy="295232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" name="Audio 1">
            <a:hlinkClick r:id="" action="ppaction://media"/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8318500" y="6032500"/>
            <a:ext cx="609600" cy="6096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31353522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1266">
        <p:fade/>
      </p:transition>
    </mc:Choice>
    <mc:Fallback xmlns="">
      <p:transition spd="med" advTm="1266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13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  <p:bldLst>
      <p:bldP spid="4" grpId="0" animBg="1"/>
    </p:bldLst>
  </p:timing>
</p:sld>
</file>

<file path=ppt/slides/slide7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ctrTitle"/>
          </p:nvPr>
        </p:nvSpPr>
        <p:spPr>
          <a:xfrm>
            <a:off x="236402" y="2002038"/>
            <a:ext cx="5400600" cy="2511674"/>
          </a:xfrm>
          <a:solidFill>
            <a:schemeClr val="accent2"/>
          </a:solidFill>
          <a:ln>
            <a:solidFill>
              <a:schemeClr val="accent6">
                <a:lumMod val="50000"/>
              </a:schemeClr>
            </a:solidFill>
          </a:ln>
        </p:spPr>
        <p:txBody>
          <a:bodyPr>
            <a:normAutofit fontScale="90000"/>
          </a:bodyPr>
          <a:lstStyle/>
          <a:p>
            <a:r>
              <a:rPr lang="en-GB" dirty="0">
                <a:latin typeface="Abduction2002" pitchFamily="2" charset="0"/>
              </a:rPr>
              <a:t> </a:t>
            </a:r>
            <a:r>
              <a:rPr lang="en-GB" dirty="0" smtClean="0">
                <a:solidFill>
                  <a:srgbClr val="00B050"/>
                </a:solidFill>
                <a:latin typeface="Abduction2002" pitchFamily="2" charset="0"/>
              </a:rPr>
              <a:t/>
            </a:r>
            <a:br>
              <a:rPr lang="en-GB" dirty="0" smtClean="0">
                <a:solidFill>
                  <a:srgbClr val="00B050"/>
                </a:solidFill>
                <a:latin typeface="Abduction2002" pitchFamily="2" charset="0"/>
              </a:rPr>
            </a:br>
            <a:r>
              <a:rPr lang="en-GB" dirty="0" smtClean="0">
                <a:solidFill>
                  <a:srgbClr val="00B050"/>
                </a:solidFill>
                <a:latin typeface="Abduction2002" pitchFamily="2" charset="0"/>
              </a:rPr>
              <a:t>7 </a:t>
            </a:r>
            <a:r>
              <a:rPr lang="en-GB" dirty="0" err="1" smtClean="0">
                <a:solidFill>
                  <a:srgbClr val="00B050"/>
                </a:solidFill>
                <a:latin typeface="Abduction2002" pitchFamily="2" charset="0"/>
              </a:rPr>
              <a:t>headteacher</a:t>
            </a:r>
            <a:r>
              <a:rPr lang="en-GB" dirty="0" smtClean="0">
                <a:solidFill>
                  <a:srgbClr val="00B050"/>
                </a:solidFill>
                <a:latin typeface="Abduction2002" pitchFamily="2" charset="0"/>
              </a:rPr>
              <a:t> awards</a:t>
            </a:r>
            <a:r>
              <a:rPr lang="en-GB" dirty="0" smtClean="0">
                <a:solidFill>
                  <a:srgbClr val="00B050"/>
                </a:solidFill>
              </a:rPr>
              <a:t>…</a:t>
            </a:r>
            <a:endParaRPr lang="en-GB" dirty="0">
              <a:solidFill>
                <a:srgbClr val="00B050"/>
              </a:solidFill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06848" y="617976"/>
            <a:ext cx="1872208" cy="1872208"/>
          </a:xfrm>
          <a:prstGeom prst="rect">
            <a:avLst/>
          </a:prstGeom>
        </p:spPr>
      </p:pic>
      <p:pic>
        <p:nvPicPr>
          <p:cNvPr id="1026" name="Picture 2" descr="C:\Users\robins\AppData\Local\Microsoft\Windows\Temporary Internet Files\Content.IE5\D548KTZJ\gvf510_certificate[1]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12354" y="4672444"/>
            <a:ext cx="2792094" cy="196148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7" name="Picture 3" descr="C:\Users\robins\AppData\Local\Microsoft\Windows\Temporary Internet Files\Content.IE5\GKDG4V7F\1460367455[1].jpg"/>
          <p:cNvPicPr>
            <a:picLocks noChangeAspect="1" noChangeArrowheads="1"/>
          </p:cNvPicPr>
          <p:nvPr/>
        </p:nvPicPr>
        <p:blipFill>
          <a:blip r:embed="rId6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3" y="118243"/>
            <a:ext cx="835770" cy="11337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C:\Users\robins\AppData\Local\Microsoft\Windows\Temporary Internet Files\Content.IE5\D548KTZJ\tree[1].jpg"/>
          <p:cNvPicPr>
            <a:picLocks noChangeAspect="1" noChangeArrowheads="1"/>
          </p:cNvPicPr>
          <p:nvPr/>
        </p:nvPicPr>
        <p:blipFill>
          <a:blip r:embed="rId7" cstate="print">
            <a:clrChange>
              <a:clrFrom>
                <a:srgbClr val="FEFEFE"/>
              </a:clrFrom>
              <a:clrTo>
                <a:srgbClr val="FEFEFE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08104" y="84734"/>
            <a:ext cx="668582" cy="122194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9" name="Picture 5" descr="C:\Users\robins\AppData\Local\Microsoft\Windows\Temporary Internet Files\Content.IE5\GKDG4V7F\FlyingHolly2[1].jpg"/>
          <p:cNvPicPr>
            <a:picLocks noChangeAspect="1" noChangeArrowheads="1"/>
          </p:cNvPicPr>
          <p:nvPr/>
        </p:nvPicPr>
        <p:blipFill>
          <a:blip r:embed="rId8">
            <a:clrChange>
              <a:clrFrom>
                <a:srgbClr val="FEFEFE"/>
              </a:clrFrom>
              <a:clrTo>
                <a:srgbClr val="FEFEFE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35348" y="2805438"/>
            <a:ext cx="1143000" cy="9048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" name="Picture 4" descr="C:\Users\robins\AppData\Local\Microsoft\Windows\Temporary Internet Files\Content.IE5\D548KTZJ\tree[1].jpg"/>
          <p:cNvPicPr>
            <a:picLocks noChangeAspect="1" noChangeArrowheads="1"/>
          </p:cNvPicPr>
          <p:nvPr/>
        </p:nvPicPr>
        <p:blipFill>
          <a:blip r:embed="rId7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48612" y="3183229"/>
            <a:ext cx="668582" cy="122194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2" name="Picture 8" descr="C:\Users\robins\AppData\Local\Microsoft\Windows\Temporary Internet Files\Content.IE5\GKDG4V7F\santa-hat-md[1].png"/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61099" y="160336"/>
            <a:ext cx="1043349" cy="9152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3" name="Picture 9" descr="C:\Users\robins\AppData\Local\Microsoft\Windows\Temporary Internet Files\Content.IE5\IG8X5KFS\blue-160652_960_720[1].png"/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6710071" y="4519859"/>
            <a:ext cx="1294691" cy="195155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4" name="Picture 10" descr="C:\Users\robins\AppData\Local\Microsoft\Windows\Temporary Internet Files\Content.IE5\IG8X5KFS\blue-160652_960_720[1].png"/>
          <p:cNvPicPr>
            <a:picLocks noChangeAspect="1" noChangeArrowheads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6660232" y="5733256"/>
            <a:ext cx="79219" cy="4571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" name="Audio 1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12"/>
          <a:stretch>
            <a:fillRect/>
          </a:stretch>
        </p:blipFill>
        <p:spPr>
          <a:xfrm>
            <a:off x="8318500" y="60325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003125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248">
        <p:fade/>
      </p:transition>
    </mc:Choice>
    <mc:Fallback xmlns="">
      <p:transition spd="med" advTm="248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7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ubtitle 1"/>
          <p:cNvSpPr>
            <a:spLocks noGrp="1"/>
          </p:cNvSpPr>
          <p:nvPr>
            <p:ph type="subTitle" idx="1"/>
          </p:nvPr>
        </p:nvSpPr>
        <p:spPr>
          <a:xfrm>
            <a:off x="1547664" y="4365104"/>
            <a:ext cx="6120680" cy="981472"/>
          </a:xfrm>
        </p:spPr>
        <p:txBody>
          <a:bodyPr>
            <a:noAutofit/>
          </a:bodyPr>
          <a:lstStyle/>
          <a:p>
            <a:r>
              <a:rPr lang="en-GB" sz="2400" dirty="0" smtClean="0">
                <a:latin typeface="CCW Precursive 6" panose="03050602040000000000" pitchFamily="66" charset="0"/>
              </a:rPr>
              <a:t> </a:t>
            </a:r>
          </a:p>
          <a:p>
            <a:r>
              <a:rPr lang="en-GB" sz="2400" dirty="0" smtClean="0">
                <a:latin typeface="CCW Precursive 6" panose="03050602040000000000" pitchFamily="66" charset="0"/>
              </a:rPr>
              <a:t>6 </a:t>
            </a:r>
            <a:r>
              <a:rPr lang="en-GB" sz="2400" dirty="0">
                <a:latin typeface="CCW Precursive 6" panose="03050602040000000000" pitchFamily="66" charset="0"/>
              </a:rPr>
              <a:t>forest school </a:t>
            </a:r>
            <a:r>
              <a:rPr lang="en-GB" sz="2400" dirty="0" smtClean="0">
                <a:latin typeface="CCW Precursive 6" panose="03050602040000000000" pitchFamily="66" charset="0"/>
              </a:rPr>
              <a:t>pancakes…</a:t>
            </a:r>
            <a:endParaRPr lang="en-GB" sz="2400" dirty="0">
              <a:latin typeface="CCW Precursive 6" panose="03050602040000000000" pitchFamily="66" charset="0"/>
            </a:endParaRPr>
          </a:p>
          <a:p>
            <a:endParaRPr lang="en-GB" sz="2800" dirty="0">
              <a:latin typeface="CCW Precursive 6" panose="03050602040000000000" pitchFamily="66" charset="0"/>
            </a:endParaRPr>
          </a:p>
          <a:p>
            <a:r>
              <a:rPr lang="en-GB" sz="3200" dirty="0"/>
              <a:t>. </a:t>
            </a:r>
            <a:endParaRPr lang="en-GB" sz="3200" dirty="0">
              <a:latin typeface="+mj-lt"/>
            </a:endParaRPr>
          </a:p>
        </p:txBody>
      </p:sp>
      <p:pic>
        <p:nvPicPr>
          <p:cNvPr id="1030" name="Picture 6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000" y="908720"/>
            <a:ext cx="3779274" cy="295232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32" name="Picture 8" descr="Go Wild Forest School Level 3 training campfire cooking pancakes bacon.jpg  | Forest school, Forest school activities, School levels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544" y="1300623"/>
            <a:ext cx="2520280" cy="173647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Audio 2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8318500" y="60325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486884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748">
        <p:fade/>
      </p:transition>
    </mc:Choice>
    <mc:Fallback xmlns="">
      <p:transition spd="med" advTm="748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7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ubtitle 1"/>
          <p:cNvSpPr>
            <a:spLocks noGrp="1"/>
          </p:cNvSpPr>
          <p:nvPr>
            <p:ph type="subTitle" idx="1"/>
          </p:nvPr>
        </p:nvSpPr>
        <p:spPr>
          <a:xfrm>
            <a:off x="539552" y="3717032"/>
            <a:ext cx="6480720" cy="2133600"/>
          </a:xfrm>
        </p:spPr>
        <p:txBody>
          <a:bodyPr>
            <a:normAutofit/>
          </a:bodyPr>
          <a:lstStyle/>
          <a:p>
            <a:pPr algn="ctr"/>
            <a:endParaRPr lang="en-GB" sz="3600" dirty="0">
              <a:latin typeface="ZenFraxFreestyle" panose="02000605080000020003" pitchFamily="2" charset="0"/>
            </a:endParaRPr>
          </a:p>
          <a:p>
            <a:pPr algn="ctr"/>
            <a:r>
              <a:rPr lang="en-GB" sz="3600" dirty="0">
                <a:latin typeface="ZenFraxFreestyle" panose="02000605080000020003" pitchFamily="2" charset="0"/>
              </a:rPr>
              <a:t>5 lovely </a:t>
            </a:r>
            <a:r>
              <a:rPr lang="en-GB" sz="3600" dirty="0" smtClean="0">
                <a:latin typeface="ZenFraxFreestyle" panose="02000605080000020003" pitchFamily="2" charset="0"/>
              </a:rPr>
              <a:t>lunches!</a:t>
            </a:r>
            <a:endParaRPr lang="en-GB" sz="3600" dirty="0">
              <a:latin typeface="ZenFraxFreestyle" panose="02000605080000020003" pitchFamily="2" charset="0"/>
            </a:endParaRPr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>
          <a:xfrm>
            <a:off x="971600" y="3861048"/>
            <a:ext cx="5544616" cy="2133600"/>
          </a:xfrm>
        </p:spPr>
        <p:txBody>
          <a:bodyPr>
            <a:normAutofit/>
          </a:bodyPr>
          <a:lstStyle/>
          <a:p>
            <a:r>
              <a:rPr lang="en-GB" dirty="0" smtClean="0"/>
              <a:t>                     </a:t>
            </a:r>
            <a:endParaRPr lang="en-GB" dirty="0"/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75656" y="836712"/>
            <a:ext cx="3551436" cy="2365803"/>
          </a:xfrm>
          <a:prstGeom prst="rect">
            <a:avLst/>
          </a:prstGeom>
        </p:spPr>
      </p:pic>
      <p:pic>
        <p:nvPicPr>
          <p:cNvPr id="4" name="Audio 3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8318500" y="60325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921254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4305">
        <p:fade/>
      </p:transition>
    </mc:Choice>
    <mc:Fallback xmlns="">
      <p:transition spd="med" advTm="4305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7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30" name="Picture 6" descr="C:\Users\robins\AppData\Local\Microsoft\Windows\Temporary Internet Files\Content.IE5\DABUT2QN\SantaClaus[1]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72167" y="4492850"/>
            <a:ext cx="1891210" cy="20360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Subtitle 1"/>
          <p:cNvSpPr>
            <a:spLocks noGrp="1"/>
          </p:cNvSpPr>
          <p:nvPr>
            <p:ph type="subTitle" idx="1"/>
          </p:nvPr>
        </p:nvSpPr>
        <p:spPr>
          <a:xfrm>
            <a:off x="32053" y="2297762"/>
            <a:ext cx="6252874" cy="2133600"/>
          </a:xfrm>
        </p:spPr>
        <p:txBody>
          <a:bodyPr>
            <a:noAutofit/>
          </a:bodyPr>
          <a:lstStyle/>
          <a:p>
            <a:r>
              <a:rPr lang="en-GB" sz="3200" dirty="0" smtClean="0">
                <a:latin typeface="Algerian" panose="04020705040A02060702" pitchFamily="82" charset="0"/>
              </a:rPr>
              <a:t>FOUR </a:t>
            </a:r>
            <a:r>
              <a:rPr lang="en-GB" sz="3200" dirty="0">
                <a:latin typeface="Algerian" panose="04020705040A02060702" pitchFamily="82" charset="0"/>
              </a:rPr>
              <a:t>super spelling  </a:t>
            </a:r>
            <a:r>
              <a:rPr lang="en-GB" sz="3200" dirty="0" smtClean="0">
                <a:latin typeface="Algerian" panose="04020705040A02060702" pitchFamily="82" charset="0"/>
              </a:rPr>
              <a:t>days...</a:t>
            </a:r>
            <a:endParaRPr lang="en-GB" sz="3200" dirty="0">
              <a:latin typeface="Algerian" panose="04020705040A02060702" pitchFamily="82" charset="0"/>
            </a:endParaRPr>
          </a:p>
        </p:txBody>
      </p:sp>
      <p:pic>
        <p:nvPicPr>
          <p:cNvPr id="1027" name="Picture 3" descr="C:\Users\robins\AppData\Local\Microsoft\Windows\Temporary Internet Files\Content.IE5\DABUT2QN\bubbletest-300x300[1]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51385" y="279262"/>
            <a:ext cx="1944216" cy="192139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C:\Users\robins\AppData\Local\Microsoft\Windows\Temporary Internet Files\Content.IE5\DABUT2QN\Standardized-Testing-School-2[1].jp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894" y="227169"/>
            <a:ext cx="2124101" cy="19548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2" name="Picture 8" descr="C:\Program Files (x86)\Microsoft Office\MEDIA\CAGCAT10\j0183290.wmf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5109003"/>
            <a:ext cx="1810255" cy="152173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3" name="Picture 9" descr="C:\Program Files (x86)\Microsoft Office\MEDIA\CAGCAT10\j0183290.wmf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64261" y="5080403"/>
            <a:ext cx="1655729" cy="157978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4" name="Picture 10" descr="C:\Users\robins\AppData\Local\Microsoft\Windows\Temporary Internet Files\Content.IE5\60Q3OQKV\WillFerrellElf[1].jpg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11078" y="143700"/>
            <a:ext cx="1773223" cy="21540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5" name="Picture 11" descr="C:\Users\robins\AppData\Local\Microsoft\Windows\Temporary Internet Files\Content.IE5\0V44QEKU\mischievious-elf[1].jpg"/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510197" y="11853936"/>
            <a:ext cx="45719" cy="2026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7" name="Picture 13" descr="C:\Users\robins\AppData\Local\Microsoft\Windows\Temporary Internet Files\Content.IE5\DABUT2QN\Puzzle-Elf[1].jpg"/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58933" y="2331204"/>
            <a:ext cx="2196244" cy="162648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Audio 2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11"/>
          <a:stretch>
            <a:fillRect/>
          </a:stretch>
        </p:blipFill>
        <p:spPr>
          <a:xfrm>
            <a:off x="8318500" y="60325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12629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1703">
        <p:fade/>
      </p:transition>
    </mc:Choice>
    <mc:Fallback xmlns="">
      <p:transition spd="med" advTm="1703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7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07975" y="764704"/>
            <a:ext cx="8229600" cy="1396751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en-GB" dirty="0" smtClean="0"/>
              <a:t>Three </a:t>
            </a:r>
            <a:r>
              <a:rPr lang="en-GB" dirty="0"/>
              <a:t>cheeky </a:t>
            </a:r>
            <a:r>
              <a:rPr lang="en-GB" dirty="0" smtClean="0"/>
              <a:t>children…</a:t>
            </a:r>
            <a:endParaRPr lang="en-GB" dirty="0"/>
          </a:p>
        </p:txBody>
      </p:sp>
      <p:sp>
        <p:nvSpPr>
          <p:cNvPr id="4" name="AutoShape 2" descr="How To Cope When Your Kids Get Cheeky | Familyfriendlyhq.ie">
            <a:hlinkClick r:id="rId4"/>
          </p:cNvPr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08104" y="4768036"/>
            <a:ext cx="584627" cy="153465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23728" y="2276872"/>
            <a:ext cx="5508104" cy="3308090"/>
          </a:xfrm>
          <a:prstGeom prst="ellipse">
            <a:avLst/>
          </a:prstGeom>
          <a:ln w="63500" cap="rnd">
            <a:solidFill>
              <a:srgbClr val="333333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pic>
        <p:nvPicPr>
          <p:cNvPr id="1027" name="Picture 3" descr="C:\Program Files (x86)\Microsoft Office\MEDIA\CAGCAT10\j0183290.wmf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92280" y="4844768"/>
            <a:ext cx="1724025" cy="18494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1" name="Picture 7" descr="C:\Program Files (x86)\Microsoft Office\MEDIA\CAGCAT10\j0183290.wmf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157945" y="4845289"/>
            <a:ext cx="1965783" cy="184891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307975" y="2276872"/>
            <a:ext cx="1440786" cy="1921396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740352" y="2420888"/>
            <a:ext cx="1403648" cy="1777380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2" name="Audio 1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10"/>
          <a:stretch>
            <a:fillRect/>
          </a:stretch>
        </p:blipFill>
        <p:spPr>
          <a:xfrm>
            <a:off x="8318500" y="60325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065804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1355">
        <p:fade/>
      </p:transition>
    </mc:Choice>
    <mc:Fallback xmlns="">
      <p:transition spd="med" advTm="1355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7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9552" y="1556792"/>
            <a:ext cx="8229600" cy="1143000"/>
          </a:xfrm>
        </p:spPr>
        <p:txBody>
          <a:bodyPr>
            <a:normAutofit/>
          </a:bodyPr>
          <a:lstStyle/>
          <a:p>
            <a:r>
              <a:rPr lang="en-GB" dirty="0" smtClean="0"/>
              <a:t>Two brilliant break times…</a:t>
            </a:r>
            <a:endParaRPr lang="en-GB" dirty="0"/>
          </a:p>
        </p:txBody>
      </p:sp>
      <p:sp>
        <p:nvSpPr>
          <p:cNvPr id="10" name="AutoShape 14" descr="data:image/jpg;base64,%20/9j/4AAQSkZJRgABAQEAYABgAAD/2wBDAAUDBAQEAwUEBAQFBQUGBwwIBwcHBw8LCwkMEQ8SEhEPERETFhwXExQaFRERGCEYGh0dHx8fExciJCIeJBweHx7/2wBDAQUFBQcGBw4ICA4eFBEUHh4eHh4eHh4eHh4eHh4eHh4eHh4eHh4eHh4eHh4eHh4eHh4eHh4eHh4eHh4eHh4eHh7/wAARCABpASwDASIAAhEBAxEB/8QAHwAAAQUBAQEBAQEAAAAAAAAAAAECAwQFBgcICQoL/8QAtRAAAgEDAwIEAwUFBAQAAAF9AQIDAAQRBRIhMUEGE1FhByJxFDKBkaEII0KxwRVS0fAkM2JyggkKFhcYGRolJicoKSo0NTY3ODk6Q0RFRkdISUpTVFVWV1hZWmNkZWZnaGlqc3R1dnd4eXqDhIWGh4iJipKTlJWWl5iZmqKjpKWmp6ipqrKztLW2t7i5usLDxMXGx8jJytLT1NXW19jZ2uHi4+Tl5ufo6erx8vP09fb3+Pn6/8QAHwEAAwEBAQEBAQEBAQAAAAAAAAECAwQFBgcICQoL/8QAtREAAgECBAQDBAcFBAQAAQJ3AAECAxEEBSExBhJBUQdhcRMiMoEIFEKRobHBCSMzUvAVYnLRChYkNOEl8RcYGRomJygpKjU2Nzg5OkNERUZHSElKU1RVVldYWVpjZGVmZ2hpanN0dXZ3eHl6goOEhYaHiImKkpOUlZaXmJmaoqOkpaanqKmqsrO0tba3uLm6wsPExcbHyMnK0tPU1dbX2Nna4uPk5ebn6Onq8vP09fb3+Pn6/9oADAMBAAIRAxEAPwDobK4IxzW3ZXPTmuQs5unNbNlP05r5uSPvHZnX2dx05rWt565azn6VqQ3Hyjms+Y5akbnQR3HHWpDc+9YIusDrSG9rRTZj7I6qxuNw61Pcy/Iea5/SLrcp5q9c3H7s811RbcDlnC0ytNN8xqrLN71SkuvnPPeq89zx1rhOlQLE9x71RuLjIqpcXJz1qnLccdabiXyhezZBrDu5OvJq1dzHmsm6k60KJLKl1J1rNlY81YupOapM+TWqRhOQhc471UuW61JI/FU7iUUJanJNlO6bBqruBpbqXOaoNI27rW8UznlIsy421j3x61eaQlcGs29749K3giLpmbNKfWqcr+5qa4HPeqjmtkYSIZWNRiQ5p0p4qq7c1SM2aEE/FSPPxWXEx5pzsaXKZNE7SA1Xk601SaeelFrBsdd4A+631rq9cP8AoT/7tcn4A6N9a6rW8/YW/wB2uun8Im9DyDU2zcyf7xqCJ8GpdQz9ql/3jVcLzWAXL8UwFTG696zPmxTHL+pp8wcxpm7HrTTd89ayjv8AU03L1Skwuz6nsJs45ratZfeuUspWBrYtZmrxZRPuFNHVWdxjHNaUVz8vWuXtpm4q/DO2KxcQdmbvnlqDLxWbFIxFThmxRsTzJG9o02ARmr91P+7PPasPSmYZq/cMTGfpXRCfunLUtzGRJMfNbnvTJZCR1qKXIkb61ExdmCIrMxOAoGST7VjdGjmiOd6pyy11EPhS5WIXOtXKabBjcynBk2+pGQF/E/hXUaP4V8JGxiuvsNzdiRQym7lK5HY7VxjPWuqnhpz6HLVx1OHmeQ3M2c1n3D8V742geFyNv/CP6dj/AHD/ADzXNeI/CfhmMSXE+kTRWfUy2Dt5kI9ShzuX3HI9O9b/AFKaRzrMYS0aPFrnnNU2HHNeh658PpmtzfeGNQj1q227/LXCzBfUDo4+nPtXCPC4JRlKspIKkYIPvXNKLg7SKdaMtjMn4BrKuWOTW9PbMQeKzbiyc5+WhNHNORiyHJNRbORWk9lJ/dqNrVx/DWnMjBtFJkGKo3ajBrVlhfHQ1UmtnbsauM0Z86RztynzGqEsZBNdLLYsx+7VWXTZCM7atVERKSOalQ5qs8ZrpJNMkzyKgfTG/umrVRGTkYCKQaU9K2f7McN0P5Uv9ku3Y0e0iTzIwRnNSVsHR3/ummnSpB2NJ1Y9xSmjY8A8bh711utf8eTf7tc74Os2hZvrXS6pEz2rL7V006seUjmujx7UF/0qX/eNVwvNbt9prG5c4PWoP7Mb0Nc/tY9yOcysUxh7Vqvp7L2NQtYt70KohqWpnEUw4zWg1m3vTDaGq50W5I+kbSxate1sW9Ks2kceRWtbLH6CvmXimfSqsVLWxYkDFbVtpw2j5Kdb+WpHArUgmj2jkCiOIuDrszmsSp6Uq2p9K1WkjbpigFPapdcn2zK1nCVHSrMqnYacrL7UPJxVLEWRDqNmWLKa6uUt7eMvLIwVVHc1v3sml+B7AzDZdarj55u0Xsuen1rf8IaYsei3WqSHZNMrJA+OUA6t+J/lXM2nhYXUwvfExjvZlctFagloI+eCQf8AWN7twOw717WXYa8VUl1OWrid0zidOvdb8Z+IbZbiC6bQjN5t3dFCImVeRGCfvbiACRxjNevPNxxjHt0qs8gUBVwoAwAOgFZuqXselWNxqEsgS1t42lmB6KoGSR/hXtJLocE6jm9TWM1OWY5rxLUP2hfCcTsLLStVvBjhtqxg/mc/pVSw/aG0q61K3tLjQrmxtZpFR7lp1bygTyxAHQVp7OXYzPUE8LTR61Nq2h61NpqyPvFoYVkg3d2AyGXJ5wCBUnivww3iK2M1xYQW+toPlurY5iuvZweVPufzNbdvMjRI8LK8bKCjKeCpHBHtWlZTc4Nc9WlGrG0i41JI8Cl0qSOR4pYikiMVZWGCCO1V5NKJ/hr1j4l6WkcsWrRJjeRHNjuf4W/p+Ariztr5HFOph6rgzXnujkpNI/2agfR/9kV2DKuO1QuiVgsVIzczjpNFz/CKrvof+zXZOqiomC0/rUjKUzjTof8As/pTG0NsY2fpXZ7V9qRhH7UvrczNyOFbQf8AZqNtA/2K7oiL2qMiPPGKf1uZDZwx8Pf9M6eugAfwfpXcbY8VWmZFNH1uZLZyX9grj7lRv4f/ANj9K65JIyac5jx2qfrMyW7nLado/wBnY/Lird9ZgxEY7VsSPGOlVZ2U1rHFzSJbOMn0XLltvU1A2jgD7lddMq1Uk20fWZiuclNpIH8NU5NLAP3a62fbk1nXOBnArWNeQXObk09f7tVmsF3fdrdlYc1XbGa1VaRXMz2CzuDgc1qQXTAda5K1vgoGelatreB8c15Uou59EpnTQXbetXI7psdawbaZcZzV2KYEdanUfMbUV0e5qdLrPesaN+BzUwdsfKaA5jWW496kWQyOqL95iAPqaxVkkz1q9o0hk1a1QnjzB+lXThzSSE5Hrd+Us9Jhs4iAqRpGMfr/AFrDuJPwrhvix8VdM8Gtp9ndI1zdzOHdFONsYOCfY1r6R4j0zX9Ji1TSLtLq3kHBU8qfRh2PtX3VJWjZHn1Fqa7tk15/+0BqDWPwv1GNX2vePHbD3DNlh+QNdjJexQpvuJBGD0z1P09a83+O+j674t8OWlvoMaN9mufOlt5JAkkw2kDaDxkZ6EitovVXMj5jMeCRineVuWnaos9jczWd1bzW11E22SKVCrqfcGnROBGpP3m4A65PYfWu1VEJxZ9Pfs4eKW1nwZ/Y95NuvdLIjXJ5aE/cP4cj8BXrNvIVIzXg3wO8F6h4eSXXdVmntb26iCRWkZAMUeQcydcscD5e3fnp63bardRuFkSO5Ht8j/4H9K45tczsCJPiT4g0yzsbfSL6eOKS/UiEs4Hz5GwAdyW/ka81+0EDk14Z8UvH1141+JD38QlgtbSUQ2sLjBQIepHY5yT9a9jSRniR26uoY/Uivmc8gueEinsXjc+jU37SOhNUBINxFRyMS2Oc14PKZNmi0ynvTRIuazMybucgU75uqZNNRsQ2aBZagncAdarOZlAJzVV7iQNyM0WJciZ5jmozPg1G0nGSOaar7gTtoujJssfasiqtxN9RSfaFEmCvFWcwzJ2JptoNzPFwynrUn2kkc5ptysaPxzUJmjAzTv5Esn8xm5A4pC/ODxTY7uEJjvUEtym7jrRd9hEkuDVOTbjripC+QCWFUL3zc/Kc00xkVzKq55rPuJBjrU08eD85warXKoq8tW8XZBYrS/MKqNjdU07hRgE1UwW5ya2jPQpI72Msf4cCtOxYxrk5rMhaeH5vL3rnitaznXarsnQjA9a5JzWjsewpl63klPfFaMDSYG3PNJbNE0wbYBxyDV6J40Ds0e0jp71g6vkXzDYJZeB0FTx3SrKFkao7eSKUZXOS2CMdKjnt8yqy8knoaj2rbHzGmbiPO2naffLaavaysPkWQbvp0NUk+Zl3rtTpupZlGwso3YoVdxakS5M8A+Nt/eXnxC1uS+JMkdy0Sj0ReFx+GD+Nc14I8aa94U1ZZNHvWiErBJI2+aNwT3H413/7Q+iyf2jB4lhjJhu0WO54+5KowCfYgD8RXi0shjkDj+Ehh+Fff0JqcFKPUzm7o+6Y2KMGMheXaN0jHLH1+g9hUnmriuctdVW4s4LhT8skSuMHPBANSf2h/tVZzkni3w5ofii0FvrNmk+0ERzA7ZYs91Yc/gcj2rnPh98NNF8LalNqEl3Lq14kp+yyXCgCBCBjCjjfyfm/LFdANQX1pbfUAXlw3OR/IU02O50a3AXr1oW6HmA+nSue+35OC2KfDdBm+9n8aLiPljX4CvxZ1ezhXJfV5UUD3kP+NfRjbFVU24AGK4V/Buh6X44ufEkuo3N9dXN280CNGscUbsSck5JOO3Su1F2XUq3llg+3aDnJr5nO581SMV0/UlzV7Alu0jfu8URWr+byDxUZvJS3kww+XKjbWy3WpLS/uG8xCkWHwFZjyCDzXicr3Iuguvu+WVA96LSSKFDu+Y1WuLqyRXle6LSRnayjpkDJqqL5ZJSIZkO/oRz26Yp8r6kuSTLkupW4kIOT7VWmeF4xJ/ETVFZAFlnuI/LjUEmTHAAOB+dPhi/0TzvOR4yd5UnDEYzgVcY6GbbZYuWQbVAzx2pjSxxg+pqvC1vK25pRAmcvuP3R6D3qvealY3tpJNFJuA6YXB9hVOLQm3YtJcQIzK+NxGag+1wRsQrAZqn5UM0oS0kjd0jxL8/Q1BeJagIqRneFyx3cdO/pTSfUm5q215aSbyzjI657VWlW383O8bD0qlp0Uc19NZrEN2AGYnIBPSrV1o1rZyxyXF4WRm2qN44x1Pvimm0K+lxi2olkPkyLj1zSuuyFpGwwU4JHrVe6tYrLzWt5pbqDaZFAG0gDuf50yzntbFTb307PIwViitk7Tz/L+dVdtXQXCOaPypZN4ATnBNVHupG+aNSQeOlXry8tZDIfsiWywgLCCeHz/EfXtWVFfXIeVgI40tyTKp4Y0oyTewNruMukLS+SWzKfTtVZ4440eK5Zg6mm3DTyJHIn7uJhudweWOfX8entVVbtpkkiCM7KRkk8ke/vXRGKlsFx8qqWO37oHBNZbpcsxMZ+X605r9kvJIHbCB8ZAztGKQX8dqqxyNEWIDfvM7ufpW8INbFJ3O0gvhC/l7nMUoLFI23Mo6A/pWtaTPNeuq3UBiVASd2FH59Pf0rirWfyAz2+5AcoxJOdpGScegpYJxDEUZSFdly275ux6+hINRLCI7eY9Im1KMXNsy4edsBju2hMdmHfPGCK1GvdsvmvNxIowinOfcfjkfhXm9lf/ZbiKZtkm/33Bu2Cfyq7bayg2RwSSJHGPmUjd8oJwF9Dz9Tk1yzwrWyHznfwa0LU+TJHH9qOdob645I6U9dVW4tndHktp1Yrlo8gntg9xxXExaj5zSzTBrWN8fZQhwyjB+VSfYD86s3V7fJMZnlWONZQQituKqAO/wCf41i8O9UyuZ2O0FzM1lKHZIUCYdtw+8MZT61Lb3qzq626gOQJFHYIO/v2rgYL3eImYmMPj5SBkjnkflye9W7XVL77IbrBWSQfZy6SBgy9ScH24zS+qvYamjX8UT2msWE+nX1vFLE6YZWfbvxzkfjjBHrXnDeFvBqTll0TzgD0lu5CPyBFdFeahhjDHIzxsgABH3cY+XnsAK5LVo7pGa4tHLIxJMZ6gDkn6fX3r28sxEqK9nN6dCHI7yy12zhhito4UtI0UIkYb5FAGAAT0+h/OrDarBu+a4SP2c4ry101KO1MyyeYgAONp+8W4H8/yqrcjUb62fTctPFccmNRxGQcfh07etezHFU2r3MvaI7jxP8AEvQdCjeOK4Go3g6RQnKg+7dBXnem/F7xJbavNdvHbzQTMP8ARyMBR0AU9aof8IhJGlxHOhkcIWjVW+8wOOD3qvceH4IZBJE3luhHyPz83Yn2zTWKpdw9rE9W8OfFLT9avRYtZzwXWCSOGTjqc/8A1q25vFCXH7mB/Lizgjd8zf4CvHNH0WSyhlktw63DLhmIySvJbHp2/CtS2Vlv0aCZwQo3nvgf1rKrjIr4dSXWSPRb7UJZrEywtCwL/Lnk5Xr9Pasuy1i7dnKxujeWyxblIwevHp0NYVpqBhZJIwzrjaA45BOecevJq7/aE8wRoEJmQFnk24Kjpj3OM8187OnOUnKWrMHK7Nm31G5VpInjkjlZQwfG7a3oe4q9aXc0r+cMgom4ptycsQcn8OSK5WS9kS3MflwtIV3Ng8kAZyT2pU1ySY/ZbaFlLlBlCcsRyM/yrCVGTVrCcrnXJqEHntDLGZpXVgroDt3cDJz+IqjJJ5csc9uxSJ8ZkCjcxIOT9B2Ht71kC/e1kuk85yqttZWHEhJyT9R0xUaK8LpH9oZYGkYxtv3AnAB47c96mMXG8QbuamqwXcNkLea+uJ4wWVpl/wBW4AJxx65/nUN1YzC1jzd3LjcoiG3qSucZzjgD1qlezSB4YY5GliJPDH5SN27kdO2Pxp8N5fQ2F0bu3LjOfLPRW7EAdelWlK2oXTNGW0u76Uxq37oK275cfLjkjnnOcfjUBso0sRJbxmNYblRLiXO3HHFVppZrKVtQV5FmuJjlG+6qkYAA+n5VZtJNijeyumTvV/4gc4znv0/SnKLel9BNofZmRRDb/ZYHneTDyx5Gc8g59gat2lwEuFgdY3E+5JFZRyB35OcZxz2yazLhpPtYMMc7ky5UbsHZ3/EUWfn2V+0htiFRWEbbeCvsKPZOK3ITehsyWM1uv2/TZkW4ZAZtjH930U9sZyTjmqUCiZ5be+3SNC5y5yyg5y2B26jgenWs1dZvJH8xriWKK4ZRIFGBjPCgduv61dt9ahhEqpuaWMMWLE7nyOmfapcG0U5rsNuLKOS2GyRsPmJhyexI47Y4qJLCG38pZ0Zpo497ANkkgd/Qf1qEee2nNfWt4sW5maRFbJAbr9M4qWTUvP2JulgIdVjK4JOfvE+vSj3l13JRDeRXEmlyC4WeRShhgdjgjBB3A9MYzx9KgjvLqzsYI2sYZlRwWYJuYMB3I69vxFXmaSCWSCRoWij+/tzll96rpqn2iWOO3VY4Qw3BgAQo6H6n1rVNcqUkUnoUreWZreB5UmkMcrNbrGnDSZyN3U9zVCNZyEeRytxFOWldVyvXAGfz/Sr99NJfPNDbKsIyRujOMLzx+JPX2pJGl+yWtpJcMBF8ykLweecnvWkJK1hmNEqieWWGQOXbazsh2bgOmcdcn9DTLP7dPD532XJYkklAefxNWjPEkz2ocpu+aNwOE56n34qlcMwmbE7SZOS4H3j611c2uw0XRN0MmSw4PPUVcsPKN5J527DDcoPIFZEfQ1ox/d/4DVVG0jpTNy/Ed0BBjagGQV+6KqRi4G6O2ChxwNv86WD/AI9lp1j/AMhL8DXLzNFN6k11DLdRrHLdFJlHQdBjpT4vtDJ5jkheVUE96WX/AI/Woj/1UX1NRztxC4szxpMYjuCeUAHU4CdTj3pFuowsTeYJFjBG0HGD60mo/wDHjF/vGsyy+7L9TTWquS3Y6a1liay3CEs7vuJPIAx0ptneWSytut1QygoCvAHb+tO0f/kHfn/I1kQ/8ew/36mKuS5PQ2DPbw3VrHNEjwx4VyON1O1EWLXbJpqqik7gT90HvVVv+PZf98fyqL+Af71VC5D2C6htzMrPvMigHPbjtUNxHa6jdTLsjQxgMX7tjtj61au/+PSOsiw/5CR/3TWkZWaMpaFqxsY5YTJO4GAy7cY7VVt9JtrfZHGP3mcyOe69vxq9qP8ArIv97/Cp4/8Aj8H0H86znWkp6dRGfdaJNamOeJ1kgj27mOeCf61Wvba6jZxbgkM+9OwIOM11eq/8gIf9dBVK7/1dt9BS9pJ2Kkkmcs8Uis8YUQuV2vg9vetews5YLcLuV4wodX24Kv8A5ArOm+5L/wBdT/OuiH/IFP8AwGr5m032EkZupWsEtwdm8yyqXkJ+6T6/WqOnSXH2Z/KUI8IIUH+ZrSk/1n/AKitf9Xc1Fvd1ERWcs8EDszbply2NoIOadpF3tcSEF5m6q/c5zTIej/Q063/1tv8AWiqk7E3Jbp7q4aRrgKGLZ+nuBVL980wWdiIug9q1Jv8Aj4P+7VXUP+QYf90VjCWrQPcb/aSh5I7faVUfK3cVVTWriNkhmlBBBAbNZ9n/AKyb/drM1X/Wx/WuinRTdgsbN/LcXMQjjeNYgQX/AA6VLpl1pqXbRSvIElPzsDzWXH/x7v8A7tVdN/15+lVGkuVoEje1DUotOtp3sGyG4w3cVQg1RrgQtCuGQctVXVf9RN9DUGk/8eH4Gun6vBq7RSVzTm1JmkMaMBu+VjnrVa5vjC5VDguOcVmWv3zRd/8AHyKhUY81hNaliPUJIUZFkILdRSvqk0OxvMLY96zZf9c30qOX/Vmt1RiUaE+pKcuuN2c1H9okl+cNgGspv9VV60/490+laOlFIpI//9k="/>
          <p:cNvSpPr>
            <a:spLocks noChangeAspect="1" noChangeArrowheads="1"/>
          </p:cNvSpPr>
          <p:nvPr/>
        </p:nvSpPr>
        <p:spPr bwMode="auto">
          <a:xfrm>
            <a:off x="21272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pic>
        <p:nvPicPr>
          <p:cNvPr id="12" name="Picture 10" descr="C:\Users\robins\AppData\Local\Microsoft\Windows\Temporary Internet Files\Content.IE5\BY4OZ3U0\Winter_playground[1]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2725" y="3516751"/>
            <a:ext cx="4644008" cy="30862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3" name="Picture 11" descr="C:\Users\robins\AppData\Local\Microsoft\Windows\Temporary Internet Files\Content.IE5\B86712VM\children_s_playground_rocking_chair_toys_kids_rocking_horse-673116[1]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43113" y="2827366"/>
            <a:ext cx="3157386" cy="21049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4" name="Picture 12" descr="C:\Users\robins\AppData\Local\Microsoft\Windows\Temporary Internet Files\Content.IE5\FW3JB5L9\Footballtournament[1].jp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33110" y="5059864"/>
            <a:ext cx="3777392" cy="13214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Audio 2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8318500" y="60325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81195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1922">
        <p:fade/>
      </p:transition>
    </mc:Choice>
    <mc:Fallback xmlns="">
      <p:transition spd="med" advTm="1922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7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ubtitle 1"/>
          <p:cNvSpPr>
            <a:spLocks noGrp="1"/>
          </p:cNvSpPr>
          <p:nvPr>
            <p:ph type="subTitle" idx="1"/>
          </p:nvPr>
        </p:nvSpPr>
        <p:spPr>
          <a:xfrm>
            <a:off x="2315804" y="4093817"/>
            <a:ext cx="4399199" cy="2133600"/>
          </a:xfrm>
        </p:spPr>
        <p:txBody>
          <a:bodyPr>
            <a:noAutofit/>
          </a:bodyPr>
          <a:lstStyle/>
          <a:p>
            <a:pPr algn="ctr"/>
            <a:r>
              <a:rPr lang="en-GB" sz="2400" dirty="0" smtClean="0">
                <a:latin typeface="African" pitchFamily="2" charset="0"/>
              </a:rPr>
              <a:t>And</a:t>
            </a:r>
          </a:p>
          <a:p>
            <a:pPr algn="ctr"/>
            <a:r>
              <a:rPr lang="en-GB" sz="2400" dirty="0" smtClean="0">
                <a:latin typeface="African" pitchFamily="2" charset="0"/>
              </a:rPr>
              <a:t>one </a:t>
            </a:r>
            <a:r>
              <a:rPr lang="en-GB" sz="2400" dirty="0">
                <a:latin typeface="African" pitchFamily="2" charset="0"/>
              </a:rPr>
              <a:t>marvellous Head </a:t>
            </a:r>
            <a:r>
              <a:rPr lang="en-GB" sz="2400" dirty="0" smtClean="0">
                <a:latin typeface="African" pitchFamily="2" charset="0"/>
              </a:rPr>
              <a:t>teacher.</a:t>
            </a:r>
            <a:endParaRPr lang="en-GB" sz="2400" dirty="0"/>
          </a:p>
        </p:txBody>
      </p:sp>
      <p:pic>
        <p:nvPicPr>
          <p:cNvPr id="1026" name="Picture 2" descr="C:\Users\robins\AppData\Local\Microsoft\Windows\Temporary Internet Files\Content.IE5\9AE1P0T8\Mortarboard_(PSF)[1].pn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03848" y="1003770"/>
            <a:ext cx="2167317" cy="253067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9" name="Picture 15" descr="C:\Users\robins\AppData\Local\Microsoft\Windows\Temporary Internet Files\Content.IE5\U2OV2Z5N\lkmTt[1].gif"/>
          <p:cNvPicPr>
            <a:picLocks noChangeAspect="1" noChangeArrowheads="1" noCrop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71165" y="1003770"/>
            <a:ext cx="1857375" cy="26289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40" name="Picture 16" descr="C:\Users\robins\AppData\Local\Microsoft\Windows\Temporary Internet Files\Content.IE5\U2OV2Z5N\lkmTt[1].gif"/>
          <p:cNvPicPr>
            <a:picLocks noChangeAspect="1" noChangeArrowheads="1" noCrop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46473" y="1006849"/>
            <a:ext cx="1857375" cy="26289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Audio 2">
            <a:hlinkClick r:id="" action="ppaction://media"/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8318500" y="6032500"/>
            <a:ext cx="609600" cy="6096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21595836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9872">
        <p:fade/>
      </p:transition>
    </mc:Choice>
    <mc:Fallback xmlns="">
      <p:transition spd="med" advTm="9872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1" dur="2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12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.8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.2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4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7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3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5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4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3"/>
</p:tagLst>
</file>

<file path=ppt/tags/tag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3"/>
</p:tagLst>
</file>

<file path=ppt/tags/tag1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.1"/>
</p:tagLst>
</file>

<file path=ppt/tags/tag1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3"/>
</p:tagLst>
</file>

<file path=ppt/tags/tag1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2|1"/>
</p:tagLst>
</file>

<file path=ppt/tags/tag1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1"/>
</p:tagLst>
</file>

<file path=ppt/tags/tag1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4"/>
</p:tagLst>
</file>

<file path=ppt/tags/tag1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3|0.5"/>
</p:tagLst>
</file>

<file path=ppt/tags/tag1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8"/>
</p:tagLst>
</file>

<file path=ppt/tags/tag1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3"/>
</p:tagLst>
</file>

<file path=ppt/tags/tag1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5|0.5"/>
</p:tagLst>
</file>

<file path=ppt/tags/tag1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6"/>
</p:tagLst>
</file>

<file path=ppt/tags/tag2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7"/>
</p:tagLst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Flow">
  <a:themeElements>
    <a:clrScheme name="Flow">
      <a:dk1>
        <a:sysClr val="windowText" lastClr="000000"/>
      </a:dk1>
      <a:lt1>
        <a:sysClr val="window" lastClr="FFFFFF"/>
      </a:lt1>
      <a:dk2>
        <a:srgbClr val="04617B"/>
      </a:dk2>
      <a:lt2>
        <a:srgbClr val="DBF5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F49100"/>
      </a:hlink>
      <a:folHlink>
        <a:srgbClr val="85DFD0"/>
      </a:folHlink>
    </a:clrScheme>
    <a:fontScheme name="Flow">
      <a:majorFont>
        <a:latin typeface="Calibri"/>
        <a:ea typeface=""/>
        <a:cs typeface=""/>
        <a:font script="Jpan" typeface="ＭＳ Ｐゴシック"/>
        <a:font script="Hang" typeface="HY중고딕"/>
        <a:font script="Hans" typeface="隶书"/>
        <a:font script="Hant" typeface="微軟正黑體"/>
        <a:font script="Arab" typeface="Traditional Arabic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Constantia"/>
        <a:ea typeface=""/>
        <a:cs typeface=""/>
        <a:font script="Jpan" typeface="HGP明朝E"/>
        <a:font script="Hang" typeface="HY신명조"/>
        <a:font script="Hans" typeface="宋体"/>
        <a:font script="Hant" typeface="新細明體"/>
        <a:font script="Arab" typeface="Majalla UI"/>
        <a:font script="Hebr" typeface="David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Flow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satMod val="130000"/>
              </a:schemeClr>
            </a:gs>
            <a:gs pos="43000">
              <a:schemeClr val="phClr">
                <a:tint val="44000"/>
                <a:satMod val="165000"/>
              </a:schemeClr>
            </a:gs>
            <a:gs pos="93000">
              <a:schemeClr val="phClr">
                <a:tint val="15000"/>
                <a:satMod val="165000"/>
              </a:schemeClr>
            </a:gs>
            <a:gs pos="100000">
              <a:schemeClr val="phClr">
                <a:tint val="5000"/>
                <a:satMod val="250000"/>
              </a:schemeClr>
            </a:gs>
          </a:gsLst>
          <a:path path="circle">
            <a:fillToRect l="50000" t="130000" r="50000" b="-30000"/>
          </a:path>
        </a:gradFill>
        <a:gradFill rotWithShape="1">
          <a:gsLst>
            <a:gs pos="0">
              <a:schemeClr val="phClr">
                <a:tint val="98000"/>
                <a:shade val="25000"/>
                <a:satMod val="250000"/>
              </a:schemeClr>
            </a:gs>
            <a:gs pos="68000">
              <a:schemeClr val="phClr">
                <a:tint val="86000"/>
                <a:satMod val="115000"/>
              </a:schemeClr>
            </a:gs>
            <a:gs pos="100000">
              <a:schemeClr val="phClr">
                <a:tint val="50000"/>
                <a:satMod val="150000"/>
              </a:schemeClr>
            </a:gs>
          </a:gsLst>
          <a:path path="circle">
            <a:fillToRect l="50000" t="130000" r="50000" b="-30000"/>
          </a:path>
        </a:gradFill>
      </a:fillStyleLst>
      <a:lnStyleLst>
        <a:ln w="9525" cap="flat" cmpd="sng" algn="ctr">
          <a:solidFill>
            <a:schemeClr val="phClr">
              <a:shade val="50000"/>
              <a:satMod val="103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7150" dist="38100" dir="5400000" algn="ctr" rotWithShape="0">
              <a:schemeClr val="phClr">
                <a:shade val="9000"/>
                <a:alpha val="48000"/>
                <a:satMod val="105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alpha val="48000"/>
                <a:satMod val="105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alpha val="48000"/>
                <a:satMod val="105000"/>
              </a:schemeClr>
            </a:outerShdw>
          </a:effectLst>
          <a:scene3d>
            <a:camera prst="orthographicFront">
              <a:rot lat="0" lon="0" rev="0"/>
            </a:camera>
            <a:lightRig rig="glow" dir="tl">
              <a:rot lat="0" lon="0" rev="900000"/>
            </a:lightRig>
          </a:scene3d>
          <a:sp3d prstMaterial="powder">
            <a:bevelT w="25400" h="381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400000"/>
              </a:schemeClr>
            </a:gs>
            <a:gs pos="25000">
              <a:schemeClr val="phClr">
                <a:tint val="83000"/>
                <a:satMod val="320000"/>
              </a:schemeClr>
            </a:gs>
            <a:gs pos="100000">
              <a:schemeClr val="phClr">
                <a:shade val="15000"/>
                <a:satMod val="320000"/>
              </a:schemeClr>
            </a:gs>
          </a:gsLst>
          <a:path path="circle">
            <a:fillToRect l="10000" t="110000" r="1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50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98FA97FDFE2CD548BDD0D581A4DC8235" ma:contentTypeVersion="12" ma:contentTypeDescription="Create a new document." ma:contentTypeScope="" ma:versionID="ed29a7c474827b0b00dc510b1fae3029">
  <xsd:schema xmlns:xsd="http://www.w3.org/2001/XMLSchema" xmlns:xs="http://www.w3.org/2001/XMLSchema" xmlns:p="http://schemas.microsoft.com/office/2006/metadata/properties" xmlns:ns2="3ba05a2e-67d2-4025-9691-fc23369fb153" xmlns:ns3="30227bce-33e0-4921-afc1-a89521c5466f" targetNamespace="http://schemas.microsoft.com/office/2006/metadata/properties" ma:root="true" ma:fieldsID="c98a2ec4af14b93312246aa6c767dfd3" ns2:_="" ns3:_="">
    <xsd:import namespace="3ba05a2e-67d2-4025-9691-fc23369fb153"/>
    <xsd:import namespace="30227bce-33e0-4921-afc1-a89521c5466f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3:SharedWithUsers" minOccurs="0"/>
                <xsd:element ref="ns3:SharedWithDetails" minOccurs="0"/>
                <xsd:element ref="ns2:MediaServiceDateTaken" minOccurs="0"/>
                <xsd:element ref="ns2:MediaServiceAutoTags" minOccurs="0"/>
                <xsd:element ref="ns2:MediaServiceLocation" minOccurs="0"/>
                <xsd:element ref="ns2:MediaServiceGenerationTime" minOccurs="0"/>
                <xsd:element ref="ns2:MediaServiceEventHashCode" minOccurs="0"/>
                <xsd:element ref="ns2:MediaServiceOCR" minOccurs="0"/>
                <xsd:element ref="ns2:MediaServiceAutoKeyPoints" minOccurs="0"/>
                <xsd:element ref="ns2:MediaServiceKeyPoint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3ba05a2e-67d2-4025-9691-fc23369fb153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DateTaken" ma:index="12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Tags" ma:index="13" nillable="true" ma:displayName="Tags" ma:internalName="MediaServiceAutoTags" ma:readOnly="true">
      <xsd:simpleType>
        <xsd:restriction base="dms:Text"/>
      </xsd:simpleType>
    </xsd:element>
    <xsd:element name="MediaServiceLocation" ma:index="14" nillable="true" ma:displayName="Location" ma:internalName="MediaServiceLocation" ma:readOnly="true">
      <xsd:simpleType>
        <xsd:restriction base="dms:Text"/>
      </xsd:simpleType>
    </xsd:element>
    <xsd:element name="MediaServiceGenerationTime" ma:index="15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6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OCR" ma:index="17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AutoKeyPoints" ma:index="18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9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30227bce-33e0-4921-afc1-a89521c5466f" elementFormDefault="qualified">
    <xsd:import namespace="http://schemas.microsoft.com/office/2006/documentManagement/types"/>
    <xsd:import namespace="http://schemas.microsoft.com/office/infopath/2007/PartnerControls"/>
    <xsd:element name="SharedWithUsers" ma:index="10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1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Props1.xml><?xml version="1.0" encoding="utf-8"?>
<ds:datastoreItem xmlns:ds="http://schemas.openxmlformats.org/officeDocument/2006/customXml" ds:itemID="{C97276DA-B44F-4D78-8E57-7E04D2C7389D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3ba05a2e-67d2-4025-9691-fc23369fb153"/>
    <ds:schemaRef ds:uri="30227bce-33e0-4921-afc1-a89521c5466f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000FCA78-4F72-46A2-A247-B0EEDEE11A93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C59E7965-0457-40BA-9BC6-4F094773C86B}">
  <ds:schemaRefs>
    <ds:schemaRef ds:uri="http://www.w3.org/XML/1998/namespace"/>
    <ds:schemaRef ds:uri="http://schemas.openxmlformats.org/package/2006/metadata/core-properties"/>
    <ds:schemaRef ds:uri="http://schemas.microsoft.com/office/2006/documentManagement/types"/>
    <ds:schemaRef ds:uri="http://purl.org/dc/dcmitype/"/>
    <ds:schemaRef ds:uri="http://schemas.microsoft.com/office/2006/metadata/properties"/>
    <ds:schemaRef ds:uri="30227bce-33e0-4921-afc1-a89521c5466f"/>
    <ds:schemaRef ds:uri="http://purl.org/dc/elements/1.1/"/>
    <ds:schemaRef ds:uri="http://schemas.microsoft.com/office/infopath/2007/PartnerControls"/>
    <ds:schemaRef ds:uri="3ba05a2e-67d2-4025-9691-fc23369fb153"/>
    <ds:schemaRef ds:uri="http://purl.org/dc/terms/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Flow</Template>
  <TotalTime>140</TotalTime>
  <Words>467</Words>
  <Application>Microsoft Office PowerPoint</Application>
  <PresentationFormat>On-screen Show (4:3)</PresentationFormat>
  <Paragraphs>145</Paragraphs>
  <Slides>78</Slides>
  <Notes>3</Notes>
  <HiddenSlides>0</HiddenSlides>
  <MMClips>78</MMClips>
  <ScaleCrop>false</ScaleCrop>
  <HeadingPairs>
    <vt:vector size="6" baseType="variant">
      <vt:variant>
        <vt:lpstr>Fonts Used</vt:lpstr>
      </vt:variant>
      <vt:variant>
        <vt:i4>9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78</vt:i4>
      </vt:variant>
    </vt:vector>
  </HeadingPairs>
  <TitlesOfParts>
    <vt:vector size="88" baseType="lpstr">
      <vt:lpstr>Abduction2002</vt:lpstr>
      <vt:lpstr>African</vt:lpstr>
      <vt:lpstr>Algerian</vt:lpstr>
      <vt:lpstr>Calibri</vt:lpstr>
      <vt:lpstr>CCW Precursive 6</vt:lpstr>
      <vt:lpstr>Constantia</vt:lpstr>
      <vt:lpstr>Curlz MT</vt:lpstr>
      <vt:lpstr>Wingdings 2</vt:lpstr>
      <vt:lpstr>ZenFraxFreestyle</vt:lpstr>
      <vt:lpstr>Flow</vt:lpstr>
      <vt:lpstr>PowerPoint Presentation</vt:lpstr>
      <vt:lpstr>On the second day of Christmas,  Cheapside gave to me,  Two brilliant break times…</vt:lpstr>
      <vt:lpstr>PowerPoint Presentation</vt:lpstr>
      <vt:lpstr>PowerPoint Presentation</vt:lpstr>
      <vt:lpstr>Two brilliant break times…</vt:lpstr>
      <vt:lpstr>PowerPoint Presentation</vt:lpstr>
      <vt:lpstr>PowerPoint Presentation</vt:lpstr>
      <vt:lpstr>PowerPoint Presentation</vt:lpstr>
      <vt:lpstr>Two brilliant break times…</vt:lpstr>
      <vt:lpstr>PowerPoint Presentation</vt:lpstr>
      <vt:lpstr>                     </vt:lpstr>
      <vt:lpstr>PowerPoint Presentation</vt:lpstr>
      <vt:lpstr>PowerPoint Presentation</vt:lpstr>
      <vt:lpstr>Two brilliant break times…</vt:lpstr>
      <vt:lpstr>PowerPoint Presentation</vt:lpstr>
      <vt:lpstr>PowerPoint Presentation</vt:lpstr>
      <vt:lpstr>                     </vt:lpstr>
      <vt:lpstr>PowerPoint Presentation</vt:lpstr>
      <vt:lpstr>PowerPoint Presentation</vt:lpstr>
      <vt:lpstr>Two brilliant break times…</vt:lpstr>
      <vt:lpstr>PowerPoint Presentation</vt:lpstr>
      <vt:lpstr> on the seventh day of Christmas Cheapside gave to me, 7 headteacher awards…</vt:lpstr>
      <vt:lpstr>PowerPoint Presentation</vt:lpstr>
      <vt:lpstr>                     </vt:lpstr>
      <vt:lpstr>PowerPoint Presentation</vt:lpstr>
      <vt:lpstr>PowerPoint Presentation</vt:lpstr>
      <vt:lpstr>Two brilliant break times…</vt:lpstr>
      <vt:lpstr>PowerPoint Presentation</vt:lpstr>
      <vt:lpstr>On the 8th day of Christmas Cheapside gave to me,  8 accident forms…</vt:lpstr>
      <vt:lpstr>  7 headteacher awards…</vt:lpstr>
      <vt:lpstr>PowerPoint Presentation</vt:lpstr>
      <vt:lpstr>                     </vt:lpstr>
      <vt:lpstr>PowerPoint Presentation</vt:lpstr>
      <vt:lpstr>PowerPoint Presentation</vt:lpstr>
      <vt:lpstr>Two brilliant break times…</vt:lpstr>
      <vt:lpstr>PowerPoint Presentation</vt:lpstr>
      <vt:lpstr>On the ninth day of Christmas   Cheapside gave to me, 9 Melting ice packs…</vt:lpstr>
      <vt:lpstr>  8 accident forms…</vt:lpstr>
      <vt:lpstr>  7 headteacher awards…</vt:lpstr>
      <vt:lpstr>PowerPoint Presentation</vt:lpstr>
      <vt:lpstr>                     </vt:lpstr>
      <vt:lpstr>PowerPoint Presentation</vt:lpstr>
      <vt:lpstr>PowerPoint Presentation</vt:lpstr>
      <vt:lpstr>Two brilliant break times…</vt:lpstr>
      <vt:lpstr>PowerPoint Presentation</vt:lpstr>
      <vt:lpstr>PowerPoint Presentation</vt:lpstr>
      <vt:lpstr>9 Melting ice packs…</vt:lpstr>
      <vt:lpstr>  8 accident forms…</vt:lpstr>
      <vt:lpstr>  7 headteacher awards…</vt:lpstr>
      <vt:lpstr>PowerPoint Presentation</vt:lpstr>
      <vt:lpstr>                     </vt:lpstr>
      <vt:lpstr>PowerPoint Presentation</vt:lpstr>
      <vt:lpstr>PowerPoint Presentation</vt:lpstr>
      <vt:lpstr>Two brilliant break times…</vt:lpstr>
      <vt:lpstr>PowerPoint Presentation</vt:lpstr>
      <vt:lpstr>On the eleventh day of Christmas  Cheapside gave to me,  11 minutes of Makaton…</vt:lpstr>
      <vt:lpstr>PowerPoint Presentation</vt:lpstr>
      <vt:lpstr>9 Melting ice packs…</vt:lpstr>
      <vt:lpstr>  8 accident forms…</vt:lpstr>
      <vt:lpstr>  7 headteacher awards…</vt:lpstr>
      <vt:lpstr>PowerPoint Presentation</vt:lpstr>
      <vt:lpstr>                     </vt:lpstr>
      <vt:lpstr>PowerPoint Presentation</vt:lpstr>
      <vt:lpstr>PowerPoint Presentation</vt:lpstr>
      <vt:lpstr>Two brilliant break times…</vt:lpstr>
      <vt:lpstr>PowerPoint Presentation</vt:lpstr>
      <vt:lpstr>PowerPoint Presentation</vt:lpstr>
      <vt:lpstr>11 minutes of Makaton…</vt:lpstr>
      <vt:lpstr>PowerPoint Presentation</vt:lpstr>
      <vt:lpstr>9 Melting ice packs…</vt:lpstr>
      <vt:lpstr>  8 accident forms…</vt:lpstr>
      <vt:lpstr>  7 headteacher awards…</vt:lpstr>
      <vt:lpstr>PowerPoint Presentation</vt:lpstr>
      <vt:lpstr>                     </vt:lpstr>
      <vt:lpstr>PowerPoint Presentation</vt:lpstr>
      <vt:lpstr>PowerPoint Presentation</vt:lpstr>
      <vt:lpstr>Two brilliant break times…</vt:lpstr>
      <vt:lpstr>PowerPoint Presentation</vt:lpstr>
    </vt:vector>
  </TitlesOfParts>
  <Company>Charters School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Robins</dc:creator>
  <cp:lastModifiedBy>Mrs M. Roberts</cp:lastModifiedBy>
  <cp:revision>15</cp:revision>
  <dcterms:created xsi:type="dcterms:W3CDTF">2020-12-10T13:48:00Z</dcterms:created>
  <dcterms:modified xsi:type="dcterms:W3CDTF">2020-12-17T22:42:08Z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0x01010098FA97FDFE2CD548BDD0D581A4DC8235</vt:lpwstr>
  </property>
</Properties>
</file>