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21"/>
  </p:notesMasterIdLst>
  <p:sldIdLst>
    <p:sldId id="256" r:id="rId5"/>
    <p:sldId id="257" r:id="rId6"/>
    <p:sldId id="258" r:id="rId7"/>
    <p:sldId id="286" r:id="rId8"/>
    <p:sldId id="279" r:id="rId9"/>
    <p:sldId id="284" r:id="rId10"/>
    <p:sldId id="287" r:id="rId11"/>
    <p:sldId id="278" r:id="rId12"/>
    <p:sldId id="288" r:id="rId13"/>
    <p:sldId id="289" r:id="rId14"/>
    <p:sldId id="285" r:id="rId15"/>
    <p:sldId id="290" r:id="rId16"/>
    <p:sldId id="291" r:id="rId17"/>
    <p:sldId id="281" r:id="rId18"/>
    <p:sldId id="292" r:id="rId19"/>
    <p:sldId id="269" r:id="rId20"/>
  </p:sldIdLst>
  <p:sldSz cx="12192000" cy="6858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Nunito" panose="00000500000000000000" pitchFamily="2" charset="0"/>
      <p:regular r:id="rId28"/>
      <p:bold r:id="rId29"/>
      <p:italic r:id="rId30"/>
      <p:boldItalic r:id="rId31"/>
    </p:embeddedFont>
    <p:embeddedFont>
      <p:font typeface="Palanquin" panose="020B0004020203020204" pitchFamily="34" charset="0"/>
      <p:regular r:id="rId32"/>
      <p:bold r:id="rId33"/>
    </p:embeddedFont>
    <p:embeddedFont>
      <p:font typeface="Palanquin Dark SemiBold" panose="020B0704020203020204" pitchFamily="34" charset="0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24AA"/>
    <a:srgbClr val="C86E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E6AAD9-495F-4E65-A69F-8F4F6A8CC775}" v="2" dt="2021-09-27T08:05:37.8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9201" autoAdjust="0"/>
  </p:normalViewPr>
  <p:slideViewPr>
    <p:cSldViewPr snapToGrid="0">
      <p:cViewPr varScale="1">
        <p:scale>
          <a:sx n="53" d="100"/>
          <a:sy n="53" d="100"/>
        </p:scale>
        <p:origin x="13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9" Type="http://schemas.microsoft.com/office/2016/11/relationships/changesInfo" Target="changesInfos/changesInfo1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Summer" userId="fb5c2836-fb10-433a-9b94-1447f06d1cbf" providerId="ADAL" clId="{B44D3F84-6F3E-4905-A919-56C7AE22FF5A}"/>
    <pc:docChg chg="undo redo custSel addSld delSld modSld sldOrd">
      <pc:chgData name="Rebecca Summer" userId="fb5c2836-fb10-433a-9b94-1447f06d1cbf" providerId="ADAL" clId="{B44D3F84-6F3E-4905-A919-56C7AE22FF5A}" dt="2021-09-23T16:31:50.986" v="5278" actId="6549"/>
      <pc:docMkLst>
        <pc:docMk/>
      </pc:docMkLst>
      <pc:sldChg chg="modSp mod">
        <pc:chgData name="Rebecca Summer" userId="fb5c2836-fb10-433a-9b94-1447f06d1cbf" providerId="ADAL" clId="{B44D3F84-6F3E-4905-A919-56C7AE22FF5A}" dt="2021-09-23T11:59:50.119" v="14" actId="20577"/>
        <pc:sldMkLst>
          <pc:docMk/>
          <pc:sldMk cId="868589891" sldId="256"/>
        </pc:sldMkLst>
        <pc:spChg chg="mod">
          <ac:chgData name="Rebecca Summer" userId="fb5c2836-fb10-433a-9b94-1447f06d1cbf" providerId="ADAL" clId="{B44D3F84-6F3E-4905-A919-56C7AE22FF5A}" dt="2021-09-23T11:59:50.119" v="14" actId="20577"/>
          <ac:spMkLst>
            <pc:docMk/>
            <pc:sldMk cId="868589891" sldId="256"/>
            <ac:spMk id="3" creationId="{387BD2A7-BC2A-4300-AFBB-8B3304D19C99}"/>
          </ac:spMkLst>
        </pc:spChg>
      </pc:sldChg>
      <pc:sldChg chg="modSp mod">
        <pc:chgData name="Rebecca Summer" userId="fb5c2836-fb10-433a-9b94-1447f06d1cbf" providerId="ADAL" clId="{B44D3F84-6F3E-4905-A919-56C7AE22FF5A}" dt="2021-09-23T12:06:28.031" v="26" actId="14100"/>
        <pc:sldMkLst>
          <pc:docMk/>
          <pc:sldMk cId="2029177982" sldId="257"/>
        </pc:sldMkLst>
        <pc:spChg chg="mod">
          <ac:chgData name="Rebecca Summer" userId="fb5c2836-fb10-433a-9b94-1447f06d1cbf" providerId="ADAL" clId="{B44D3F84-6F3E-4905-A919-56C7AE22FF5A}" dt="2021-09-23T12:06:28.031" v="26" actId="14100"/>
          <ac:spMkLst>
            <pc:docMk/>
            <pc:sldMk cId="2029177982" sldId="257"/>
            <ac:spMk id="3" creationId="{415FCCA1-1AAE-4DC4-A6EA-1B449F4D8E6A}"/>
          </ac:spMkLst>
        </pc:spChg>
      </pc:sldChg>
      <pc:sldChg chg="modSp mod">
        <pc:chgData name="Rebecca Summer" userId="fb5c2836-fb10-433a-9b94-1447f06d1cbf" providerId="ADAL" clId="{B44D3F84-6F3E-4905-A919-56C7AE22FF5A}" dt="2021-09-23T12:06:50.767" v="36" actId="14100"/>
        <pc:sldMkLst>
          <pc:docMk/>
          <pc:sldMk cId="4252841567" sldId="258"/>
        </pc:sldMkLst>
        <pc:spChg chg="mod">
          <ac:chgData name="Rebecca Summer" userId="fb5c2836-fb10-433a-9b94-1447f06d1cbf" providerId="ADAL" clId="{B44D3F84-6F3E-4905-A919-56C7AE22FF5A}" dt="2021-09-23T12:06:50.767" v="36" actId="14100"/>
          <ac:spMkLst>
            <pc:docMk/>
            <pc:sldMk cId="4252841567" sldId="258"/>
            <ac:spMk id="3" creationId="{415FCCA1-1AAE-4DC4-A6EA-1B449F4D8E6A}"/>
          </ac:spMkLst>
        </pc:spChg>
      </pc:sldChg>
      <pc:sldChg chg="del">
        <pc:chgData name="Rebecca Summer" userId="fb5c2836-fb10-433a-9b94-1447f06d1cbf" providerId="ADAL" clId="{B44D3F84-6F3E-4905-A919-56C7AE22FF5A}" dt="2021-09-23T12:07:26.894" v="50" actId="47"/>
        <pc:sldMkLst>
          <pc:docMk/>
          <pc:sldMk cId="2631787978" sldId="259"/>
        </pc:sldMkLst>
      </pc:sldChg>
      <pc:sldChg chg="modSp mod modNotesTx">
        <pc:chgData name="Rebecca Summer" userId="fb5c2836-fb10-433a-9b94-1447f06d1cbf" providerId="ADAL" clId="{B44D3F84-6F3E-4905-A919-56C7AE22FF5A}" dt="2021-09-23T16:28:06.111" v="5201" actId="6549"/>
        <pc:sldMkLst>
          <pc:docMk/>
          <pc:sldMk cId="423481904" sldId="269"/>
        </pc:sldMkLst>
        <pc:spChg chg="mod">
          <ac:chgData name="Rebecca Summer" userId="fb5c2836-fb10-433a-9b94-1447f06d1cbf" providerId="ADAL" clId="{B44D3F84-6F3E-4905-A919-56C7AE22FF5A}" dt="2021-09-23T12:07:21.303" v="49" actId="14100"/>
          <ac:spMkLst>
            <pc:docMk/>
            <pc:sldMk cId="423481904" sldId="269"/>
            <ac:spMk id="3" creationId="{415FCCA1-1AAE-4DC4-A6EA-1B449F4D8E6A}"/>
          </ac:spMkLst>
        </pc:spChg>
      </pc:sldChg>
      <pc:sldChg chg="del">
        <pc:chgData name="Rebecca Summer" userId="fb5c2836-fb10-433a-9b94-1447f06d1cbf" providerId="ADAL" clId="{B44D3F84-6F3E-4905-A919-56C7AE22FF5A}" dt="2021-09-23T12:07:28.136" v="51" actId="47"/>
        <pc:sldMkLst>
          <pc:docMk/>
          <pc:sldMk cId="3051145104" sldId="277"/>
        </pc:sldMkLst>
      </pc:sldChg>
      <pc:sldChg chg="addSp delSp modSp mod delAnim modAnim modNotesTx">
        <pc:chgData name="Rebecca Summer" userId="fb5c2836-fb10-433a-9b94-1447f06d1cbf" providerId="ADAL" clId="{B44D3F84-6F3E-4905-A919-56C7AE22FF5A}" dt="2021-09-23T14:03:31.503" v="2663" actId="5793"/>
        <pc:sldMkLst>
          <pc:docMk/>
          <pc:sldMk cId="318553400" sldId="278"/>
        </pc:sldMkLst>
        <pc:spChg chg="mod">
          <ac:chgData name="Rebecca Summer" userId="fb5c2836-fb10-433a-9b94-1447f06d1cbf" providerId="ADAL" clId="{B44D3F84-6F3E-4905-A919-56C7AE22FF5A}" dt="2021-09-23T13:55:49.412" v="2449" actId="1076"/>
          <ac:spMkLst>
            <pc:docMk/>
            <pc:sldMk cId="318553400" sldId="278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3:55:01.409" v="2363" actId="6549"/>
          <ac:spMkLst>
            <pc:docMk/>
            <pc:sldMk cId="318553400" sldId="278"/>
            <ac:spMk id="6" creationId="{E62588E9-EA66-421A-9377-37D8CFDB7762}"/>
          </ac:spMkLst>
        </pc:spChg>
        <pc:spChg chg="add del mod">
          <ac:chgData name="Rebecca Summer" userId="fb5c2836-fb10-433a-9b94-1447f06d1cbf" providerId="ADAL" clId="{B44D3F84-6F3E-4905-A919-56C7AE22FF5A}" dt="2021-09-23T13:57:41.714" v="2494" actId="21"/>
          <ac:spMkLst>
            <pc:docMk/>
            <pc:sldMk cId="318553400" sldId="278"/>
            <ac:spMk id="12" creationId="{F17DD7EF-894D-4CC3-A250-198005BFAC79}"/>
          </ac:spMkLst>
        </pc:spChg>
        <pc:spChg chg="mod">
          <ac:chgData name="Rebecca Summer" userId="fb5c2836-fb10-433a-9b94-1447f06d1cbf" providerId="ADAL" clId="{B44D3F84-6F3E-4905-A919-56C7AE22FF5A}" dt="2021-09-23T14:00:56.499" v="2637" actId="6549"/>
          <ac:spMkLst>
            <pc:docMk/>
            <pc:sldMk cId="318553400" sldId="278"/>
            <ac:spMk id="15" creationId="{D5FB0A2D-5C48-4AA7-BAF5-8D1864E14CB2}"/>
          </ac:spMkLst>
        </pc:spChg>
        <pc:spChg chg="mod">
          <ac:chgData name="Rebecca Summer" userId="fb5c2836-fb10-433a-9b94-1447f06d1cbf" providerId="ADAL" clId="{B44D3F84-6F3E-4905-A919-56C7AE22FF5A}" dt="2021-09-23T14:03:29.717" v="2662" actId="20577"/>
          <ac:spMkLst>
            <pc:docMk/>
            <pc:sldMk cId="318553400" sldId="278"/>
            <ac:spMk id="16" creationId="{2B31FA57-6D1C-48D0-8077-B15D7581F014}"/>
          </ac:spMkLst>
        </pc:spChg>
        <pc:spChg chg="add mod">
          <ac:chgData name="Rebecca Summer" userId="fb5c2836-fb10-433a-9b94-1447f06d1cbf" providerId="ADAL" clId="{B44D3F84-6F3E-4905-A919-56C7AE22FF5A}" dt="2021-09-23T14:01:39.802" v="2646" actId="164"/>
          <ac:spMkLst>
            <pc:docMk/>
            <pc:sldMk cId="318553400" sldId="278"/>
            <ac:spMk id="18" creationId="{03594ECE-899C-4D4A-B1A4-5973C737C66E}"/>
          </ac:spMkLst>
        </pc:spChg>
        <pc:spChg chg="add mod">
          <ac:chgData name="Rebecca Summer" userId="fb5c2836-fb10-433a-9b94-1447f06d1cbf" providerId="ADAL" clId="{B44D3F84-6F3E-4905-A919-56C7AE22FF5A}" dt="2021-09-23T14:03:31.503" v="2663" actId="5793"/>
          <ac:spMkLst>
            <pc:docMk/>
            <pc:sldMk cId="318553400" sldId="278"/>
            <ac:spMk id="20" creationId="{44F1EE22-F024-4B71-8DB7-92EA101DB7C6}"/>
          </ac:spMkLst>
        </pc:spChg>
        <pc:spChg chg="add del mod">
          <ac:chgData name="Rebecca Summer" userId="fb5c2836-fb10-433a-9b94-1447f06d1cbf" providerId="ADAL" clId="{B44D3F84-6F3E-4905-A919-56C7AE22FF5A}" dt="2021-09-23T14:03:25.887" v="2661" actId="478"/>
          <ac:spMkLst>
            <pc:docMk/>
            <pc:sldMk cId="318553400" sldId="278"/>
            <ac:spMk id="21" creationId="{03C18EBE-9E04-43B3-BC0B-0D0EA8F91C5C}"/>
          </ac:spMkLst>
        </pc:spChg>
        <pc:grpChg chg="add mod">
          <ac:chgData name="Rebecca Summer" userId="fb5c2836-fb10-433a-9b94-1447f06d1cbf" providerId="ADAL" clId="{B44D3F84-6F3E-4905-A919-56C7AE22FF5A}" dt="2021-09-23T14:01:39.802" v="2646" actId="164"/>
          <ac:grpSpMkLst>
            <pc:docMk/>
            <pc:sldMk cId="318553400" sldId="278"/>
            <ac:grpSpMk id="8" creationId="{CF5B3A3A-09CD-459F-80C0-65BDCF8FE4D9}"/>
          </ac:grpSpMkLst>
        </pc:grpChg>
        <pc:grpChg chg="add mod">
          <ac:chgData name="Rebecca Summer" userId="fb5c2836-fb10-433a-9b94-1447f06d1cbf" providerId="ADAL" clId="{B44D3F84-6F3E-4905-A919-56C7AE22FF5A}" dt="2021-09-23T14:03:29.717" v="2662" actId="20577"/>
          <ac:grpSpMkLst>
            <pc:docMk/>
            <pc:sldMk cId="318553400" sldId="278"/>
            <ac:grpSpMk id="9" creationId="{9926EDFE-3352-469C-AA3B-936294E18A5B}"/>
          </ac:grpSpMkLst>
        </pc:grpChg>
        <pc:grpChg chg="mod ord">
          <ac:chgData name="Rebecca Summer" userId="fb5c2836-fb10-433a-9b94-1447f06d1cbf" providerId="ADAL" clId="{B44D3F84-6F3E-4905-A919-56C7AE22FF5A}" dt="2021-09-23T14:03:29.717" v="2662" actId="20577"/>
          <ac:grpSpMkLst>
            <pc:docMk/>
            <pc:sldMk cId="318553400" sldId="278"/>
            <ac:grpSpMk id="17" creationId="{6E72406F-18D7-4BD4-9B27-D0BBC3B740D7}"/>
          </ac:grpSpMkLst>
        </pc:grpChg>
        <pc:picChg chg="add mod">
          <ac:chgData name="Rebecca Summer" userId="fb5c2836-fb10-433a-9b94-1447f06d1cbf" providerId="ADAL" clId="{B44D3F84-6F3E-4905-A919-56C7AE22FF5A}" dt="2021-09-23T14:01:39.802" v="2646" actId="164"/>
          <ac:picMkLst>
            <pc:docMk/>
            <pc:sldMk cId="318553400" sldId="278"/>
            <ac:picMk id="7" creationId="{FAEADB2C-15EC-48AB-80C1-62B05C00B083}"/>
          </ac:picMkLst>
        </pc:picChg>
        <pc:picChg chg="mod">
          <ac:chgData name="Rebecca Summer" userId="fb5c2836-fb10-433a-9b94-1447f06d1cbf" providerId="ADAL" clId="{B44D3F84-6F3E-4905-A919-56C7AE22FF5A}" dt="2021-09-23T14:03:29.717" v="2662" actId="20577"/>
          <ac:picMkLst>
            <pc:docMk/>
            <pc:sldMk cId="318553400" sldId="278"/>
            <ac:picMk id="11" creationId="{F2C29832-BC91-47D5-820F-8B3EF3B07E04}"/>
          </ac:picMkLst>
        </pc:picChg>
        <pc:picChg chg="add del mod">
          <ac:chgData name="Rebecca Summer" userId="fb5c2836-fb10-433a-9b94-1447f06d1cbf" providerId="ADAL" clId="{B44D3F84-6F3E-4905-A919-56C7AE22FF5A}" dt="2021-09-23T13:57:48.765" v="2496" actId="21"/>
          <ac:picMkLst>
            <pc:docMk/>
            <pc:sldMk cId="318553400" sldId="278"/>
            <ac:picMk id="13" creationId="{71A6639D-9160-4940-9081-F050F491EFD5}"/>
          </ac:picMkLst>
        </pc:picChg>
      </pc:sldChg>
      <pc:sldChg chg="addSp delSp modSp add del mod delAnim modNotesTx">
        <pc:chgData name="Rebecca Summer" userId="fb5c2836-fb10-433a-9b94-1447f06d1cbf" providerId="ADAL" clId="{B44D3F84-6F3E-4905-A919-56C7AE22FF5A}" dt="2021-09-23T15:18:46.663" v="4465" actId="1076"/>
        <pc:sldMkLst>
          <pc:docMk/>
          <pc:sldMk cId="1744478489" sldId="279"/>
        </pc:sldMkLst>
        <pc:spChg chg="mod">
          <ac:chgData name="Rebecca Summer" userId="fb5c2836-fb10-433a-9b94-1447f06d1cbf" providerId="ADAL" clId="{B44D3F84-6F3E-4905-A919-56C7AE22FF5A}" dt="2021-09-23T13:08:20.877" v="550" actId="20577"/>
          <ac:spMkLst>
            <pc:docMk/>
            <pc:sldMk cId="1744478489" sldId="279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3:20:08.431" v="908" actId="20577"/>
          <ac:spMkLst>
            <pc:docMk/>
            <pc:sldMk cId="1744478489" sldId="279"/>
            <ac:spMk id="6" creationId="{E62588E9-EA66-421A-9377-37D8CFDB7762}"/>
          </ac:spMkLst>
        </pc:spChg>
        <pc:spChg chg="del">
          <ac:chgData name="Rebecca Summer" userId="fb5c2836-fb10-433a-9b94-1447f06d1cbf" providerId="ADAL" clId="{B44D3F84-6F3E-4905-A919-56C7AE22FF5A}" dt="2021-09-23T13:09:55.402" v="797" actId="478"/>
          <ac:spMkLst>
            <pc:docMk/>
            <pc:sldMk cId="1744478489" sldId="279"/>
            <ac:spMk id="17" creationId="{1EE85EB3-A2DD-4D8B-866F-6DA2BD626256}"/>
          </ac:spMkLst>
        </pc:spChg>
        <pc:spChg chg="del">
          <ac:chgData name="Rebecca Summer" userId="fb5c2836-fb10-433a-9b94-1447f06d1cbf" providerId="ADAL" clId="{B44D3F84-6F3E-4905-A919-56C7AE22FF5A}" dt="2021-09-23T13:09:56.529" v="798" actId="478"/>
          <ac:spMkLst>
            <pc:docMk/>
            <pc:sldMk cId="1744478489" sldId="279"/>
            <ac:spMk id="18" creationId="{AA7A0A41-2EAA-4169-8F58-F531D974E733}"/>
          </ac:spMkLst>
        </pc:spChg>
        <pc:spChg chg="mod">
          <ac:chgData name="Rebecca Summer" userId="fb5c2836-fb10-433a-9b94-1447f06d1cbf" providerId="ADAL" clId="{B44D3F84-6F3E-4905-A919-56C7AE22FF5A}" dt="2021-09-23T13:21:35.072" v="956" actId="20577"/>
          <ac:spMkLst>
            <pc:docMk/>
            <pc:sldMk cId="1744478489" sldId="279"/>
            <ac:spMk id="24" creationId="{5BF1B0F4-4475-4EBB-88ED-4A8F9687558E}"/>
          </ac:spMkLst>
        </pc:spChg>
        <pc:spChg chg="del">
          <ac:chgData name="Rebecca Summer" userId="fb5c2836-fb10-433a-9b94-1447f06d1cbf" providerId="ADAL" clId="{B44D3F84-6F3E-4905-A919-56C7AE22FF5A}" dt="2021-09-23T13:09:58.019" v="799" actId="478"/>
          <ac:spMkLst>
            <pc:docMk/>
            <pc:sldMk cId="1744478489" sldId="279"/>
            <ac:spMk id="26" creationId="{18A5F53B-94C3-42C6-858F-080E5884BDB0}"/>
          </ac:spMkLst>
        </pc:spChg>
        <pc:picChg chg="add mod modCrop">
          <ac:chgData name="Rebecca Summer" userId="fb5c2836-fb10-433a-9b94-1447f06d1cbf" providerId="ADAL" clId="{B44D3F84-6F3E-4905-A919-56C7AE22FF5A}" dt="2021-09-23T13:12:13.839" v="899" actId="1076"/>
          <ac:picMkLst>
            <pc:docMk/>
            <pc:sldMk cId="1744478489" sldId="279"/>
            <ac:picMk id="7" creationId="{B5BB953F-B735-46F7-BF87-75542DBD4A94}"/>
          </ac:picMkLst>
        </pc:picChg>
        <pc:picChg chg="del">
          <ac:chgData name="Rebecca Summer" userId="fb5c2836-fb10-433a-9b94-1447f06d1cbf" providerId="ADAL" clId="{B44D3F84-6F3E-4905-A919-56C7AE22FF5A}" dt="2021-09-23T13:21:08.218" v="953" actId="478"/>
          <ac:picMkLst>
            <pc:docMk/>
            <pc:sldMk cId="1744478489" sldId="279"/>
            <ac:picMk id="8" creationId="{0AFD6DD6-4A70-4DA6-912F-49C9D5E3425D}"/>
          </ac:picMkLst>
        </pc:picChg>
        <pc:picChg chg="add del mod">
          <ac:chgData name="Rebecca Summer" userId="fb5c2836-fb10-433a-9b94-1447f06d1cbf" providerId="ADAL" clId="{B44D3F84-6F3E-4905-A919-56C7AE22FF5A}" dt="2021-09-23T15:18:39.546" v="4464" actId="478"/>
          <ac:picMkLst>
            <pc:docMk/>
            <pc:sldMk cId="1744478489" sldId="279"/>
            <ac:picMk id="10" creationId="{C0066AB7-5172-49DE-B233-DE0352ACE67D}"/>
          </ac:picMkLst>
        </pc:picChg>
        <pc:picChg chg="add mod modCrop">
          <ac:chgData name="Rebecca Summer" userId="fb5c2836-fb10-433a-9b94-1447f06d1cbf" providerId="ADAL" clId="{B44D3F84-6F3E-4905-A919-56C7AE22FF5A}" dt="2021-09-23T15:18:46.663" v="4465" actId="1076"/>
          <ac:picMkLst>
            <pc:docMk/>
            <pc:sldMk cId="1744478489" sldId="279"/>
            <ac:picMk id="12" creationId="{39BF6CA5-1717-41F6-B706-5221E28500E1}"/>
          </ac:picMkLst>
        </pc:picChg>
      </pc:sldChg>
      <pc:sldChg chg="addSp delSp modSp mod modNotesTx">
        <pc:chgData name="Rebecca Summer" userId="fb5c2836-fb10-433a-9b94-1447f06d1cbf" providerId="ADAL" clId="{B44D3F84-6F3E-4905-A919-56C7AE22FF5A}" dt="2021-09-23T16:31:38.786" v="5274" actId="6549"/>
        <pc:sldMkLst>
          <pc:docMk/>
          <pc:sldMk cId="2225406491" sldId="281"/>
        </pc:sldMkLst>
        <pc:spChg chg="mod">
          <ac:chgData name="Rebecca Summer" userId="fb5c2836-fb10-433a-9b94-1447f06d1cbf" providerId="ADAL" clId="{B44D3F84-6F3E-4905-A919-56C7AE22FF5A}" dt="2021-09-23T16:16:04.970" v="4671" actId="20577"/>
          <ac:spMkLst>
            <pc:docMk/>
            <pc:sldMk cId="2225406491" sldId="281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6:20:56.132" v="4860" actId="6549"/>
          <ac:spMkLst>
            <pc:docMk/>
            <pc:sldMk cId="2225406491" sldId="281"/>
            <ac:spMk id="6" creationId="{E62588E9-EA66-421A-9377-37D8CFDB7762}"/>
          </ac:spMkLst>
        </pc:spChg>
        <pc:spChg chg="add mod">
          <ac:chgData name="Rebecca Summer" userId="fb5c2836-fb10-433a-9b94-1447f06d1cbf" providerId="ADAL" clId="{B44D3F84-6F3E-4905-A919-56C7AE22FF5A}" dt="2021-09-23T16:24:03.696" v="5030" actId="20577"/>
          <ac:spMkLst>
            <pc:docMk/>
            <pc:sldMk cId="2225406491" sldId="281"/>
            <ac:spMk id="14" creationId="{220D1F98-358C-4783-8134-0635493F9482}"/>
          </ac:spMkLst>
        </pc:spChg>
        <pc:spChg chg="mod">
          <ac:chgData name="Rebecca Summer" userId="fb5c2836-fb10-433a-9b94-1447f06d1cbf" providerId="ADAL" clId="{B44D3F84-6F3E-4905-A919-56C7AE22FF5A}" dt="2021-09-23T16:21:48.564" v="4878" actId="20577"/>
          <ac:spMkLst>
            <pc:docMk/>
            <pc:sldMk cId="2225406491" sldId="281"/>
            <ac:spMk id="15" creationId="{44D737CD-BE31-4414-A6EF-431208940E3A}"/>
          </ac:spMkLst>
        </pc:spChg>
        <pc:spChg chg="mod">
          <ac:chgData name="Rebecca Summer" userId="fb5c2836-fb10-433a-9b94-1447f06d1cbf" providerId="ADAL" clId="{B44D3F84-6F3E-4905-A919-56C7AE22FF5A}" dt="2021-09-23T16:24:51.039" v="5039" actId="1076"/>
          <ac:spMkLst>
            <pc:docMk/>
            <pc:sldMk cId="2225406491" sldId="281"/>
            <ac:spMk id="20" creationId="{39B8FFFA-7FE3-4370-9942-ACF189A78D52}"/>
          </ac:spMkLst>
        </pc:spChg>
        <pc:spChg chg="mod">
          <ac:chgData name="Rebecca Summer" userId="fb5c2836-fb10-433a-9b94-1447f06d1cbf" providerId="ADAL" clId="{B44D3F84-6F3E-4905-A919-56C7AE22FF5A}" dt="2021-09-23T16:22:05.524" v="4915" actId="20577"/>
          <ac:spMkLst>
            <pc:docMk/>
            <pc:sldMk cId="2225406491" sldId="281"/>
            <ac:spMk id="24" creationId="{5BF1B0F4-4475-4EBB-88ED-4A8F9687558E}"/>
          </ac:spMkLst>
        </pc:spChg>
        <pc:picChg chg="add mod">
          <ac:chgData name="Rebecca Summer" userId="fb5c2836-fb10-433a-9b94-1447f06d1cbf" providerId="ADAL" clId="{B44D3F84-6F3E-4905-A919-56C7AE22FF5A}" dt="2021-09-23T16:21:33.616" v="4863" actId="1440"/>
          <ac:picMkLst>
            <pc:docMk/>
            <pc:sldMk cId="2225406491" sldId="281"/>
            <ac:picMk id="7" creationId="{E5637707-9035-4158-8E99-D93D3E4E4A01}"/>
          </ac:picMkLst>
        </pc:picChg>
        <pc:picChg chg="add mod modCrop">
          <ac:chgData name="Rebecca Summer" userId="fb5c2836-fb10-433a-9b94-1447f06d1cbf" providerId="ADAL" clId="{B44D3F84-6F3E-4905-A919-56C7AE22FF5A}" dt="2021-09-23T16:21:11.712" v="4862" actId="1076"/>
          <ac:picMkLst>
            <pc:docMk/>
            <pc:sldMk cId="2225406491" sldId="281"/>
            <ac:picMk id="9" creationId="{E2E9E5A9-31ED-4714-A5E7-44450D18C82A}"/>
          </ac:picMkLst>
        </pc:picChg>
        <pc:picChg chg="add mod modCrop">
          <ac:chgData name="Rebecca Summer" userId="fb5c2836-fb10-433a-9b94-1447f06d1cbf" providerId="ADAL" clId="{B44D3F84-6F3E-4905-A919-56C7AE22FF5A}" dt="2021-09-23T16:24:40.344" v="5038" actId="732"/>
          <ac:picMkLst>
            <pc:docMk/>
            <pc:sldMk cId="2225406491" sldId="281"/>
            <ac:picMk id="11" creationId="{920997E7-2776-4761-B220-7280B1A57A3B}"/>
          </ac:picMkLst>
        </pc:picChg>
        <pc:picChg chg="del">
          <ac:chgData name="Rebecca Summer" userId="fb5c2836-fb10-433a-9b94-1447f06d1cbf" providerId="ADAL" clId="{B44D3F84-6F3E-4905-A919-56C7AE22FF5A}" dt="2021-09-23T16:16:08.420" v="4672" actId="478"/>
          <ac:picMkLst>
            <pc:docMk/>
            <pc:sldMk cId="2225406491" sldId="281"/>
            <ac:picMk id="16" creationId="{2A9F175F-4325-41CE-B296-125F5B50A63E}"/>
          </ac:picMkLst>
        </pc:picChg>
        <pc:cxnChg chg="add mod">
          <ac:chgData name="Rebecca Summer" userId="fb5c2836-fb10-433a-9b94-1447f06d1cbf" providerId="ADAL" clId="{B44D3F84-6F3E-4905-A919-56C7AE22FF5A}" dt="2021-09-23T16:24:30.463" v="5037" actId="14100"/>
          <ac:cxnSpMkLst>
            <pc:docMk/>
            <pc:sldMk cId="2225406491" sldId="281"/>
            <ac:cxnSpMk id="13" creationId="{AB9CAC7F-6CA7-4AB4-A15A-5C9EA449313E}"/>
          </ac:cxnSpMkLst>
        </pc:cxnChg>
      </pc:sldChg>
      <pc:sldChg chg="del">
        <pc:chgData name="Rebecca Summer" userId="fb5c2836-fb10-433a-9b94-1447f06d1cbf" providerId="ADAL" clId="{B44D3F84-6F3E-4905-A919-56C7AE22FF5A}" dt="2021-09-23T16:26:50.503" v="5191" actId="47"/>
        <pc:sldMkLst>
          <pc:docMk/>
          <pc:sldMk cId="1844474656" sldId="282"/>
        </pc:sldMkLst>
      </pc:sldChg>
      <pc:sldChg chg="del">
        <pc:chgData name="Rebecca Summer" userId="fb5c2836-fb10-433a-9b94-1447f06d1cbf" providerId="ADAL" clId="{B44D3F84-6F3E-4905-A919-56C7AE22FF5A}" dt="2021-09-23T16:25:01.701" v="5040" actId="47"/>
        <pc:sldMkLst>
          <pc:docMk/>
          <pc:sldMk cId="1255596481" sldId="283"/>
        </pc:sldMkLst>
      </pc:sldChg>
      <pc:sldChg chg="addSp delSp modSp mod delAnim modAnim modNotesTx">
        <pc:chgData name="Rebecca Summer" userId="fb5c2836-fb10-433a-9b94-1447f06d1cbf" providerId="ADAL" clId="{B44D3F84-6F3E-4905-A919-56C7AE22FF5A}" dt="2021-09-23T13:54:17.272" v="2357" actId="20577"/>
        <pc:sldMkLst>
          <pc:docMk/>
          <pc:sldMk cId="4226500338" sldId="284"/>
        </pc:sldMkLst>
        <pc:spChg chg="mod">
          <ac:chgData name="Rebecca Summer" userId="fb5c2836-fb10-433a-9b94-1447f06d1cbf" providerId="ADAL" clId="{B44D3F84-6F3E-4905-A919-56C7AE22FF5A}" dt="2021-09-23T13:23:08.278" v="1121" actId="6549"/>
          <ac:spMkLst>
            <pc:docMk/>
            <pc:sldMk cId="4226500338" sldId="284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3:23:13.571" v="1124" actId="6549"/>
          <ac:spMkLst>
            <pc:docMk/>
            <pc:sldMk cId="4226500338" sldId="284"/>
            <ac:spMk id="6" creationId="{E62588E9-EA66-421A-9377-37D8CFDB7762}"/>
          </ac:spMkLst>
        </pc:spChg>
        <pc:spChg chg="mod topLvl">
          <ac:chgData name="Rebecca Summer" userId="fb5c2836-fb10-433a-9b94-1447f06d1cbf" providerId="ADAL" clId="{B44D3F84-6F3E-4905-A919-56C7AE22FF5A}" dt="2021-09-23T13:44:36.733" v="1902" actId="1582"/>
          <ac:spMkLst>
            <pc:docMk/>
            <pc:sldMk cId="4226500338" sldId="284"/>
            <ac:spMk id="9" creationId="{A44659AC-7D19-4AEA-9DBF-F8F096528CCD}"/>
          </ac:spMkLst>
        </pc:spChg>
        <pc:spChg chg="del mod topLvl">
          <ac:chgData name="Rebecca Summer" userId="fb5c2836-fb10-433a-9b94-1447f06d1cbf" providerId="ADAL" clId="{B44D3F84-6F3E-4905-A919-56C7AE22FF5A}" dt="2021-09-23T13:30:35.020" v="1414" actId="478"/>
          <ac:spMkLst>
            <pc:docMk/>
            <pc:sldMk cId="4226500338" sldId="284"/>
            <ac:spMk id="10" creationId="{D03FB9EA-99FE-493B-8E20-FD29E48F9C25}"/>
          </ac:spMkLst>
        </pc:spChg>
        <pc:spChg chg="mod topLvl">
          <ac:chgData name="Rebecca Summer" userId="fb5c2836-fb10-433a-9b94-1447f06d1cbf" providerId="ADAL" clId="{B44D3F84-6F3E-4905-A919-56C7AE22FF5A}" dt="2021-09-23T13:34:00.442" v="1561" actId="164"/>
          <ac:spMkLst>
            <pc:docMk/>
            <pc:sldMk cId="4226500338" sldId="284"/>
            <ac:spMk id="15" creationId="{89AB03E2-6DBE-4147-A797-76B6B39D8B9E}"/>
          </ac:spMkLst>
        </pc:spChg>
        <pc:spChg chg="add mod">
          <ac:chgData name="Rebecca Summer" userId="fb5c2836-fb10-433a-9b94-1447f06d1cbf" providerId="ADAL" clId="{B44D3F84-6F3E-4905-A919-56C7AE22FF5A}" dt="2021-09-23T13:25:48.760" v="1186" actId="20577"/>
          <ac:spMkLst>
            <pc:docMk/>
            <pc:sldMk cId="4226500338" sldId="284"/>
            <ac:spMk id="16" creationId="{FF9E4C26-B1F3-4B7F-8194-9CD954972C11}"/>
          </ac:spMkLst>
        </pc:spChg>
        <pc:spChg chg="del mod">
          <ac:chgData name="Rebecca Summer" userId="fb5c2836-fb10-433a-9b94-1447f06d1cbf" providerId="ADAL" clId="{B44D3F84-6F3E-4905-A919-56C7AE22FF5A}" dt="2021-09-23T13:30:27.190" v="1412" actId="21"/>
          <ac:spMkLst>
            <pc:docMk/>
            <pc:sldMk cId="4226500338" sldId="284"/>
            <ac:spMk id="20" creationId="{0AFC75DB-4237-4744-B220-1270D76CBEFA}"/>
          </ac:spMkLst>
        </pc:spChg>
        <pc:spChg chg="add mod">
          <ac:chgData name="Rebecca Summer" userId="fb5c2836-fb10-433a-9b94-1447f06d1cbf" providerId="ADAL" clId="{B44D3F84-6F3E-4905-A919-56C7AE22FF5A}" dt="2021-09-23T13:33:30.793" v="1557" actId="164"/>
          <ac:spMkLst>
            <pc:docMk/>
            <pc:sldMk cId="4226500338" sldId="284"/>
            <ac:spMk id="21" creationId="{C4212DD3-AC8C-481C-9D2D-1E6C6CA369C8}"/>
          </ac:spMkLst>
        </pc:spChg>
        <pc:spChg chg="del mod">
          <ac:chgData name="Rebecca Summer" userId="fb5c2836-fb10-433a-9b94-1447f06d1cbf" providerId="ADAL" clId="{B44D3F84-6F3E-4905-A919-56C7AE22FF5A}" dt="2021-09-23T13:31:12.112" v="1513" actId="478"/>
          <ac:spMkLst>
            <pc:docMk/>
            <pc:sldMk cId="4226500338" sldId="284"/>
            <ac:spMk id="24" creationId="{5BF1B0F4-4475-4EBB-88ED-4A8F9687558E}"/>
          </ac:spMkLst>
        </pc:spChg>
        <pc:spChg chg="add mod">
          <ac:chgData name="Rebecca Summer" userId="fb5c2836-fb10-433a-9b94-1447f06d1cbf" providerId="ADAL" clId="{B44D3F84-6F3E-4905-A919-56C7AE22FF5A}" dt="2021-09-23T13:43:46.544" v="1895" actId="1076"/>
          <ac:spMkLst>
            <pc:docMk/>
            <pc:sldMk cId="4226500338" sldId="284"/>
            <ac:spMk id="26" creationId="{989C08A7-BAF2-4049-BE31-716E578E0F9C}"/>
          </ac:spMkLst>
        </pc:spChg>
        <pc:grpChg chg="del mod">
          <ac:chgData name="Rebecca Summer" userId="fb5c2836-fb10-433a-9b94-1447f06d1cbf" providerId="ADAL" clId="{B44D3F84-6F3E-4905-A919-56C7AE22FF5A}" dt="2021-09-23T13:29:56.965" v="1408" actId="165"/>
          <ac:grpSpMkLst>
            <pc:docMk/>
            <pc:sldMk cId="4226500338" sldId="284"/>
            <ac:grpSpMk id="11" creationId="{B077CB6D-0E51-49DE-BA5C-FBCC1816570A}"/>
          </ac:grpSpMkLst>
        </pc:grpChg>
        <pc:grpChg chg="add mod">
          <ac:chgData name="Rebecca Summer" userId="fb5c2836-fb10-433a-9b94-1447f06d1cbf" providerId="ADAL" clId="{B44D3F84-6F3E-4905-A919-56C7AE22FF5A}" dt="2021-09-23T13:33:30.793" v="1557" actId="164"/>
          <ac:grpSpMkLst>
            <pc:docMk/>
            <pc:sldMk cId="4226500338" sldId="284"/>
            <ac:grpSpMk id="32" creationId="{C8A1DB23-89A2-4DAF-9F5C-3CADAA66C729}"/>
          </ac:grpSpMkLst>
        </pc:grpChg>
        <pc:grpChg chg="add mod">
          <ac:chgData name="Rebecca Summer" userId="fb5c2836-fb10-433a-9b94-1447f06d1cbf" providerId="ADAL" clId="{B44D3F84-6F3E-4905-A919-56C7AE22FF5A}" dt="2021-09-23T13:42:52.954" v="1888" actId="20577"/>
          <ac:grpSpMkLst>
            <pc:docMk/>
            <pc:sldMk cId="4226500338" sldId="284"/>
            <ac:grpSpMk id="33" creationId="{B1906F49-792C-4BE6-A9CD-932CFD18C51D}"/>
          </ac:grpSpMkLst>
        </pc:grpChg>
        <pc:grpChg chg="add mod">
          <ac:chgData name="Rebecca Summer" userId="fb5c2836-fb10-433a-9b94-1447f06d1cbf" providerId="ADAL" clId="{B44D3F84-6F3E-4905-A919-56C7AE22FF5A}" dt="2021-09-23T13:43:21.241" v="1892" actId="1076"/>
          <ac:grpSpMkLst>
            <pc:docMk/>
            <pc:sldMk cId="4226500338" sldId="284"/>
            <ac:grpSpMk id="34" creationId="{0B4C9C91-3FD9-4BEB-9E49-CFFB2F14788A}"/>
          </ac:grpSpMkLst>
        </pc:grpChg>
        <pc:picChg chg="add mod modCrop">
          <ac:chgData name="Rebecca Summer" userId="fb5c2836-fb10-433a-9b94-1447f06d1cbf" providerId="ADAL" clId="{B44D3F84-6F3E-4905-A919-56C7AE22FF5A}" dt="2021-09-23T13:26:50.996" v="1314" actId="1076"/>
          <ac:picMkLst>
            <pc:docMk/>
            <pc:sldMk cId="4226500338" sldId="284"/>
            <ac:picMk id="7" creationId="{62B53AED-5397-40C7-A9BF-26A9F64AAB49}"/>
          </ac:picMkLst>
        </pc:picChg>
        <pc:picChg chg="mod topLvl modCrop">
          <ac:chgData name="Rebecca Summer" userId="fb5c2836-fb10-433a-9b94-1447f06d1cbf" providerId="ADAL" clId="{B44D3F84-6F3E-4905-A919-56C7AE22FF5A}" dt="2021-09-23T13:44:22.552" v="1899" actId="1076"/>
          <ac:picMkLst>
            <pc:docMk/>
            <pc:sldMk cId="4226500338" sldId="284"/>
            <ac:picMk id="8" creationId="{EDD36C11-491D-428D-833E-07E4C7D8CFF1}"/>
          </ac:picMkLst>
        </pc:picChg>
        <pc:picChg chg="mod modCrop">
          <ac:chgData name="Rebecca Summer" userId="fb5c2836-fb10-433a-9b94-1447f06d1cbf" providerId="ADAL" clId="{B44D3F84-6F3E-4905-A919-56C7AE22FF5A}" dt="2021-09-23T13:43:40.609" v="1894" actId="1076"/>
          <ac:picMkLst>
            <pc:docMk/>
            <pc:sldMk cId="4226500338" sldId="284"/>
            <ac:picMk id="12" creationId="{E2870C56-1010-4459-9FC1-8461BC376BF6}"/>
          </ac:picMkLst>
        </pc:picChg>
        <pc:picChg chg="del">
          <ac:chgData name="Rebecca Summer" userId="fb5c2836-fb10-433a-9b94-1447f06d1cbf" providerId="ADAL" clId="{B44D3F84-6F3E-4905-A919-56C7AE22FF5A}" dt="2021-09-23T13:30:36.500" v="1415" actId="21"/>
          <ac:picMkLst>
            <pc:docMk/>
            <pc:sldMk cId="4226500338" sldId="284"/>
            <ac:picMk id="13" creationId="{B67E8524-B5D5-4741-A7A7-B1E5CCAF2BE4}"/>
          </ac:picMkLst>
        </pc:picChg>
        <pc:picChg chg="add mod">
          <ac:chgData name="Rebecca Summer" userId="fb5c2836-fb10-433a-9b94-1447f06d1cbf" providerId="ADAL" clId="{B44D3F84-6F3E-4905-A919-56C7AE22FF5A}" dt="2021-09-23T13:33:30.793" v="1557" actId="164"/>
          <ac:picMkLst>
            <pc:docMk/>
            <pc:sldMk cId="4226500338" sldId="284"/>
            <ac:picMk id="17" creationId="{6F24E5C0-951C-4102-81EE-37F1A4494AB7}"/>
          </ac:picMkLst>
        </pc:picChg>
        <pc:cxnChg chg="add mod">
          <ac:chgData name="Rebecca Summer" userId="fb5c2836-fb10-433a-9b94-1447f06d1cbf" providerId="ADAL" clId="{B44D3F84-6F3E-4905-A919-56C7AE22FF5A}" dt="2021-09-23T13:33:30.793" v="1557" actId="164"/>
          <ac:cxnSpMkLst>
            <pc:docMk/>
            <pc:sldMk cId="4226500338" sldId="284"/>
            <ac:cxnSpMk id="22" creationId="{129A056F-8DD7-4D53-810C-6DF462F4915D}"/>
          </ac:cxnSpMkLst>
        </pc:cxnChg>
        <pc:cxnChg chg="add mod">
          <ac:chgData name="Rebecca Summer" userId="fb5c2836-fb10-433a-9b94-1447f06d1cbf" providerId="ADAL" clId="{B44D3F84-6F3E-4905-A919-56C7AE22FF5A}" dt="2021-09-23T13:44:40.112" v="1903" actId="14100"/>
          <ac:cxnSpMkLst>
            <pc:docMk/>
            <pc:sldMk cId="4226500338" sldId="284"/>
            <ac:cxnSpMk id="27" creationId="{BB2DD93F-B9D3-4151-B7F9-921F136E7D44}"/>
          </ac:cxnSpMkLst>
        </pc:cxnChg>
      </pc:sldChg>
      <pc:sldChg chg="addSp delSp modSp mod delAnim modAnim modNotesTx">
        <pc:chgData name="Rebecca Summer" userId="fb5c2836-fb10-433a-9b94-1447f06d1cbf" providerId="ADAL" clId="{B44D3F84-6F3E-4905-A919-56C7AE22FF5A}" dt="2021-09-23T16:29:17.506" v="5258" actId="20577"/>
        <pc:sldMkLst>
          <pc:docMk/>
          <pc:sldMk cId="1431969736" sldId="285"/>
        </pc:sldMkLst>
        <pc:spChg chg="mod">
          <ac:chgData name="Rebecca Summer" userId="fb5c2836-fb10-433a-9b94-1447f06d1cbf" providerId="ADAL" clId="{B44D3F84-6F3E-4905-A919-56C7AE22FF5A}" dt="2021-09-23T14:18:55.238" v="3310" actId="14100"/>
          <ac:spMkLst>
            <pc:docMk/>
            <pc:sldMk cId="1431969736" sldId="285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4:39:04.890" v="3793" actId="1076"/>
          <ac:spMkLst>
            <pc:docMk/>
            <pc:sldMk cId="1431969736" sldId="285"/>
            <ac:spMk id="4" creationId="{1B48C231-1311-4707-84AE-1D38711EE1FE}"/>
          </ac:spMkLst>
        </pc:spChg>
        <pc:spChg chg="mod">
          <ac:chgData name="Rebecca Summer" userId="fb5c2836-fb10-433a-9b94-1447f06d1cbf" providerId="ADAL" clId="{B44D3F84-6F3E-4905-A919-56C7AE22FF5A}" dt="2021-09-23T14:18:41.623" v="3307" actId="6549"/>
          <ac:spMkLst>
            <pc:docMk/>
            <pc:sldMk cId="1431969736" sldId="285"/>
            <ac:spMk id="6" creationId="{E62588E9-EA66-421A-9377-37D8CFDB7762}"/>
          </ac:spMkLst>
        </pc:spChg>
        <pc:spChg chg="mod">
          <ac:chgData name="Rebecca Summer" userId="fb5c2836-fb10-433a-9b94-1447f06d1cbf" providerId="ADAL" clId="{B44D3F84-6F3E-4905-A919-56C7AE22FF5A}" dt="2021-09-23T14:42:54.927" v="3892" actId="164"/>
          <ac:spMkLst>
            <pc:docMk/>
            <pc:sldMk cId="1431969736" sldId="285"/>
            <ac:spMk id="15" creationId="{44D737CD-BE31-4414-A6EF-431208940E3A}"/>
          </ac:spMkLst>
        </pc:spChg>
        <pc:spChg chg="add del mod">
          <ac:chgData name="Rebecca Summer" userId="fb5c2836-fb10-433a-9b94-1447f06d1cbf" providerId="ADAL" clId="{B44D3F84-6F3E-4905-A919-56C7AE22FF5A}" dt="2021-09-23T14:03:04.979" v="2659" actId="478"/>
          <ac:spMkLst>
            <pc:docMk/>
            <pc:sldMk cId="1431969736" sldId="285"/>
            <ac:spMk id="18" creationId="{715AF18A-E00E-4F46-AB7A-08C44593F7A4}"/>
          </ac:spMkLst>
        </pc:spChg>
        <pc:spChg chg="del mod">
          <ac:chgData name="Rebecca Summer" userId="fb5c2836-fb10-433a-9b94-1447f06d1cbf" providerId="ADAL" clId="{B44D3F84-6F3E-4905-A919-56C7AE22FF5A}" dt="2021-09-23T14:36:16.171" v="3601" actId="478"/>
          <ac:spMkLst>
            <pc:docMk/>
            <pc:sldMk cId="1431969736" sldId="285"/>
            <ac:spMk id="19" creationId="{835DEF68-2D5F-41A9-B66A-ABDA97CE2A4C}"/>
          </ac:spMkLst>
        </pc:spChg>
        <pc:spChg chg="del mod">
          <ac:chgData name="Rebecca Summer" userId="fb5c2836-fb10-433a-9b94-1447f06d1cbf" providerId="ADAL" clId="{B44D3F84-6F3E-4905-A919-56C7AE22FF5A}" dt="2021-09-23T14:38:28.068" v="3785" actId="478"/>
          <ac:spMkLst>
            <pc:docMk/>
            <pc:sldMk cId="1431969736" sldId="285"/>
            <ac:spMk id="20" creationId="{39B8FFFA-7FE3-4370-9942-ACF189A78D52}"/>
          </ac:spMkLst>
        </pc:spChg>
        <pc:spChg chg="mod topLvl">
          <ac:chgData name="Rebecca Summer" userId="fb5c2836-fb10-433a-9b94-1447f06d1cbf" providerId="ADAL" clId="{B44D3F84-6F3E-4905-A919-56C7AE22FF5A}" dt="2021-09-23T15:16:13.295" v="4445" actId="164"/>
          <ac:spMkLst>
            <pc:docMk/>
            <pc:sldMk cId="1431969736" sldId="285"/>
            <ac:spMk id="21" creationId="{5D2EFFC3-57C8-4181-B09E-99D473787BD4}"/>
          </ac:spMkLst>
        </pc:spChg>
        <pc:spChg chg="mod topLvl">
          <ac:chgData name="Rebecca Summer" userId="fb5c2836-fb10-433a-9b94-1447f06d1cbf" providerId="ADAL" clId="{B44D3F84-6F3E-4905-A919-56C7AE22FF5A}" dt="2021-09-23T15:14:17.536" v="4436" actId="164"/>
          <ac:spMkLst>
            <pc:docMk/>
            <pc:sldMk cId="1431969736" sldId="285"/>
            <ac:spMk id="22" creationId="{F045B401-19EE-4764-88BF-36BED0725FD7}"/>
          </ac:spMkLst>
        </pc:spChg>
        <pc:spChg chg="mod">
          <ac:chgData name="Rebecca Summer" userId="fb5c2836-fb10-433a-9b94-1447f06d1cbf" providerId="ADAL" clId="{B44D3F84-6F3E-4905-A919-56C7AE22FF5A}" dt="2021-09-23T14:48:15.830" v="3898" actId="6549"/>
          <ac:spMkLst>
            <pc:docMk/>
            <pc:sldMk cId="1431969736" sldId="285"/>
            <ac:spMk id="24" creationId="{5BF1B0F4-4475-4EBB-88ED-4A8F9687558E}"/>
          </ac:spMkLst>
        </pc:spChg>
        <pc:spChg chg="add del mod">
          <ac:chgData name="Rebecca Summer" userId="fb5c2836-fb10-433a-9b94-1447f06d1cbf" providerId="ADAL" clId="{B44D3F84-6F3E-4905-A919-56C7AE22FF5A}" dt="2021-09-23T15:05:29.731" v="4285" actId="478"/>
          <ac:spMkLst>
            <pc:docMk/>
            <pc:sldMk cId="1431969736" sldId="285"/>
            <ac:spMk id="25" creationId="{E90F62F0-A5BC-4487-AD69-831C43EFF458}"/>
          </ac:spMkLst>
        </pc:spChg>
        <pc:spChg chg="add mod">
          <ac:chgData name="Rebecca Summer" userId="fb5c2836-fb10-433a-9b94-1447f06d1cbf" providerId="ADAL" clId="{B44D3F84-6F3E-4905-A919-56C7AE22FF5A}" dt="2021-09-23T14:57:58.326" v="4115" actId="164"/>
          <ac:spMkLst>
            <pc:docMk/>
            <pc:sldMk cId="1431969736" sldId="285"/>
            <ac:spMk id="32" creationId="{76A81032-8ED9-4436-B01E-4BF5F67186D9}"/>
          </ac:spMkLst>
        </pc:spChg>
        <pc:grpChg chg="del mod">
          <ac:chgData name="Rebecca Summer" userId="fb5c2836-fb10-433a-9b94-1447f06d1cbf" providerId="ADAL" clId="{B44D3F84-6F3E-4905-A919-56C7AE22FF5A}" dt="2021-09-23T14:37:39.022" v="3717" actId="165"/>
          <ac:grpSpMkLst>
            <pc:docMk/>
            <pc:sldMk cId="1431969736" sldId="285"/>
            <ac:grpSpMk id="16" creationId="{6124500F-40E9-48FB-A248-B1E3BD544FEE}"/>
          </ac:grpSpMkLst>
        </pc:grpChg>
        <pc:grpChg chg="add del mod">
          <ac:chgData name="Rebecca Summer" userId="fb5c2836-fb10-433a-9b94-1447f06d1cbf" providerId="ADAL" clId="{B44D3F84-6F3E-4905-A919-56C7AE22FF5A}" dt="2021-09-23T14:49:10.962" v="4004" actId="165"/>
          <ac:grpSpMkLst>
            <pc:docMk/>
            <pc:sldMk cId="1431969736" sldId="285"/>
            <ac:grpSpMk id="27" creationId="{82596178-D3E9-42A9-87B5-479AFBAC6C72}"/>
          </ac:grpSpMkLst>
        </pc:grpChg>
        <pc:grpChg chg="add mod">
          <ac:chgData name="Rebecca Summer" userId="fb5c2836-fb10-433a-9b94-1447f06d1cbf" providerId="ADAL" clId="{B44D3F84-6F3E-4905-A919-56C7AE22FF5A}" dt="2021-09-23T14:59:33.428" v="4269" actId="1076"/>
          <ac:grpSpMkLst>
            <pc:docMk/>
            <pc:sldMk cId="1431969736" sldId="285"/>
            <ac:grpSpMk id="28" creationId="{67C9469D-54E6-46B5-977F-DC936825F3F1}"/>
          </ac:grpSpMkLst>
        </pc:grpChg>
        <pc:grpChg chg="add del mod">
          <ac:chgData name="Rebecca Summer" userId="fb5c2836-fb10-433a-9b94-1447f06d1cbf" providerId="ADAL" clId="{B44D3F84-6F3E-4905-A919-56C7AE22FF5A}" dt="2021-09-23T15:15:56.200" v="4443" actId="165"/>
          <ac:grpSpMkLst>
            <pc:docMk/>
            <pc:sldMk cId="1431969736" sldId="285"/>
            <ac:grpSpMk id="35" creationId="{94CF8329-76B6-485B-AE15-29C711A95898}"/>
          </ac:grpSpMkLst>
        </pc:grpChg>
        <pc:grpChg chg="add mod">
          <ac:chgData name="Rebecca Summer" userId="fb5c2836-fb10-433a-9b94-1447f06d1cbf" providerId="ADAL" clId="{B44D3F84-6F3E-4905-A919-56C7AE22FF5A}" dt="2021-09-23T14:57:58.326" v="4115" actId="164"/>
          <ac:grpSpMkLst>
            <pc:docMk/>
            <pc:sldMk cId="1431969736" sldId="285"/>
            <ac:grpSpMk id="36" creationId="{5B65E1F1-984D-4259-B8EC-8E291D4F9175}"/>
          </ac:grpSpMkLst>
        </pc:grpChg>
        <pc:grpChg chg="add del mod">
          <ac:chgData name="Rebecca Summer" userId="fb5c2836-fb10-433a-9b94-1447f06d1cbf" providerId="ADAL" clId="{B44D3F84-6F3E-4905-A919-56C7AE22FF5A}" dt="2021-09-23T15:14:10.857" v="4435" actId="165"/>
          <ac:grpSpMkLst>
            <pc:docMk/>
            <pc:sldMk cId="1431969736" sldId="285"/>
            <ac:grpSpMk id="39" creationId="{8C60FB38-183F-44D7-8BFA-A59AA10FC752}"/>
          </ac:grpSpMkLst>
        </pc:grpChg>
        <pc:grpChg chg="add mod">
          <ac:chgData name="Rebecca Summer" userId="fb5c2836-fb10-433a-9b94-1447f06d1cbf" providerId="ADAL" clId="{B44D3F84-6F3E-4905-A919-56C7AE22FF5A}" dt="2021-09-23T15:16:32.055" v="4450" actId="1076"/>
          <ac:grpSpMkLst>
            <pc:docMk/>
            <pc:sldMk cId="1431969736" sldId="285"/>
            <ac:grpSpMk id="42" creationId="{182CF66C-5AA5-43D6-9148-27D400381D85}"/>
          </ac:grpSpMkLst>
        </pc:grpChg>
        <pc:grpChg chg="add mod">
          <ac:chgData name="Rebecca Summer" userId="fb5c2836-fb10-433a-9b94-1447f06d1cbf" providerId="ADAL" clId="{B44D3F84-6F3E-4905-A919-56C7AE22FF5A}" dt="2021-09-23T15:16:13.295" v="4445" actId="164"/>
          <ac:grpSpMkLst>
            <pc:docMk/>
            <pc:sldMk cId="1431969736" sldId="285"/>
            <ac:grpSpMk id="45" creationId="{0EA5289B-ADDE-43B8-AC9D-637E7249E2C6}"/>
          </ac:grpSpMkLst>
        </pc:grpChg>
        <pc:picChg chg="add del mod topLvl">
          <ac:chgData name="Rebecca Summer" userId="fb5c2836-fb10-433a-9b94-1447f06d1cbf" providerId="ADAL" clId="{B44D3F84-6F3E-4905-A919-56C7AE22FF5A}" dt="2021-09-23T15:00:41.567" v="4278" actId="478"/>
          <ac:picMkLst>
            <pc:docMk/>
            <pc:sldMk cId="1431969736" sldId="285"/>
            <ac:picMk id="7" creationId="{59F885AA-1FBB-4D41-A0B8-EAA7767C07FB}"/>
          </ac:picMkLst>
        </pc:picChg>
        <pc:picChg chg="mod">
          <ac:chgData name="Rebecca Summer" userId="fb5c2836-fb10-433a-9b94-1447f06d1cbf" providerId="ADAL" clId="{B44D3F84-6F3E-4905-A919-56C7AE22FF5A}" dt="2021-09-23T15:16:49.967" v="4453" actId="1076"/>
          <ac:picMkLst>
            <pc:docMk/>
            <pc:sldMk cId="1431969736" sldId="285"/>
            <ac:picMk id="8" creationId="{E9846315-58CD-4C25-AE68-5E61F0D43DAB}"/>
          </ac:picMkLst>
        </pc:picChg>
        <pc:picChg chg="del mod topLvl">
          <ac:chgData name="Rebecca Summer" userId="fb5c2836-fb10-433a-9b94-1447f06d1cbf" providerId="ADAL" clId="{B44D3F84-6F3E-4905-A919-56C7AE22FF5A}" dt="2021-09-23T14:38:32.084" v="3786" actId="478"/>
          <ac:picMkLst>
            <pc:docMk/>
            <pc:sldMk cId="1431969736" sldId="285"/>
            <ac:picMk id="9" creationId="{70C1E8F6-DC33-4107-9D7F-63311DCD6E50}"/>
          </ac:picMkLst>
        </pc:picChg>
        <pc:picChg chg="del mod topLvl">
          <ac:chgData name="Rebecca Summer" userId="fb5c2836-fb10-433a-9b94-1447f06d1cbf" providerId="ADAL" clId="{B44D3F84-6F3E-4905-A919-56C7AE22FF5A}" dt="2021-09-23T14:38:32.956" v="3787" actId="478"/>
          <ac:picMkLst>
            <pc:docMk/>
            <pc:sldMk cId="1431969736" sldId="285"/>
            <ac:picMk id="11" creationId="{B59D4872-64F9-4592-B2FD-78CF5C1D4049}"/>
          </ac:picMkLst>
        </pc:picChg>
        <pc:picChg chg="del mod">
          <ac:chgData name="Rebecca Summer" userId="fb5c2836-fb10-433a-9b94-1447f06d1cbf" providerId="ADAL" clId="{B44D3F84-6F3E-4905-A919-56C7AE22FF5A}" dt="2021-09-23T14:41:27.309" v="3887" actId="478"/>
          <ac:picMkLst>
            <pc:docMk/>
            <pc:sldMk cId="1431969736" sldId="285"/>
            <ac:picMk id="12" creationId="{F45AFA5A-3390-45C2-92A0-0EA334C18145}"/>
          </ac:picMkLst>
        </pc:picChg>
        <pc:picChg chg="del mod topLvl">
          <ac:chgData name="Rebecca Summer" userId="fb5c2836-fb10-433a-9b94-1447f06d1cbf" providerId="ADAL" clId="{B44D3F84-6F3E-4905-A919-56C7AE22FF5A}" dt="2021-09-23T14:38:33.578" v="3788" actId="478"/>
          <ac:picMkLst>
            <pc:docMk/>
            <pc:sldMk cId="1431969736" sldId="285"/>
            <ac:picMk id="14" creationId="{B2229AC6-8259-4543-9031-E4842CB821EA}"/>
          </ac:picMkLst>
        </pc:picChg>
        <pc:picChg chg="add del mod">
          <ac:chgData name="Rebecca Summer" userId="fb5c2836-fb10-433a-9b94-1447f06d1cbf" providerId="ADAL" clId="{B44D3F84-6F3E-4905-A919-56C7AE22FF5A}" dt="2021-09-23T14:03:08.391" v="2660" actId="21"/>
          <ac:picMkLst>
            <pc:docMk/>
            <pc:sldMk cId="1431969736" sldId="285"/>
            <ac:picMk id="23" creationId="{EF427C7B-948A-4A46-9D83-F5C9C0FF6BAC}"/>
          </ac:picMkLst>
        </pc:picChg>
        <pc:picChg chg="add del mod topLvl">
          <ac:chgData name="Rebecca Summer" userId="fb5c2836-fb10-433a-9b94-1447f06d1cbf" providerId="ADAL" clId="{B44D3F84-6F3E-4905-A919-56C7AE22FF5A}" dt="2021-09-23T15:16:02.939" v="4444" actId="478"/>
          <ac:picMkLst>
            <pc:docMk/>
            <pc:sldMk cId="1431969736" sldId="285"/>
            <ac:picMk id="30" creationId="{DC3C981D-885E-4377-9EA2-9703FC34BF10}"/>
          </ac:picMkLst>
        </pc:picChg>
        <pc:picChg chg="add mod modCrop">
          <ac:chgData name="Rebecca Summer" userId="fb5c2836-fb10-433a-9b94-1447f06d1cbf" providerId="ADAL" clId="{B44D3F84-6F3E-4905-A919-56C7AE22FF5A}" dt="2021-09-23T14:57:58.326" v="4115" actId="164"/>
          <ac:picMkLst>
            <pc:docMk/>
            <pc:sldMk cId="1431969736" sldId="285"/>
            <ac:picMk id="34" creationId="{0019D256-0A8C-47BB-B7E6-C3CACCE069B9}"/>
          </ac:picMkLst>
        </pc:picChg>
        <pc:picChg chg="add del mod topLvl">
          <ac:chgData name="Rebecca Summer" userId="fb5c2836-fb10-433a-9b94-1447f06d1cbf" providerId="ADAL" clId="{B44D3F84-6F3E-4905-A919-56C7AE22FF5A}" dt="2021-09-23T15:16:33.905" v="4451" actId="478"/>
          <ac:picMkLst>
            <pc:docMk/>
            <pc:sldMk cId="1431969736" sldId="285"/>
            <ac:picMk id="38" creationId="{BD4DD012-75A6-420D-9678-0401747B02CD}"/>
          </ac:picMkLst>
        </pc:picChg>
        <pc:picChg chg="add mod">
          <ac:chgData name="Rebecca Summer" userId="fb5c2836-fb10-433a-9b94-1447f06d1cbf" providerId="ADAL" clId="{B44D3F84-6F3E-4905-A919-56C7AE22FF5A}" dt="2021-09-23T15:16:45.871" v="4452" actId="1076"/>
          <ac:picMkLst>
            <pc:docMk/>
            <pc:sldMk cId="1431969736" sldId="285"/>
            <ac:picMk id="41" creationId="{3FFFB8B2-156A-4390-87D4-DC76824C1525}"/>
          </ac:picMkLst>
        </pc:picChg>
        <pc:picChg chg="add mod ord">
          <ac:chgData name="Rebecca Summer" userId="fb5c2836-fb10-433a-9b94-1447f06d1cbf" providerId="ADAL" clId="{B44D3F84-6F3E-4905-A919-56C7AE22FF5A}" dt="2021-09-23T15:16:13.295" v="4445" actId="164"/>
          <ac:picMkLst>
            <pc:docMk/>
            <pc:sldMk cId="1431969736" sldId="285"/>
            <ac:picMk id="44" creationId="{BF575E9A-897A-49D3-A801-689D88D8E59C}"/>
          </ac:picMkLst>
        </pc:picChg>
        <pc:cxnChg chg="add mod ord topLvl">
          <ac:chgData name="Rebecca Summer" userId="fb5c2836-fb10-433a-9b94-1447f06d1cbf" providerId="ADAL" clId="{B44D3F84-6F3E-4905-A919-56C7AE22FF5A}" dt="2021-09-23T15:16:13.295" v="4445" actId="164"/>
          <ac:cxnSpMkLst>
            <pc:docMk/>
            <pc:sldMk cId="1431969736" sldId="285"/>
            <ac:cxnSpMk id="13" creationId="{ECC229AC-DAF7-4EE4-A451-24767A43B92D}"/>
          </ac:cxnSpMkLst>
        </pc:cxnChg>
      </pc:sldChg>
      <pc:sldChg chg="addSp delSp modSp add mod ord delAnim modNotesTx">
        <pc:chgData name="Rebecca Summer" userId="fb5c2836-fb10-433a-9b94-1447f06d1cbf" providerId="ADAL" clId="{B44D3F84-6F3E-4905-A919-56C7AE22FF5A}" dt="2021-09-23T13:08:01.829" v="534" actId="478"/>
        <pc:sldMkLst>
          <pc:docMk/>
          <pc:sldMk cId="2249147221" sldId="286"/>
        </pc:sldMkLst>
        <pc:spChg chg="mod">
          <ac:chgData name="Rebecca Summer" userId="fb5c2836-fb10-433a-9b94-1447f06d1cbf" providerId="ADAL" clId="{B44D3F84-6F3E-4905-A919-56C7AE22FF5A}" dt="2021-09-23T12:53:03.464" v="65" actId="20577"/>
          <ac:spMkLst>
            <pc:docMk/>
            <pc:sldMk cId="2249147221" sldId="286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3:06:56.863" v="422" actId="6549"/>
          <ac:spMkLst>
            <pc:docMk/>
            <pc:sldMk cId="2249147221" sldId="286"/>
            <ac:spMk id="6" creationId="{E62588E9-EA66-421A-9377-37D8CFDB7762}"/>
          </ac:spMkLst>
        </pc:spChg>
        <pc:spChg chg="del mod">
          <ac:chgData name="Rebecca Summer" userId="fb5c2836-fb10-433a-9b94-1447f06d1cbf" providerId="ADAL" clId="{B44D3F84-6F3E-4905-A919-56C7AE22FF5A}" dt="2021-09-23T13:04:28.490" v="314" actId="478"/>
          <ac:spMkLst>
            <pc:docMk/>
            <pc:sldMk cId="2249147221" sldId="286"/>
            <ac:spMk id="17" creationId="{1EE85EB3-A2DD-4D8B-866F-6DA2BD626256}"/>
          </ac:spMkLst>
        </pc:spChg>
        <pc:spChg chg="del">
          <ac:chgData name="Rebecca Summer" userId="fb5c2836-fb10-433a-9b94-1447f06d1cbf" providerId="ADAL" clId="{B44D3F84-6F3E-4905-A919-56C7AE22FF5A}" dt="2021-09-23T13:04:31.758" v="315" actId="478"/>
          <ac:spMkLst>
            <pc:docMk/>
            <pc:sldMk cId="2249147221" sldId="286"/>
            <ac:spMk id="18" creationId="{AA7A0A41-2EAA-4169-8F58-F531D974E733}"/>
          </ac:spMkLst>
        </pc:spChg>
        <pc:spChg chg="del">
          <ac:chgData name="Rebecca Summer" userId="fb5c2836-fb10-433a-9b94-1447f06d1cbf" providerId="ADAL" clId="{B44D3F84-6F3E-4905-A919-56C7AE22FF5A}" dt="2021-09-23T13:08:01.829" v="534" actId="478"/>
          <ac:spMkLst>
            <pc:docMk/>
            <pc:sldMk cId="2249147221" sldId="286"/>
            <ac:spMk id="19" creationId="{C97CFF4A-70A2-4559-A6B2-36B664C8D6E7}"/>
          </ac:spMkLst>
        </pc:spChg>
        <pc:spChg chg="add mod ord">
          <ac:chgData name="Rebecca Summer" userId="fb5c2836-fb10-433a-9b94-1447f06d1cbf" providerId="ADAL" clId="{B44D3F84-6F3E-4905-A919-56C7AE22FF5A}" dt="2021-09-23T13:07:49.881" v="531" actId="1076"/>
          <ac:spMkLst>
            <pc:docMk/>
            <pc:sldMk cId="2249147221" sldId="286"/>
            <ac:spMk id="20" creationId="{72ECBD85-819F-449C-91AF-251036FF6202}"/>
          </ac:spMkLst>
        </pc:spChg>
        <pc:spChg chg="mod">
          <ac:chgData name="Rebecca Summer" userId="fb5c2836-fb10-433a-9b94-1447f06d1cbf" providerId="ADAL" clId="{B44D3F84-6F3E-4905-A919-56C7AE22FF5A}" dt="2021-09-23T13:05:04.744" v="320" actId="20577"/>
          <ac:spMkLst>
            <pc:docMk/>
            <pc:sldMk cId="2249147221" sldId="286"/>
            <ac:spMk id="24" creationId="{5BF1B0F4-4475-4EBB-88ED-4A8F9687558E}"/>
          </ac:spMkLst>
        </pc:spChg>
        <pc:spChg chg="del mod">
          <ac:chgData name="Rebecca Summer" userId="fb5c2836-fb10-433a-9b94-1447f06d1cbf" providerId="ADAL" clId="{B44D3F84-6F3E-4905-A919-56C7AE22FF5A}" dt="2021-09-23T13:06:43.170" v="419" actId="478"/>
          <ac:spMkLst>
            <pc:docMk/>
            <pc:sldMk cId="2249147221" sldId="286"/>
            <ac:spMk id="26" creationId="{18A5F53B-94C3-42C6-858F-080E5884BDB0}"/>
          </ac:spMkLst>
        </pc:spChg>
        <pc:picChg chg="add mod">
          <ac:chgData name="Rebecca Summer" userId="fb5c2836-fb10-433a-9b94-1447f06d1cbf" providerId="ADAL" clId="{B44D3F84-6F3E-4905-A919-56C7AE22FF5A}" dt="2021-09-23T13:07:54.609" v="532" actId="1076"/>
          <ac:picMkLst>
            <pc:docMk/>
            <pc:sldMk cId="2249147221" sldId="286"/>
            <ac:picMk id="7" creationId="{DFC32DBE-FD14-4316-9575-E05B91FE1BF7}"/>
          </ac:picMkLst>
        </pc:picChg>
        <pc:picChg chg="del">
          <ac:chgData name="Rebecca Summer" userId="fb5c2836-fb10-433a-9b94-1447f06d1cbf" providerId="ADAL" clId="{B44D3F84-6F3E-4905-A919-56C7AE22FF5A}" dt="2021-09-23T13:02:32.039" v="295" actId="478"/>
          <ac:picMkLst>
            <pc:docMk/>
            <pc:sldMk cId="2249147221" sldId="286"/>
            <ac:picMk id="8" creationId="{0AFD6DD6-4A70-4DA6-912F-49C9D5E3425D}"/>
          </ac:picMkLst>
        </pc:picChg>
        <pc:picChg chg="add mod">
          <ac:chgData name="Rebecca Summer" userId="fb5c2836-fb10-433a-9b94-1447f06d1cbf" providerId="ADAL" clId="{B44D3F84-6F3E-4905-A919-56C7AE22FF5A}" dt="2021-09-23T13:03:41.226" v="305" actId="1076"/>
          <ac:picMkLst>
            <pc:docMk/>
            <pc:sldMk cId="2249147221" sldId="286"/>
            <ac:picMk id="10" creationId="{0BC27AD2-2CF7-49EC-A943-0F5EA1D18C0D}"/>
          </ac:picMkLst>
        </pc:picChg>
        <pc:cxnChg chg="add mod">
          <ac:chgData name="Rebecca Summer" userId="fb5c2836-fb10-433a-9b94-1447f06d1cbf" providerId="ADAL" clId="{B44D3F84-6F3E-4905-A919-56C7AE22FF5A}" dt="2021-09-23T13:07:58.280" v="533" actId="14100"/>
          <ac:cxnSpMkLst>
            <pc:docMk/>
            <pc:sldMk cId="2249147221" sldId="286"/>
            <ac:cxnSpMk id="12" creationId="{2DDCBB42-A815-4C78-96DF-803BEF6D45F1}"/>
          </ac:cxnSpMkLst>
        </pc:cxnChg>
      </pc:sldChg>
      <pc:sldChg chg="addSp delSp modSp add mod ord modNotesTx">
        <pc:chgData name="Rebecca Summer" userId="fb5c2836-fb10-433a-9b94-1447f06d1cbf" providerId="ADAL" clId="{B44D3F84-6F3E-4905-A919-56C7AE22FF5A}" dt="2021-09-23T15:17:59.335" v="4457" actId="1076"/>
        <pc:sldMkLst>
          <pc:docMk/>
          <pc:sldMk cId="4000654848" sldId="287"/>
        </pc:sldMkLst>
        <pc:spChg chg="mod">
          <ac:chgData name="Rebecca Summer" userId="fb5c2836-fb10-433a-9b94-1447f06d1cbf" providerId="ADAL" clId="{B44D3F84-6F3E-4905-A919-56C7AE22FF5A}" dt="2021-09-23T13:35:11.352" v="1584" actId="20577"/>
          <ac:spMkLst>
            <pc:docMk/>
            <pc:sldMk cId="4000654848" sldId="287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3:36:58.448" v="1833" actId="6549"/>
          <ac:spMkLst>
            <pc:docMk/>
            <pc:sldMk cId="4000654848" sldId="287"/>
            <ac:spMk id="6" creationId="{E62588E9-EA66-421A-9377-37D8CFDB7762}"/>
          </ac:spMkLst>
        </pc:spChg>
        <pc:spChg chg="mod">
          <ac:chgData name="Rebecca Summer" userId="fb5c2836-fb10-433a-9b94-1447f06d1cbf" providerId="ADAL" clId="{B44D3F84-6F3E-4905-A919-56C7AE22FF5A}" dt="2021-09-23T13:45:37.869" v="1904" actId="20577"/>
          <ac:spMkLst>
            <pc:docMk/>
            <pc:sldMk cId="4000654848" sldId="287"/>
            <ac:spMk id="24" creationId="{5BF1B0F4-4475-4EBB-88ED-4A8F9687558E}"/>
          </ac:spMkLst>
        </pc:spChg>
        <pc:picChg chg="del">
          <ac:chgData name="Rebecca Summer" userId="fb5c2836-fb10-433a-9b94-1447f06d1cbf" providerId="ADAL" clId="{B44D3F84-6F3E-4905-A919-56C7AE22FF5A}" dt="2021-09-23T13:35:58.735" v="1714" actId="478"/>
          <ac:picMkLst>
            <pc:docMk/>
            <pc:sldMk cId="4000654848" sldId="287"/>
            <ac:picMk id="7" creationId="{B5BB953F-B735-46F7-BF87-75542DBD4A94}"/>
          </ac:picMkLst>
        </pc:picChg>
        <pc:picChg chg="add del mod">
          <ac:chgData name="Rebecca Summer" userId="fb5c2836-fb10-433a-9b94-1447f06d1cbf" providerId="ADAL" clId="{B44D3F84-6F3E-4905-A919-56C7AE22FF5A}" dt="2021-09-23T15:17:52.523" v="4454" actId="478"/>
          <ac:picMkLst>
            <pc:docMk/>
            <pc:sldMk cId="4000654848" sldId="287"/>
            <ac:picMk id="8" creationId="{5C05DA2F-9F5A-47CD-A922-E5FDF8F132D8}"/>
          </ac:picMkLst>
        </pc:picChg>
        <pc:picChg chg="del">
          <ac:chgData name="Rebecca Summer" userId="fb5c2836-fb10-433a-9b94-1447f06d1cbf" providerId="ADAL" clId="{B44D3F84-6F3E-4905-A919-56C7AE22FF5A}" dt="2021-09-23T13:42:00.404" v="1834" actId="478"/>
          <ac:picMkLst>
            <pc:docMk/>
            <pc:sldMk cId="4000654848" sldId="287"/>
            <ac:picMk id="10" creationId="{C0066AB7-5172-49DE-B233-DE0352ACE67D}"/>
          </ac:picMkLst>
        </pc:picChg>
        <pc:picChg chg="add mod">
          <ac:chgData name="Rebecca Summer" userId="fb5c2836-fb10-433a-9b94-1447f06d1cbf" providerId="ADAL" clId="{B44D3F84-6F3E-4905-A919-56C7AE22FF5A}" dt="2021-09-23T15:17:59.335" v="4457" actId="1076"/>
          <ac:picMkLst>
            <pc:docMk/>
            <pc:sldMk cId="4000654848" sldId="287"/>
            <ac:picMk id="11" creationId="{95CCCDF4-0DBA-44C8-8FEE-56AFBD4442EF}"/>
          </ac:picMkLst>
        </pc:picChg>
      </pc:sldChg>
      <pc:sldChg chg="addSp delSp modSp add mod delAnim modAnim modNotesTx">
        <pc:chgData name="Rebecca Summer" userId="fb5c2836-fb10-433a-9b94-1447f06d1cbf" providerId="ADAL" clId="{B44D3F84-6F3E-4905-A919-56C7AE22FF5A}" dt="2021-09-23T14:15:18.863" v="3273" actId="20577"/>
        <pc:sldMkLst>
          <pc:docMk/>
          <pc:sldMk cId="945708261" sldId="288"/>
        </pc:sldMkLst>
        <pc:spChg chg="mod">
          <ac:chgData name="Rebecca Summer" userId="fb5c2836-fb10-433a-9b94-1447f06d1cbf" providerId="ADAL" clId="{B44D3F84-6F3E-4905-A919-56C7AE22FF5A}" dt="2021-09-23T14:04:22.053" v="2690" actId="20577"/>
          <ac:spMkLst>
            <pc:docMk/>
            <pc:sldMk cId="945708261" sldId="288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4:15:18.863" v="3273" actId="20577"/>
          <ac:spMkLst>
            <pc:docMk/>
            <pc:sldMk cId="945708261" sldId="288"/>
            <ac:spMk id="15" creationId="{D5FB0A2D-5C48-4AA7-BAF5-8D1864E14CB2}"/>
          </ac:spMkLst>
        </pc:spChg>
        <pc:spChg chg="del topLvl">
          <ac:chgData name="Rebecca Summer" userId="fb5c2836-fb10-433a-9b94-1447f06d1cbf" providerId="ADAL" clId="{B44D3F84-6F3E-4905-A919-56C7AE22FF5A}" dt="2021-09-23T14:06:14.793" v="2862" actId="478"/>
          <ac:spMkLst>
            <pc:docMk/>
            <pc:sldMk cId="945708261" sldId="288"/>
            <ac:spMk id="16" creationId="{2B31FA57-6D1C-48D0-8077-B15D7581F014}"/>
          </ac:spMkLst>
        </pc:spChg>
        <pc:spChg chg="mod">
          <ac:chgData name="Rebecca Summer" userId="fb5c2836-fb10-433a-9b94-1447f06d1cbf" providerId="ADAL" clId="{B44D3F84-6F3E-4905-A919-56C7AE22FF5A}" dt="2021-09-23T14:05:59.538" v="2859" actId="20577"/>
          <ac:spMkLst>
            <pc:docMk/>
            <pc:sldMk cId="945708261" sldId="288"/>
            <ac:spMk id="18" creationId="{03594ECE-899C-4D4A-B1A4-5973C737C66E}"/>
          </ac:spMkLst>
        </pc:spChg>
        <pc:spChg chg="mod topLvl">
          <ac:chgData name="Rebecca Summer" userId="fb5c2836-fb10-433a-9b94-1447f06d1cbf" providerId="ADAL" clId="{B44D3F84-6F3E-4905-A919-56C7AE22FF5A}" dt="2021-09-23T14:08:58.593" v="2943" actId="164"/>
          <ac:spMkLst>
            <pc:docMk/>
            <pc:sldMk cId="945708261" sldId="288"/>
            <ac:spMk id="20" creationId="{44F1EE22-F024-4B71-8DB7-92EA101DB7C6}"/>
          </ac:spMkLst>
        </pc:spChg>
        <pc:spChg chg="add mod">
          <ac:chgData name="Rebecca Summer" userId="fb5c2836-fb10-433a-9b94-1447f06d1cbf" providerId="ADAL" clId="{B44D3F84-6F3E-4905-A919-56C7AE22FF5A}" dt="2021-09-23T14:10:41.817" v="3008" actId="164"/>
          <ac:spMkLst>
            <pc:docMk/>
            <pc:sldMk cId="945708261" sldId="288"/>
            <ac:spMk id="21" creationId="{D487BBC4-59AE-4047-BBC2-BA8E7E5ED8B2}"/>
          </ac:spMkLst>
        </pc:spChg>
        <pc:spChg chg="add mod">
          <ac:chgData name="Rebecca Summer" userId="fb5c2836-fb10-433a-9b94-1447f06d1cbf" providerId="ADAL" clId="{B44D3F84-6F3E-4905-A919-56C7AE22FF5A}" dt="2021-09-23T14:14:08.215" v="3262" actId="164"/>
          <ac:spMkLst>
            <pc:docMk/>
            <pc:sldMk cId="945708261" sldId="288"/>
            <ac:spMk id="25" creationId="{A1FB901F-9481-45CF-8B8C-477843C07344}"/>
          </ac:spMkLst>
        </pc:spChg>
        <pc:spChg chg="add mod">
          <ac:chgData name="Rebecca Summer" userId="fb5c2836-fb10-433a-9b94-1447f06d1cbf" providerId="ADAL" clId="{B44D3F84-6F3E-4905-A919-56C7AE22FF5A}" dt="2021-09-23T14:15:03.015" v="3267" actId="1076"/>
          <ac:spMkLst>
            <pc:docMk/>
            <pc:sldMk cId="945708261" sldId="288"/>
            <ac:spMk id="29" creationId="{AA4591B4-8F51-411C-887D-2BDE74394B87}"/>
          </ac:spMkLst>
        </pc:spChg>
        <pc:grpChg chg="del">
          <ac:chgData name="Rebecca Summer" userId="fb5c2836-fb10-433a-9b94-1447f06d1cbf" providerId="ADAL" clId="{B44D3F84-6F3E-4905-A919-56C7AE22FF5A}" dt="2021-09-23T14:06:14.793" v="2862" actId="478"/>
          <ac:grpSpMkLst>
            <pc:docMk/>
            <pc:sldMk cId="945708261" sldId="288"/>
            <ac:grpSpMk id="9" creationId="{9926EDFE-3352-469C-AA3B-936294E18A5B}"/>
          </ac:grpSpMkLst>
        </pc:grpChg>
        <pc:grpChg chg="add mod">
          <ac:chgData name="Rebecca Summer" userId="fb5c2836-fb10-433a-9b94-1447f06d1cbf" providerId="ADAL" clId="{B44D3F84-6F3E-4905-A919-56C7AE22FF5A}" dt="2021-09-23T14:08:58.593" v="2943" actId="164"/>
          <ac:grpSpMkLst>
            <pc:docMk/>
            <pc:sldMk cId="945708261" sldId="288"/>
            <ac:grpSpMk id="14" creationId="{469341F2-F833-4225-8713-D4C819A9D9F7}"/>
          </ac:grpSpMkLst>
        </pc:grpChg>
        <pc:grpChg chg="del">
          <ac:chgData name="Rebecca Summer" userId="fb5c2836-fb10-433a-9b94-1447f06d1cbf" providerId="ADAL" clId="{B44D3F84-6F3E-4905-A919-56C7AE22FF5A}" dt="2021-09-23T14:06:06.920" v="2860" actId="478"/>
          <ac:grpSpMkLst>
            <pc:docMk/>
            <pc:sldMk cId="945708261" sldId="288"/>
            <ac:grpSpMk id="17" creationId="{6E72406F-18D7-4BD4-9B27-D0BBC3B740D7}"/>
          </ac:grpSpMkLst>
        </pc:grpChg>
        <pc:grpChg chg="add mod">
          <ac:chgData name="Rebecca Summer" userId="fb5c2836-fb10-433a-9b94-1447f06d1cbf" providerId="ADAL" clId="{B44D3F84-6F3E-4905-A919-56C7AE22FF5A}" dt="2021-09-23T14:10:41.817" v="3008" actId="164"/>
          <ac:grpSpMkLst>
            <pc:docMk/>
            <pc:sldMk cId="945708261" sldId="288"/>
            <ac:grpSpMk id="24" creationId="{70D63708-DDD3-47E3-AA4C-265A41C5AA27}"/>
          </ac:grpSpMkLst>
        </pc:grpChg>
        <pc:grpChg chg="add mod">
          <ac:chgData name="Rebecca Summer" userId="fb5c2836-fb10-433a-9b94-1447f06d1cbf" providerId="ADAL" clId="{B44D3F84-6F3E-4905-A919-56C7AE22FF5A}" dt="2021-09-23T14:14:08.215" v="3262" actId="164"/>
          <ac:grpSpMkLst>
            <pc:docMk/>
            <pc:sldMk cId="945708261" sldId="288"/>
            <ac:grpSpMk id="28" creationId="{BD0D2588-2FDF-4828-9DDF-454C73F316C8}"/>
          </ac:grpSpMkLst>
        </pc:grpChg>
        <pc:picChg chg="mod">
          <ac:chgData name="Rebecca Summer" userId="fb5c2836-fb10-433a-9b94-1447f06d1cbf" providerId="ADAL" clId="{B44D3F84-6F3E-4905-A919-56C7AE22FF5A}" dt="2021-09-23T14:06:11.906" v="2861" actId="1076"/>
          <ac:picMkLst>
            <pc:docMk/>
            <pc:sldMk cId="945708261" sldId="288"/>
            <ac:picMk id="7" creationId="{FAEADB2C-15EC-48AB-80C1-62B05C00B083}"/>
          </ac:picMkLst>
        </pc:picChg>
        <pc:picChg chg="add mod">
          <ac:chgData name="Rebecca Summer" userId="fb5c2836-fb10-433a-9b94-1447f06d1cbf" providerId="ADAL" clId="{B44D3F84-6F3E-4905-A919-56C7AE22FF5A}" dt="2021-09-23T14:08:58.593" v="2943" actId="164"/>
          <ac:picMkLst>
            <pc:docMk/>
            <pc:sldMk cId="945708261" sldId="288"/>
            <ac:picMk id="10" creationId="{1B3C4183-64F2-472E-ACC4-3F4F2F331494}"/>
          </ac:picMkLst>
        </pc:picChg>
        <pc:picChg chg="del">
          <ac:chgData name="Rebecca Summer" userId="fb5c2836-fb10-433a-9b94-1447f06d1cbf" providerId="ADAL" clId="{B44D3F84-6F3E-4905-A919-56C7AE22FF5A}" dt="2021-09-23T14:06:06.920" v="2860" actId="478"/>
          <ac:picMkLst>
            <pc:docMk/>
            <pc:sldMk cId="945708261" sldId="288"/>
            <ac:picMk id="11" creationId="{F2C29832-BC91-47D5-820F-8B3EF3B07E04}"/>
          </ac:picMkLst>
        </pc:picChg>
        <pc:picChg chg="add mod modCrop">
          <ac:chgData name="Rebecca Summer" userId="fb5c2836-fb10-433a-9b94-1447f06d1cbf" providerId="ADAL" clId="{B44D3F84-6F3E-4905-A919-56C7AE22FF5A}" dt="2021-09-23T14:10:41.817" v="3008" actId="164"/>
          <ac:picMkLst>
            <pc:docMk/>
            <pc:sldMk cId="945708261" sldId="288"/>
            <ac:picMk id="23" creationId="{245305E4-3720-4D74-A0C4-722A5BB37DEB}"/>
          </ac:picMkLst>
        </pc:picChg>
        <pc:picChg chg="add mod">
          <ac:chgData name="Rebecca Summer" userId="fb5c2836-fb10-433a-9b94-1447f06d1cbf" providerId="ADAL" clId="{B44D3F84-6F3E-4905-A919-56C7AE22FF5A}" dt="2021-09-23T14:14:08.215" v="3262" actId="164"/>
          <ac:picMkLst>
            <pc:docMk/>
            <pc:sldMk cId="945708261" sldId="288"/>
            <ac:picMk id="27" creationId="{653BCE5E-5E20-4EA6-BD29-49F8022BA1CF}"/>
          </ac:picMkLst>
        </pc:picChg>
        <pc:cxnChg chg="add mod">
          <ac:chgData name="Rebecca Summer" userId="fb5c2836-fb10-433a-9b94-1447f06d1cbf" providerId="ADAL" clId="{B44D3F84-6F3E-4905-A919-56C7AE22FF5A}" dt="2021-09-23T14:08:58.593" v="2943" actId="164"/>
          <ac:cxnSpMkLst>
            <pc:docMk/>
            <pc:sldMk cId="945708261" sldId="288"/>
            <ac:cxnSpMk id="13" creationId="{32569F3E-B5FD-43D0-AB4E-9157EAB31022}"/>
          </ac:cxnSpMkLst>
        </pc:cxnChg>
      </pc:sldChg>
      <pc:sldChg chg="addSp delSp modSp add mod ord modNotesTx">
        <pc:chgData name="Rebecca Summer" userId="fb5c2836-fb10-433a-9b94-1447f06d1cbf" providerId="ADAL" clId="{B44D3F84-6F3E-4905-A919-56C7AE22FF5A}" dt="2021-09-23T14:18:19.870" v="3304" actId="20577"/>
        <pc:sldMkLst>
          <pc:docMk/>
          <pc:sldMk cId="2834473375" sldId="289"/>
        </pc:sldMkLst>
        <pc:spChg chg="mod">
          <ac:chgData name="Rebecca Summer" userId="fb5c2836-fb10-433a-9b94-1447f06d1cbf" providerId="ADAL" clId="{B44D3F84-6F3E-4905-A919-56C7AE22FF5A}" dt="2021-09-23T14:11:57.474" v="3129" actId="20577"/>
          <ac:spMkLst>
            <pc:docMk/>
            <pc:sldMk cId="2834473375" sldId="289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4:12:04.534" v="3132" actId="6549"/>
          <ac:spMkLst>
            <pc:docMk/>
            <pc:sldMk cId="2834473375" sldId="289"/>
            <ac:spMk id="6" creationId="{E62588E9-EA66-421A-9377-37D8CFDB7762}"/>
          </ac:spMkLst>
        </pc:spChg>
        <pc:spChg chg="add mod">
          <ac:chgData name="Rebecca Summer" userId="fb5c2836-fb10-433a-9b94-1447f06d1cbf" providerId="ADAL" clId="{B44D3F84-6F3E-4905-A919-56C7AE22FF5A}" dt="2021-09-23T14:17:54.655" v="3300" actId="1037"/>
          <ac:spMkLst>
            <pc:docMk/>
            <pc:sldMk cId="2834473375" sldId="289"/>
            <ac:spMk id="11" creationId="{A7703E4F-2ED0-4C0F-B412-0073F4F4AC17}"/>
          </ac:spMkLst>
        </pc:spChg>
        <pc:spChg chg="mod">
          <ac:chgData name="Rebecca Summer" userId="fb5c2836-fb10-433a-9b94-1447f06d1cbf" providerId="ADAL" clId="{B44D3F84-6F3E-4905-A919-56C7AE22FF5A}" dt="2021-09-23T14:12:39.050" v="3193" actId="20577"/>
          <ac:spMkLst>
            <pc:docMk/>
            <pc:sldMk cId="2834473375" sldId="289"/>
            <ac:spMk id="24" creationId="{5BF1B0F4-4475-4EBB-88ED-4A8F9687558E}"/>
          </ac:spMkLst>
        </pc:spChg>
        <pc:picChg chg="add del mod">
          <ac:chgData name="Rebecca Summer" userId="fb5c2836-fb10-433a-9b94-1447f06d1cbf" providerId="ADAL" clId="{B44D3F84-6F3E-4905-A919-56C7AE22FF5A}" dt="2021-09-23T14:16:57.035" v="3282" actId="478"/>
          <ac:picMkLst>
            <pc:docMk/>
            <pc:sldMk cId="2834473375" sldId="289"/>
            <ac:picMk id="7" creationId="{A9D6E0AA-897C-4EC3-8711-79AD074C0F8C}"/>
          </ac:picMkLst>
        </pc:picChg>
        <pc:picChg chg="del mod">
          <ac:chgData name="Rebecca Summer" userId="fb5c2836-fb10-433a-9b94-1447f06d1cbf" providerId="ADAL" clId="{B44D3F84-6F3E-4905-A919-56C7AE22FF5A}" dt="2021-09-23T14:16:16.514" v="3274" actId="478"/>
          <ac:picMkLst>
            <pc:docMk/>
            <pc:sldMk cId="2834473375" sldId="289"/>
            <ac:picMk id="8" creationId="{5C05DA2F-9F5A-47CD-A922-E5FDF8F132D8}"/>
          </ac:picMkLst>
        </pc:picChg>
        <pc:picChg chg="add mod">
          <ac:chgData name="Rebecca Summer" userId="fb5c2836-fb10-433a-9b94-1447f06d1cbf" providerId="ADAL" clId="{B44D3F84-6F3E-4905-A919-56C7AE22FF5A}" dt="2021-09-23T14:17:26.287" v="3290" actId="1440"/>
          <ac:picMkLst>
            <pc:docMk/>
            <pc:sldMk cId="2834473375" sldId="289"/>
            <ac:picMk id="10" creationId="{209F1876-A8D2-4DAC-B813-37A16C75CC6B}"/>
          </ac:picMkLst>
        </pc:picChg>
        <pc:picChg chg="add mod">
          <ac:chgData name="Rebecca Summer" userId="fb5c2836-fb10-433a-9b94-1447f06d1cbf" providerId="ADAL" clId="{B44D3F84-6F3E-4905-A919-56C7AE22FF5A}" dt="2021-09-23T14:17:29.535" v="3291" actId="1440"/>
          <ac:picMkLst>
            <pc:docMk/>
            <pc:sldMk cId="2834473375" sldId="289"/>
            <ac:picMk id="13" creationId="{E135BD0F-C2D8-49BF-A3FF-9F88A3C763CC}"/>
          </ac:picMkLst>
        </pc:picChg>
      </pc:sldChg>
      <pc:sldChg chg="addSp delSp modSp add mod delAnim modNotesTx">
        <pc:chgData name="Rebecca Summer" userId="fb5c2836-fb10-433a-9b94-1447f06d1cbf" providerId="ADAL" clId="{B44D3F84-6F3E-4905-A919-56C7AE22FF5A}" dt="2021-09-23T16:29:23.434" v="5259"/>
        <pc:sldMkLst>
          <pc:docMk/>
          <pc:sldMk cId="2613544524" sldId="290"/>
        </pc:sldMkLst>
        <pc:spChg chg="mod">
          <ac:chgData name="Rebecca Summer" userId="fb5c2836-fb10-433a-9b94-1447f06d1cbf" providerId="ADAL" clId="{B44D3F84-6F3E-4905-A919-56C7AE22FF5A}" dt="2021-09-23T15:12:45.507" v="4429" actId="6549"/>
          <ac:spMkLst>
            <pc:docMk/>
            <pc:sldMk cId="2613544524" sldId="290"/>
            <ac:spMk id="6" creationId="{E62588E9-EA66-421A-9377-37D8CFDB7762}"/>
          </ac:spMkLst>
        </pc:spChg>
        <pc:spChg chg="del">
          <ac:chgData name="Rebecca Summer" userId="fb5c2836-fb10-433a-9b94-1447f06d1cbf" providerId="ADAL" clId="{B44D3F84-6F3E-4905-A919-56C7AE22FF5A}" dt="2021-09-23T15:07:51.471" v="4286" actId="478"/>
          <ac:spMkLst>
            <pc:docMk/>
            <pc:sldMk cId="2613544524" sldId="290"/>
            <ac:spMk id="22" creationId="{F045B401-19EE-4764-88BF-36BED0725FD7}"/>
          </ac:spMkLst>
        </pc:spChg>
        <pc:spChg chg="mod">
          <ac:chgData name="Rebecca Summer" userId="fb5c2836-fb10-433a-9b94-1447f06d1cbf" providerId="ADAL" clId="{B44D3F84-6F3E-4905-A919-56C7AE22FF5A}" dt="2021-09-23T16:29:08.841" v="5254" actId="6549"/>
          <ac:spMkLst>
            <pc:docMk/>
            <pc:sldMk cId="2613544524" sldId="290"/>
            <ac:spMk id="24" creationId="{5BF1B0F4-4475-4EBB-88ED-4A8F9687558E}"/>
          </ac:spMkLst>
        </pc:spChg>
        <pc:spChg chg="del">
          <ac:chgData name="Rebecca Summer" userId="fb5c2836-fb10-433a-9b94-1447f06d1cbf" providerId="ADAL" clId="{B44D3F84-6F3E-4905-A919-56C7AE22FF5A}" dt="2021-09-23T15:07:54.498" v="4288" actId="478"/>
          <ac:spMkLst>
            <pc:docMk/>
            <pc:sldMk cId="2613544524" sldId="290"/>
            <ac:spMk id="25" creationId="{E90F62F0-A5BC-4487-AD69-831C43EFF458}"/>
          </ac:spMkLst>
        </pc:spChg>
        <pc:grpChg chg="del">
          <ac:chgData name="Rebecca Summer" userId="fb5c2836-fb10-433a-9b94-1447f06d1cbf" providerId="ADAL" clId="{B44D3F84-6F3E-4905-A919-56C7AE22FF5A}" dt="2021-09-23T15:07:57.473" v="4289" actId="478"/>
          <ac:grpSpMkLst>
            <pc:docMk/>
            <pc:sldMk cId="2613544524" sldId="290"/>
            <ac:grpSpMk id="27" creationId="{82596178-D3E9-42A9-87B5-479AFBAC6C72}"/>
          </ac:grpSpMkLst>
        </pc:grpChg>
        <pc:grpChg chg="del">
          <ac:chgData name="Rebecca Summer" userId="fb5c2836-fb10-433a-9b94-1447f06d1cbf" providerId="ADAL" clId="{B44D3F84-6F3E-4905-A919-56C7AE22FF5A}" dt="2021-09-23T15:07:52.136" v="4287" actId="478"/>
          <ac:grpSpMkLst>
            <pc:docMk/>
            <pc:sldMk cId="2613544524" sldId="290"/>
            <ac:grpSpMk id="28" creationId="{67C9469D-54E6-46B5-977F-DC936825F3F1}"/>
          </ac:grpSpMkLst>
        </pc:grpChg>
        <pc:picChg chg="add mod">
          <ac:chgData name="Rebecca Summer" userId="fb5c2836-fb10-433a-9b94-1447f06d1cbf" providerId="ADAL" clId="{B44D3F84-6F3E-4905-A919-56C7AE22FF5A}" dt="2021-09-23T15:12:40.560" v="4427" actId="1440"/>
          <ac:picMkLst>
            <pc:docMk/>
            <pc:sldMk cId="2613544524" sldId="290"/>
            <ac:picMk id="9" creationId="{4D49B7B3-47FE-44F7-AE89-AB06CE1F3C80}"/>
          </ac:picMkLst>
        </pc:picChg>
      </pc:sldChg>
      <pc:sldChg chg="addSp delSp modSp add mod ord modNotesTx">
        <pc:chgData name="Rebecca Summer" userId="fb5c2836-fb10-433a-9b94-1447f06d1cbf" providerId="ADAL" clId="{B44D3F84-6F3E-4905-A919-56C7AE22FF5A}" dt="2021-09-23T16:29:35.155" v="5261" actId="6549"/>
        <pc:sldMkLst>
          <pc:docMk/>
          <pc:sldMk cId="2901085735" sldId="291"/>
        </pc:sldMkLst>
        <pc:spChg chg="mod">
          <ac:chgData name="Rebecca Summer" userId="fb5c2836-fb10-433a-9b94-1447f06d1cbf" providerId="ADAL" clId="{B44D3F84-6F3E-4905-A919-56C7AE22FF5A}" dt="2021-09-23T15:19:24.723" v="4478" actId="20577"/>
          <ac:spMkLst>
            <pc:docMk/>
            <pc:sldMk cId="2901085735" sldId="291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5:20:38.585" v="4656" actId="6549"/>
          <ac:spMkLst>
            <pc:docMk/>
            <pc:sldMk cId="2901085735" sldId="291"/>
            <ac:spMk id="6" creationId="{E62588E9-EA66-421A-9377-37D8CFDB7762}"/>
          </ac:spMkLst>
        </pc:spChg>
        <pc:spChg chg="del">
          <ac:chgData name="Rebecca Summer" userId="fb5c2836-fb10-433a-9b94-1447f06d1cbf" providerId="ADAL" clId="{B44D3F84-6F3E-4905-A919-56C7AE22FF5A}" dt="2021-09-23T15:20:30.835" v="4654" actId="478"/>
          <ac:spMkLst>
            <pc:docMk/>
            <pc:sldMk cId="2901085735" sldId="291"/>
            <ac:spMk id="11" creationId="{A7703E4F-2ED0-4C0F-B412-0073F4F4AC17}"/>
          </ac:spMkLst>
        </pc:spChg>
        <pc:spChg chg="mod">
          <ac:chgData name="Rebecca Summer" userId="fb5c2836-fb10-433a-9b94-1447f06d1cbf" providerId="ADAL" clId="{B44D3F84-6F3E-4905-A919-56C7AE22FF5A}" dt="2021-09-23T15:20:24.386" v="4651" actId="20577"/>
          <ac:spMkLst>
            <pc:docMk/>
            <pc:sldMk cId="2901085735" sldId="291"/>
            <ac:spMk id="24" creationId="{5BF1B0F4-4475-4EBB-88ED-4A8F9687558E}"/>
          </ac:spMkLst>
        </pc:spChg>
        <pc:picChg chg="add mod">
          <ac:chgData name="Rebecca Summer" userId="fb5c2836-fb10-433a-9b94-1447f06d1cbf" providerId="ADAL" clId="{B44D3F84-6F3E-4905-A919-56C7AE22FF5A}" dt="2021-09-23T15:21:33.270" v="4660" actId="1076"/>
          <ac:picMkLst>
            <pc:docMk/>
            <pc:sldMk cId="2901085735" sldId="291"/>
            <ac:picMk id="7" creationId="{9407D768-3984-4C78-B6BC-331E06EB7377}"/>
          </ac:picMkLst>
        </pc:picChg>
        <pc:picChg chg="del">
          <ac:chgData name="Rebecca Summer" userId="fb5c2836-fb10-433a-9b94-1447f06d1cbf" providerId="ADAL" clId="{B44D3F84-6F3E-4905-A919-56C7AE22FF5A}" dt="2021-09-23T15:20:27.739" v="4652" actId="478"/>
          <ac:picMkLst>
            <pc:docMk/>
            <pc:sldMk cId="2901085735" sldId="291"/>
            <ac:picMk id="10" creationId="{209F1876-A8D2-4DAC-B813-37A16C75CC6B}"/>
          </ac:picMkLst>
        </pc:picChg>
        <pc:picChg chg="del">
          <ac:chgData name="Rebecca Summer" userId="fb5c2836-fb10-433a-9b94-1447f06d1cbf" providerId="ADAL" clId="{B44D3F84-6F3E-4905-A919-56C7AE22FF5A}" dt="2021-09-23T15:20:28.530" v="4653" actId="478"/>
          <ac:picMkLst>
            <pc:docMk/>
            <pc:sldMk cId="2901085735" sldId="291"/>
            <ac:picMk id="13" creationId="{E135BD0F-C2D8-49BF-A3FF-9F88A3C763CC}"/>
          </ac:picMkLst>
        </pc:picChg>
      </pc:sldChg>
      <pc:sldChg chg="addSp delSp modSp add mod ord modNotesTx">
        <pc:chgData name="Rebecca Summer" userId="fb5c2836-fb10-433a-9b94-1447f06d1cbf" providerId="ADAL" clId="{B44D3F84-6F3E-4905-A919-56C7AE22FF5A}" dt="2021-09-23T16:31:50.986" v="5278" actId="6549"/>
        <pc:sldMkLst>
          <pc:docMk/>
          <pc:sldMk cId="351884955" sldId="292"/>
        </pc:sldMkLst>
        <pc:spChg chg="mod">
          <ac:chgData name="Rebecca Summer" userId="fb5c2836-fb10-433a-9b94-1447f06d1cbf" providerId="ADAL" clId="{B44D3F84-6F3E-4905-A919-56C7AE22FF5A}" dt="2021-09-23T16:25:22.261" v="5069" actId="20577"/>
          <ac:spMkLst>
            <pc:docMk/>
            <pc:sldMk cId="351884955" sldId="292"/>
            <ac:spMk id="2" creationId="{236B04E1-0535-4D08-97CE-B5DBA22C90C9}"/>
          </ac:spMkLst>
        </pc:spChg>
        <pc:spChg chg="mod">
          <ac:chgData name="Rebecca Summer" userId="fb5c2836-fb10-433a-9b94-1447f06d1cbf" providerId="ADAL" clId="{B44D3F84-6F3E-4905-A919-56C7AE22FF5A}" dt="2021-09-23T16:31:50.986" v="5278" actId="6549"/>
          <ac:spMkLst>
            <pc:docMk/>
            <pc:sldMk cId="351884955" sldId="292"/>
            <ac:spMk id="6" creationId="{E62588E9-EA66-421A-9377-37D8CFDB7762}"/>
          </ac:spMkLst>
        </pc:spChg>
        <pc:spChg chg="add mod">
          <ac:chgData name="Rebecca Summer" userId="fb5c2836-fb10-433a-9b94-1447f06d1cbf" providerId="ADAL" clId="{B44D3F84-6F3E-4905-A919-56C7AE22FF5A}" dt="2021-09-23T16:26:37.250" v="5190" actId="20577"/>
          <ac:spMkLst>
            <pc:docMk/>
            <pc:sldMk cId="351884955" sldId="292"/>
            <ac:spMk id="9" creationId="{BDFAD0F8-7A0D-4D77-AD26-30B7D8494400}"/>
          </ac:spMkLst>
        </pc:spChg>
        <pc:spChg chg="mod">
          <ac:chgData name="Rebecca Summer" userId="fb5c2836-fb10-433a-9b94-1447f06d1cbf" providerId="ADAL" clId="{B44D3F84-6F3E-4905-A919-56C7AE22FF5A}" dt="2021-09-23T16:26:13.897" v="5152" actId="20577"/>
          <ac:spMkLst>
            <pc:docMk/>
            <pc:sldMk cId="351884955" sldId="292"/>
            <ac:spMk id="24" creationId="{5BF1B0F4-4475-4EBB-88ED-4A8F9687558E}"/>
          </ac:spMkLst>
        </pc:spChg>
        <pc:picChg chg="del">
          <ac:chgData name="Rebecca Summer" userId="fb5c2836-fb10-433a-9b94-1447f06d1cbf" providerId="ADAL" clId="{B44D3F84-6F3E-4905-A919-56C7AE22FF5A}" dt="2021-09-23T16:25:45.898" v="5129" actId="478"/>
          <ac:picMkLst>
            <pc:docMk/>
            <pc:sldMk cId="351884955" sldId="292"/>
            <ac:picMk id="7" creationId="{9407D768-3984-4C78-B6BC-331E06EB7377}"/>
          </ac:picMkLst>
        </pc:picChg>
        <pc:picChg chg="add mod modCrop">
          <ac:chgData name="Rebecca Summer" userId="fb5c2836-fb10-433a-9b94-1447f06d1cbf" providerId="ADAL" clId="{B44D3F84-6F3E-4905-A919-56C7AE22FF5A}" dt="2021-09-23T16:27:38.535" v="5199" actId="732"/>
          <ac:picMkLst>
            <pc:docMk/>
            <pc:sldMk cId="351884955" sldId="292"/>
            <ac:picMk id="8" creationId="{ED25C94A-D504-4A29-8CE3-A402BBE06522}"/>
          </ac:picMkLst>
        </pc:picChg>
      </pc:sldChg>
    </pc:docChg>
  </pc:docChgLst>
  <pc:docChgLst>
    <pc:chgData name="Rebecca Summer" userId="fb5c2836-fb10-433a-9b94-1447f06d1cbf" providerId="ADAL" clId="{3EE6AAD9-495F-4E65-A69F-8F4F6A8CC775}"/>
    <pc:docChg chg="undo custSel modSld">
      <pc:chgData name="Rebecca Summer" userId="fb5c2836-fb10-433a-9b94-1447f06d1cbf" providerId="ADAL" clId="{3EE6AAD9-495F-4E65-A69F-8F4F6A8CC775}" dt="2021-09-27T08:07:08.628" v="39" actId="20577"/>
      <pc:docMkLst>
        <pc:docMk/>
      </pc:docMkLst>
      <pc:sldChg chg="addSp delSp modSp mod modAnim">
        <pc:chgData name="Rebecca Summer" userId="fb5c2836-fb10-433a-9b94-1447f06d1cbf" providerId="ADAL" clId="{3EE6AAD9-495F-4E65-A69F-8F4F6A8CC775}" dt="2021-09-27T08:05:42.441" v="26" actId="22"/>
        <pc:sldMkLst>
          <pc:docMk/>
          <pc:sldMk cId="1431969736" sldId="285"/>
        </pc:sldMkLst>
        <pc:spChg chg="mod topLvl">
          <ac:chgData name="Rebecca Summer" userId="fb5c2836-fb10-433a-9b94-1447f06d1cbf" providerId="ADAL" clId="{3EE6AAD9-495F-4E65-A69F-8F4F6A8CC775}" dt="2021-09-27T08:05:37.898" v="20" actId="165"/>
          <ac:spMkLst>
            <pc:docMk/>
            <pc:sldMk cId="1431969736" sldId="285"/>
            <ac:spMk id="22" creationId="{F045B401-19EE-4764-88BF-36BED0725FD7}"/>
          </ac:spMkLst>
        </pc:spChg>
        <pc:grpChg chg="add del mod">
          <ac:chgData name="Rebecca Summer" userId="fb5c2836-fb10-433a-9b94-1447f06d1cbf" providerId="ADAL" clId="{3EE6AAD9-495F-4E65-A69F-8F4F6A8CC775}" dt="2021-09-27T08:05:37.898" v="20" actId="165"/>
          <ac:grpSpMkLst>
            <pc:docMk/>
            <pc:sldMk cId="1431969736" sldId="285"/>
            <ac:grpSpMk id="42" creationId="{182CF66C-5AA5-43D6-9148-27D400381D85}"/>
          </ac:grpSpMkLst>
        </pc:grpChg>
        <pc:grpChg chg="mod">
          <ac:chgData name="Rebecca Summer" userId="fb5c2836-fb10-433a-9b94-1447f06d1cbf" providerId="ADAL" clId="{3EE6AAD9-495F-4E65-A69F-8F4F6A8CC775}" dt="2021-09-27T08:05:37.215" v="18" actId="1076"/>
          <ac:grpSpMkLst>
            <pc:docMk/>
            <pc:sldMk cId="1431969736" sldId="285"/>
            <ac:grpSpMk id="45" creationId="{0EA5289B-ADDE-43B8-AC9D-637E7249E2C6}"/>
          </ac:grpSpMkLst>
        </pc:grpChg>
        <pc:picChg chg="add del mod ord">
          <ac:chgData name="Rebecca Summer" userId="fb5c2836-fb10-433a-9b94-1447f06d1cbf" providerId="ADAL" clId="{3EE6AAD9-495F-4E65-A69F-8F4F6A8CC775}" dt="2021-09-27T08:05:42.441" v="26" actId="22"/>
          <ac:picMkLst>
            <pc:docMk/>
            <pc:sldMk cId="1431969736" sldId="285"/>
            <ac:picMk id="7" creationId="{15E06689-E2EF-4CA0-AB8F-56CB5C9F7498}"/>
          </ac:picMkLst>
        </pc:picChg>
        <pc:picChg chg="add del mod topLvl">
          <ac:chgData name="Rebecca Summer" userId="fb5c2836-fb10-433a-9b94-1447f06d1cbf" providerId="ADAL" clId="{3EE6AAD9-495F-4E65-A69F-8F4F6A8CC775}" dt="2021-09-27T08:05:37.898" v="20" actId="165"/>
          <ac:picMkLst>
            <pc:docMk/>
            <pc:sldMk cId="1431969736" sldId="285"/>
            <ac:picMk id="41" creationId="{3FFFB8B2-156A-4390-87D4-DC76824C1525}"/>
          </ac:picMkLst>
        </pc:picChg>
      </pc:sldChg>
      <pc:sldChg chg="modSp mod">
        <pc:chgData name="Rebecca Summer" userId="fb5c2836-fb10-433a-9b94-1447f06d1cbf" providerId="ADAL" clId="{3EE6AAD9-495F-4E65-A69F-8F4F6A8CC775}" dt="2021-09-27T08:01:22.414" v="6" actId="20577"/>
        <pc:sldMkLst>
          <pc:docMk/>
          <pc:sldMk cId="4000654848" sldId="287"/>
        </pc:sldMkLst>
        <pc:spChg chg="mod">
          <ac:chgData name="Rebecca Summer" userId="fb5c2836-fb10-433a-9b94-1447f06d1cbf" providerId="ADAL" clId="{3EE6AAD9-495F-4E65-A69F-8F4F6A8CC775}" dt="2021-09-27T08:01:22.414" v="6" actId="20577"/>
          <ac:spMkLst>
            <pc:docMk/>
            <pc:sldMk cId="4000654848" sldId="287"/>
            <ac:spMk id="24" creationId="{5BF1B0F4-4475-4EBB-88ED-4A8F9687558E}"/>
          </ac:spMkLst>
        </pc:spChg>
      </pc:sldChg>
      <pc:sldChg chg="modSp mod">
        <pc:chgData name="Rebecca Summer" userId="fb5c2836-fb10-433a-9b94-1447f06d1cbf" providerId="ADAL" clId="{3EE6AAD9-495F-4E65-A69F-8F4F6A8CC775}" dt="2021-09-27T08:07:08.628" v="39" actId="20577"/>
        <pc:sldMkLst>
          <pc:docMk/>
          <pc:sldMk cId="2901085735" sldId="291"/>
        </pc:sldMkLst>
        <pc:spChg chg="mod">
          <ac:chgData name="Rebecca Summer" userId="fb5c2836-fb10-433a-9b94-1447f06d1cbf" providerId="ADAL" clId="{3EE6AAD9-495F-4E65-A69F-8F4F6A8CC775}" dt="2021-09-27T08:07:08.628" v="39" actId="20577"/>
          <ac:spMkLst>
            <pc:docMk/>
            <pc:sldMk cId="2901085735" sldId="291"/>
            <ac:spMk id="24" creationId="{5BF1B0F4-4475-4EBB-88ED-4A8F9687558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699ED-DCBF-443D-BE23-2A84295EB88D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B01E05-DB08-4C28-BF09-AE681D68E8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826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Symbol" panose="05050102010706020507" pitchFamily="18" charset="2"/>
              <a:buNone/>
            </a:pPr>
            <a:r>
              <a:rPr lang="en-GB" sz="1800" b="1" u="sng">
                <a:solidFill>
                  <a:srgbClr val="0070C0"/>
                </a:solidFill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Resources</a:t>
            </a:r>
          </a:p>
          <a:p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Unless otherwise stated, all resources can be found on the main unit 2.3 page. From here, click on the icon to set a resource as a 2Do for your class. </a:t>
            </a:r>
            <a:endParaRPr lang="en-GB"/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 u="none">
                <a:solidFill>
                  <a:srgbClr val="000000"/>
                </a:solidFill>
                <a:effectLst/>
                <a:latin typeface="Nunito" panose="00000500000000000000" pitchFamily="2" charset="0"/>
                <a:ea typeface="Trebuchet MS" panose="020B0603020202020204" pitchFamily="34" charset="0"/>
                <a:cs typeface="Trebuchet MS" panose="020B0603020202020204" pitchFamily="34" charset="0"/>
              </a:rPr>
              <a:t>Finished counting machine spreadsheet: The children made these in year 1; this is to remind them what they have done before in 2Calculate. Set this as a 2Do for children to practice with.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1800" b="0" u="none">
                <a:solidFill>
                  <a:schemeClr val="tx1"/>
                </a:solidFill>
                <a:effectLst/>
                <a:latin typeface="Nunito" panose="00000500000000000000" pitchFamily="2" charset="0"/>
                <a:ea typeface="Trebuchet MS" panose="020B0603020202020204" pitchFamily="34" charset="0"/>
                <a:cs typeface="Trebuchet MS" panose="020B0603020202020204" pitchFamily="34" charset="0"/>
              </a:rPr>
              <a:t>Lesson 1 Example – Pencil Sharing</a:t>
            </a:r>
            <a:endParaRPr lang="en-GB" sz="1800" b="1" u="none">
              <a:solidFill>
                <a:schemeClr val="tx1"/>
              </a:solidFill>
              <a:effectLst/>
              <a:latin typeface="Nunito" panose="00000500000000000000" pitchFamily="2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892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2</a:t>
            </a: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outline the lesson aims.</a:t>
            </a:r>
          </a:p>
          <a:p>
            <a:r>
              <a:rPr lang="en-GB" sz="1800" b="1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*Children should be encouraged to open, save and edit files during this lesson.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176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Display </a:t>
            </a:r>
            <a:r>
              <a:rPr lang="en-GB" sz="1800" b="1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3</a:t>
            </a:r>
            <a:r>
              <a:rPr lang="en-GB" sz="180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outline the success criteria.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86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4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the icon to open 2Calculate to demonstrate.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63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5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explain the activity. Children should complete this stage. Alternatively, present all the stages and then ask children to complete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8144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slide 6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and demonstrate the process.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9207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7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explain the activity. Children should complete this stage. Alternatively, present all the stages and then ask children to complete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343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slide 8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and demonstrate the process.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Children will need guidance and demonstration about how to select multiple cells.</a:t>
            </a:r>
            <a:endParaRPr lang="en-GB" sz="1800" b="1" dirty="0"/>
          </a:p>
          <a:p>
            <a:pPr>
              <a:spcAft>
                <a:spcPts val="600"/>
              </a:spcAft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7100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slide 9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and demonstrate the process.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Children will need guidance and demonstration about how to select multiple cells and how to test that it works.</a:t>
            </a:r>
            <a:endParaRPr lang="en-GB" sz="1800" b="1" dirty="0"/>
          </a:p>
          <a:p>
            <a:pPr>
              <a:spcAft>
                <a:spcPts val="600"/>
              </a:spcAft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435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10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explain the activity. Children should complete this stage. Alternatively, present all the stages and then ask children to complete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4851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slides 11-12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and demonstrate the process. Hiding the visible numbers is optional.</a:t>
            </a:r>
            <a:endParaRPr lang="en-GB" sz="1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3455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slides 11-12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and demonstrate the process. Hiding the visible numbers is optional.</a:t>
            </a:r>
            <a:endParaRPr lang="en-GB" sz="1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952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13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explain the activity. Children should complete this stage. Alternatively, present all the stages and then ask children to complete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9960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slide 14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and demonstrate the process.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9925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15 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explain the activity. Children should complete this stage. Alternatively, present all the stages and then ask children to complete them.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1408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GB" sz="1800" b="1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slide 16</a:t>
            </a:r>
            <a:r>
              <a:rPr lang="en-GB" sz="18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evaluate success of meeting success criteria and how well they felt they were able to achieve the 3 activities.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B01E05-DB08-4C28-BF09-AE681D68E86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97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1B8E6-B67F-4EFC-A3C5-BB02E4A19E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67F624-9536-4526-9E46-37E06E0178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02BD8F-EDA7-496C-B236-D04EDCBB0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9F552-89BE-4385-89F3-4A10B31A81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C419C-1437-416B-B183-F95FE8249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112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EB2E6-54A0-41A0-9FFA-BCFD7D83F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34515-4003-4C9C-B272-92D06A1C9F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FE4B43-C9CE-4363-A03B-DD198B2E4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2FE96-ECE6-4FEF-A9BD-1619B2458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E6717-EAE9-4E4F-BC85-DF7780822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757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176E90-7C2C-43CA-A788-F2B752EBA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34339-8064-4F5F-9CB2-3F4BE477D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07920B-999D-4572-8323-F9A04F681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2D174-D636-44FA-B4AF-667C720CC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20B7EE-44C7-4198-B5E7-45B500345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155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82D07-D4D3-48D6-8075-57FF230D2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77DB-9DBB-4002-8A41-10B1D73CA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0CDEB4-A4A1-458E-993D-14049DBBE8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96A3BF-7304-43E5-9A78-DE00AC204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A0AE6E-65F4-4730-9747-DB4A1FBA5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12588D-2020-40C3-B11E-C4EA66082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869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ECE40-354B-4AEF-BA97-D744D98C8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697CF7-DACC-4EEC-8643-6F5F15240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6E172-B8C3-48EF-B158-F678A23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7F2A59-1AF8-4BB8-917F-930E9186FD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CB6DBE-8825-48A9-B400-3DAF15B9E9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506FE4-3CA2-4FDC-BB9E-A9058F1A0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2A6F0B-82FD-4D2C-AE4E-C08826011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2CE329-0C7E-4E6B-B603-4600371FB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117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85680-2A71-4EDC-8498-C20FE5A9D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F8526-1331-4487-8FDD-F5CD36C9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4D25FC-63E1-4813-8392-917D61432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715D6D-CD8D-471E-AEF3-56FBF7F46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14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DD0135-9252-4C24-B5A1-570035634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2CE995-676C-4F46-A7CC-3E65C4B3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4D387B-18E9-4232-94ED-A30DA4D0D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883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D261B-419C-4345-898B-512B4DED3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49CEA-A93C-4B0B-820C-091E069116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A125EC-49D4-4D9A-A0CD-C13B95E9F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54DE6D-A481-40F4-8C4C-C8169ED49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EA2C54-F8C1-4587-9343-AF7D514C4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DC779-21DB-436B-9927-7B4FDF3D4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43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233CD-D346-4AE1-BD4F-3DC39A91B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4486D8-4C82-428D-8755-3E9C83101D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7F9A21-9D2B-43A0-9E84-BB3AE1CE68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2EAD74-D833-41FD-B752-F6E5F9E2B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701212-DFDC-4063-A7BD-A05D2868A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4C2A23-05F0-45FA-B92F-33712009D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31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151B7-D811-436B-B8DB-76A544672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E7092C-344B-46D5-A695-1888A05108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D6D33C-E464-4081-872C-4CF14F82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8ADA7F-52DE-4EC3-B3AC-E02BC2154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A36AD-A2E2-4368-98DD-EA5DB3EB8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863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400188-0615-4E20-90EC-D6F183B4A9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761763-A88B-4B2A-8862-913DEC71ED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388EF-317A-4E5A-B3F2-DB9DEF896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C73E8D-B974-478A-B2DA-CB0AE6247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B5FEC-46C9-450D-9ED0-4BC60A45B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11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684367-756C-45B9-BB01-10E0FDF1D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8EE170-561C-4181-9BD1-FC93F589C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590084-6C5C-4E6F-AE78-5FD4DE8917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1CAF9-9019-4E72-9BCD-FE2770F43938}" type="datetimeFigureOut">
              <a:rPr lang="en-GB" smtClean="0"/>
              <a:t>27/09/2021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A0EA2-8755-4225-80E5-109EA9D62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F7392-578D-49DE-AEF7-07C4B06F31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0191A-A524-4ACF-BFDF-A0B774A1BD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3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urplemash.com/#app/tools/2Calculate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4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40B9415-FB6B-4306-A8CF-3833B05C74F0}"/>
              </a:ext>
            </a:extLst>
          </p:cNvPr>
          <p:cNvSpPr/>
          <p:nvPr/>
        </p:nvSpPr>
        <p:spPr>
          <a:xfrm>
            <a:off x="4322174" y="0"/>
            <a:ext cx="7869826" cy="6857999"/>
          </a:xfrm>
          <a:prstGeom prst="rect">
            <a:avLst/>
          </a:prstGeom>
          <a:solidFill>
            <a:srgbClr val="8E24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5" name="Graphic 63">
            <a:extLst>
              <a:ext uri="{FF2B5EF4-FFF2-40B4-BE49-F238E27FC236}">
                <a16:creationId xmlns:a16="http://schemas.microsoft.com/office/drawing/2014/main" id="{9BC05247-EC89-4E18-AAC7-769930391EF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9524"/>
            <a:ext cx="4505325" cy="68675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20E66B1-EE11-46E8-9D2F-388E12025E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Lesson 3:</a:t>
            </a:r>
            <a:endParaRPr lang="en-GB" sz="4000" dirty="0">
              <a:solidFill>
                <a:schemeClr val="bg1"/>
              </a:solidFill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7BD2A7-BC2A-4300-AFBB-8B3304D19C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Using images and the ‘Speak’ and ‘Count’ Tools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616F28-871B-42AE-8B42-15273F2FB254}"/>
              </a:ext>
            </a:extLst>
          </p:cNvPr>
          <p:cNvSpPr txBox="1"/>
          <p:nvPr/>
        </p:nvSpPr>
        <p:spPr>
          <a:xfrm>
            <a:off x="7869827" y="414477"/>
            <a:ext cx="35846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Computing Scheme of Work</a:t>
            </a:r>
            <a:br>
              <a:rPr lang="en-GB" sz="200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</a:br>
            <a:r>
              <a:rPr lang="en-GB" sz="2000">
                <a:solidFill>
                  <a:schemeClr val="bg1"/>
                </a:solidFill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Unit 2.3 - Spreadsheets</a:t>
            </a:r>
          </a:p>
        </p:txBody>
      </p:sp>
    </p:spTree>
    <p:extLst>
      <p:ext uri="{BB962C8B-B14F-4D97-AF65-F5344CB8AC3E}">
        <p14:creationId xmlns:p14="http://schemas.microsoft.com/office/powerpoint/2010/main" val="868589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Palanquin Dark SemiBold" panose="020B0704020203020204" pitchFamily="34" charset="0"/>
                <a:cs typeface="Palanquin Dark SemiBold" panose="020B0704020203020204" pitchFamily="34" charset="0"/>
              </a:rPr>
              <a:t>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924339"/>
          </a:xfrm>
        </p:spPr>
        <p:txBody>
          <a:bodyPr/>
          <a:lstStyle/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insert clipart images to a spreadsheet.</a:t>
            </a:r>
          </a:p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use the ‘move cell’ and ‘lock’ tools.</a:t>
            </a:r>
          </a:p>
          <a:p>
            <a:pPr lvl="0"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effectLst/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use the ‘speak’ and ‘count’ tools in 2Calculate to count items.</a:t>
            </a: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  <a:buBlip>
                <a:blip r:embed="rId3"/>
              </a:buBlip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2</a:t>
            </a:r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2029177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Success Criteria</a:t>
            </a:r>
            <a:endParaRPr lang="en-GB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03375"/>
          </a:xfrm>
        </p:spPr>
        <p:txBody>
          <a:bodyPr/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insert images and make them draggable.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can give images a value that the spreadsheet can use to count them.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Children can use the speak tool in conjunction with the count tool to count items.</a:t>
            </a:r>
          </a:p>
          <a:p>
            <a:pPr marL="0" indent="0">
              <a:spcAft>
                <a:spcPts val="600"/>
              </a:spcAft>
              <a:buNone/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Blip>
                <a:blip r:embed="rId3"/>
              </a:buBlip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  <a:buBlip>
                <a:blip r:embed="rId3"/>
              </a:buBlip>
            </a:pPr>
            <a:endParaRPr lang="en-GB" sz="1800" dirty="0">
              <a:effectLst/>
              <a:latin typeface="Nunito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3</a:t>
            </a:r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4252841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id="{72ECBD85-819F-449C-91AF-251036FF6202}"/>
              </a:ext>
            </a:extLst>
          </p:cNvPr>
          <p:cNvSpPr txBox="1"/>
          <p:nvPr/>
        </p:nvSpPr>
        <p:spPr>
          <a:xfrm>
            <a:off x="442168" y="4655493"/>
            <a:ext cx="9213062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3"/>
              </a:buBlip>
            </a:pPr>
            <a:r>
              <a:rPr lang="en-GB" dirty="0">
                <a:latin typeface="Nunito" panose="00000500000000000000" pitchFamily="2" charset="0"/>
              </a:rPr>
              <a:t>To colour cells, click on the cell or select a few cells in a block.</a:t>
            </a:r>
          </a:p>
          <a:p>
            <a:pPr marL="285750" indent="-285750">
              <a:spcAft>
                <a:spcPts val="600"/>
              </a:spcAft>
              <a:buBlip>
                <a:blip r:embed="rId3"/>
              </a:buBlip>
            </a:pPr>
            <a:r>
              <a:rPr lang="en-GB" dirty="0">
                <a:latin typeface="Nunito" panose="00000500000000000000" pitchFamily="2" charset="0"/>
              </a:rPr>
              <a:t>To select more than one cell click and drag mouse, or hold finger on a cell (on a tablet) and drag over the cells.</a:t>
            </a:r>
          </a:p>
          <a:p>
            <a:pPr marL="285750" indent="-285750">
              <a:spcAft>
                <a:spcPts val="600"/>
              </a:spcAft>
              <a:buBlip>
                <a:blip r:embed="rId3"/>
              </a:buBlip>
            </a:pPr>
            <a:r>
              <a:rPr lang="en-GB" dirty="0">
                <a:latin typeface="Nunito" panose="00000500000000000000" pitchFamily="2" charset="0"/>
              </a:rPr>
              <a:t>Then click on the colour you want in the toolbox. </a:t>
            </a:r>
          </a:p>
          <a:p>
            <a:pPr marL="285750" indent="-285750">
              <a:buBlip>
                <a:blip r:embed="rId3"/>
              </a:buBlip>
            </a:pPr>
            <a:endParaRPr lang="en-GB" dirty="0">
              <a:latin typeface="Nunito" panose="000005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751" y="365125"/>
            <a:ext cx="11479104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Introduction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4</a:t>
            </a:r>
            <a:endParaRPr lang="en-GB" sz="105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F1B0F4-4475-4EBB-88ED-4A8F9687558E}"/>
              </a:ext>
            </a:extLst>
          </p:cNvPr>
          <p:cNvSpPr txBox="1"/>
          <p:nvPr/>
        </p:nvSpPr>
        <p:spPr>
          <a:xfrm>
            <a:off x="442168" y="1382761"/>
            <a:ext cx="1088104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3"/>
              </a:buBlip>
            </a:pPr>
            <a:r>
              <a:rPr lang="en-GB" dirty="0">
                <a:latin typeface="Nunito" panose="00000500000000000000" pitchFamily="2" charset="0"/>
              </a:rPr>
              <a:t>Today you are going to use some of the 2Calculate tools to make a counting machine.</a:t>
            </a:r>
          </a:p>
          <a:p>
            <a:pPr marL="285750" indent="-285750">
              <a:spcAft>
                <a:spcPts val="600"/>
              </a:spcAft>
              <a:buBlip>
                <a:blip r:embed="rId3"/>
              </a:buBlip>
            </a:pPr>
            <a:r>
              <a:rPr lang="en-GB" dirty="0">
                <a:latin typeface="Nunito" panose="00000500000000000000" pitchFamily="2" charset="0"/>
              </a:rPr>
              <a:t>The first thing that you will need to know is how to colour cells.</a:t>
            </a:r>
          </a:p>
          <a:p>
            <a:pPr marL="285750" indent="-285750">
              <a:spcAft>
                <a:spcPts val="600"/>
              </a:spcAft>
              <a:buBlip>
                <a:blip r:embed="rId3"/>
              </a:buBlip>
            </a:pPr>
            <a:r>
              <a:rPr lang="en-GB" dirty="0">
                <a:latin typeface="Nunito" panose="00000500000000000000" pitchFamily="2" charset="0"/>
              </a:rPr>
              <a:t>Look at the toolbox, you can see the colours here in the first tab.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C32DBE-FD14-4316-9575-E05B91FE1B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7001" y="1921370"/>
            <a:ext cx="2067213" cy="2972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 descr="Shape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0BC27AD2-2CF7-49EC-A943-0F5EA1D18C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4214" y="283063"/>
            <a:ext cx="1021556" cy="10215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DDCBB42-A815-4C78-96DF-803BEF6D45F1}"/>
              </a:ext>
            </a:extLst>
          </p:cNvPr>
          <p:cNvCxnSpPr>
            <a:cxnSpLocks/>
          </p:cNvCxnSpPr>
          <p:nvPr/>
        </p:nvCxnSpPr>
        <p:spPr>
          <a:xfrm flipV="1">
            <a:off x="7304823" y="2117454"/>
            <a:ext cx="852178" cy="163038"/>
          </a:xfrm>
          <a:prstGeom prst="straightConnector1">
            <a:avLst/>
          </a:prstGeom>
          <a:ln w="38100">
            <a:solidFill>
              <a:srgbClr val="8E24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9147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911" y="365125"/>
            <a:ext cx="11356944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Activity 1 – Colour  Cells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5</a:t>
            </a:r>
            <a:endParaRPr lang="en-GB" sz="105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97CFF4A-70A2-4559-A6B2-36B664C8D6E7}"/>
              </a:ext>
            </a:extLst>
          </p:cNvPr>
          <p:cNvSpPr txBox="1">
            <a:spLocks/>
          </p:cNvSpPr>
          <p:nvPr/>
        </p:nvSpPr>
        <p:spPr>
          <a:xfrm>
            <a:off x="1619462" y="2540903"/>
            <a:ext cx="1934723" cy="1400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80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F1B0F4-4475-4EBB-88ED-4A8F9687558E}"/>
              </a:ext>
            </a:extLst>
          </p:cNvPr>
          <p:cNvSpPr txBox="1"/>
          <p:nvPr/>
        </p:nvSpPr>
        <p:spPr>
          <a:xfrm>
            <a:off x="472751" y="1599935"/>
            <a:ext cx="11124338" cy="213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To begin your counting machine, open a new spreadsheet.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Use the        button to add more cells so that there are ten columns in your spreadsheet.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Choose four colours that you can see the difference between.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Colour your spreadsheet like this example using your own choice of colours.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Save the spreadsheet once you have finished. A good name for it is </a:t>
            </a:r>
            <a:r>
              <a:rPr lang="en-GB" b="1" dirty="0">
                <a:latin typeface="Nunito" panose="00000500000000000000" pitchFamily="2" charset="0"/>
              </a:rPr>
              <a:t>Counting Machine</a:t>
            </a:r>
            <a:r>
              <a:rPr lang="en-GB" dirty="0">
                <a:latin typeface="Nunito" panose="00000500000000000000" pitchFamily="2" charset="0"/>
              </a:rPr>
              <a:t>.</a:t>
            </a:r>
          </a:p>
          <a:p>
            <a:pPr marL="285750" indent="-285750">
              <a:buBlip>
                <a:blip r:embed="rId4"/>
              </a:buBlip>
            </a:pPr>
            <a:endParaRPr lang="en-GB" dirty="0">
              <a:latin typeface="Nunito" panose="000005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BB953F-B735-46F7-BF87-75542DBD4A9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630" t="27971" r="10944" b="13140"/>
          <a:stretch/>
        </p:blipFill>
        <p:spPr>
          <a:xfrm>
            <a:off x="1700213" y="1981424"/>
            <a:ext cx="335756" cy="330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9BF6CA5-1717-41F6-B706-5221E28500E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8959" b="21109"/>
          <a:stretch/>
        </p:blipFill>
        <p:spPr>
          <a:xfrm>
            <a:off x="2800363" y="3384150"/>
            <a:ext cx="5568937" cy="2815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478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673" y="493669"/>
            <a:ext cx="8262453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Adding Images 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6</a:t>
            </a:r>
            <a:endParaRPr lang="en-GB" sz="105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97CFF4A-70A2-4559-A6B2-36B664C8D6E7}"/>
              </a:ext>
            </a:extLst>
          </p:cNvPr>
          <p:cNvSpPr txBox="1">
            <a:spLocks/>
          </p:cNvSpPr>
          <p:nvPr/>
        </p:nvSpPr>
        <p:spPr>
          <a:xfrm>
            <a:off x="1619462" y="2540903"/>
            <a:ext cx="1934723" cy="1400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80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9E4C26-B1F3-4B7F-8194-9CD954972C11}"/>
              </a:ext>
            </a:extLst>
          </p:cNvPr>
          <p:cNvSpPr txBox="1"/>
          <p:nvPr/>
        </p:nvSpPr>
        <p:spPr>
          <a:xfrm>
            <a:off x="472751" y="1508036"/>
            <a:ext cx="1088104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Look at the toolbox, can you see an icon for a tab that looks like this?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B53AED-5397-40C7-A9BF-26A9F64AAB4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203" b="10837"/>
          <a:stretch/>
        </p:blipFill>
        <p:spPr>
          <a:xfrm>
            <a:off x="7977160" y="1220057"/>
            <a:ext cx="578672" cy="5762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C8A1DB23-89A2-4DAF-9F5C-3CADAA66C729}"/>
              </a:ext>
            </a:extLst>
          </p:cNvPr>
          <p:cNvGrpSpPr/>
          <p:nvPr/>
        </p:nvGrpSpPr>
        <p:grpSpPr>
          <a:xfrm>
            <a:off x="472750" y="1099411"/>
            <a:ext cx="11202552" cy="3028650"/>
            <a:chOff x="472750" y="1099411"/>
            <a:chExt cx="11202552" cy="3028650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4212DD3-AC8C-481C-9D2D-1E6C6CA369C8}"/>
                </a:ext>
              </a:extLst>
            </p:cNvPr>
            <p:cNvSpPr txBox="1"/>
            <p:nvPr/>
          </p:nvSpPr>
          <p:spPr>
            <a:xfrm>
              <a:off x="472750" y="1869601"/>
              <a:ext cx="10881049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When you click on it, it opens a tab that looks like this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F24E5C0-951C-4102-81EE-37F1A4494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956975" y="1099411"/>
              <a:ext cx="1718327" cy="30286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129A056F-8DD7-4D53-810C-6DF462F4915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353175" y="2047875"/>
              <a:ext cx="3603800" cy="1"/>
            </a:xfrm>
            <a:prstGeom prst="straightConnector1">
              <a:avLst/>
            </a:prstGeom>
            <a:ln w="381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1906F49-792C-4BE6-A9CD-932CFD18C51D}"/>
              </a:ext>
            </a:extLst>
          </p:cNvPr>
          <p:cNvGrpSpPr/>
          <p:nvPr/>
        </p:nvGrpSpPr>
        <p:grpSpPr>
          <a:xfrm>
            <a:off x="472749" y="2198415"/>
            <a:ext cx="9376101" cy="858210"/>
            <a:chOff x="472749" y="2198415"/>
            <a:chExt cx="9376101" cy="85821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E2870C56-1010-4459-9FC1-8461BC376BF6}"/>
                </a:ext>
              </a:extLst>
            </p:cNvPr>
            <p:cNvPicPr/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47" t="46502" r="44927" b="9036"/>
            <a:stretch/>
          </p:blipFill>
          <p:spPr>
            <a:xfrm>
              <a:off x="3982892" y="2513700"/>
              <a:ext cx="993678" cy="542925"/>
            </a:xfrm>
            <a:prstGeom prst="round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89C08A7-BAF2-4049-BE31-716E578E0F9C}"/>
                </a:ext>
              </a:extLst>
            </p:cNvPr>
            <p:cNvSpPr txBox="1"/>
            <p:nvPr/>
          </p:nvSpPr>
          <p:spPr>
            <a:xfrm>
              <a:off x="472749" y="2198415"/>
              <a:ext cx="9376101" cy="7232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Click in a cell where you want an image.</a:t>
              </a:r>
            </a:p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To choose images, click on the                    button. 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B4C9C91-3FD9-4BEB-9E49-CFFB2F14788A}"/>
              </a:ext>
            </a:extLst>
          </p:cNvPr>
          <p:cNvGrpSpPr/>
          <p:nvPr/>
        </p:nvGrpSpPr>
        <p:grpSpPr>
          <a:xfrm>
            <a:off x="418686" y="3058504"/>
            <a:ext cx="9484226" cy="2659389"/>
            <a:chOff x="472749" y="2817794"/>
            <a:chExt cx="9484226" cy="265938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9AB03E2-6DBE-4147-A797-76B6B39D8B9E}"/>
                </a:ext>
              </a:extLst>
            </p:cNvPr>
            <p:cNvSpPr txBox="1"/>
            <p:nvPr/>
          </p:nvSpPr>
          <p:spPr>
            <a:xfrm>
              <a:off x="472749" y="2817794"/>
              <a:ext cx="9484226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This opens the image picker where you can draw, or click this button for the clipart gallery.</a:t>
              </a:r>
              <a:endParaRPr lang="en-GB" b="1" dirty="0">
                <a:latin typeface="Nunito" panose="00000500000000000000" pitchFamily="2" charset="0"/>
              </a:endParaRP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DD36C11-491D-428D-833E-07E4C7D8CF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2160" b="56909"/>
            <a:stretch/>
          </p:blipFill>
          <p:spPr>
            <a:xfrm>
              <a:off x="2512854" y="3533971"/>
              <a:ext cx="6440174" cy="194321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A44659AC-7D19-4AEA-9DBF-F8F096528CCD}"/>
                </a:ext>
              </a:extLst>
            </p:cNvPr>
            <p:cNvSpPr/>
            <p:nvPr/>
          </p:nvSpPr>
          <p:spPr>
            <a:xfrm>
              <a:off x="3417728" y="3664448"/>
              <a:ext cx="474909" cy="444338"/>
            </a:xfrm>
            <a:prstGeom prst="roundRect">
              <a:avLst/>
            </a:prstGeom>
            <a:noFill/>
            <a:ln w="38100">
              <a:solidFill>
                <a:srgbClr val="8E24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BB2DD93F-B9D3-4151-B7F9-921F136E7D4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16438" y="3164942"/>
              <a:ext cx="3550554" cy="462482"/>
            </a:xfrm>
            <a:prstGeom prst="straightConnector1">
              <a:avLst/>
            </a:prstGeom>
            <a:ln w="381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26500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911" y="365125"/>
            <a:ext cx="11356944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Activity 2 – Insert Images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7</a:t>
            </a:r>
            <a:endParaRPr lang="en-GB" sz="105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97CFF4A-70A2-4559-A6B2-36B664C8D6E7}"/>
              </a:ext>
            </a:extLst>
          </p:cNvPr>
          <p:cNvSpPr txBox="1">
            <a:spLocks/>
          </p:cNvSpPr>
          <p:nvPr/>
        </p:nvSpPr>
        <p:spPr>
          <a:xfrm>
            <a:off x="1619462" y="2540903"/>
            <a:ext cx="1934723" cy="1400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80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F1B0F4-4475-4EBB-88ED-4A8F9687558E}"/>
              </a:ext>
            </a:extLst>
          </p:cNvPr>
          <p:cNvSpPr txBox="1"/>
          <p:nvPr/>
        </p:nvSpPr>
        <p:spPr>
          <a:xfrm>
            <a:off x="472751" y="1599935"/>
            <a:ext cx="1112433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Look at the example below. On the bottom two rows, animal images have been added.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Insert images into your spreadsheet in the same way.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Choose a mixture of birds, sea creatures, pets and wild animals.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Save the spreadsheet once you have finished, using the same name.</a:t>
            </a:r>
          </a:p>
          <a:p>
            <a:pPr marL="285750" indent="-285750">
              <a:buBlip>
                <a:blip r:embed="rId4"/>
              </a:buBlip>
            </a:pPr>
            <a:endParaRPr lang="en-GB" dirty="0">
              <a:latin typeface="Nunito" panose="00000500000000000000" pitchFamily="2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5CCCDF4-0DBA-44C8-8FEE-56AFBD4442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37720" y="3019635"/>
            <a:ext cx="5994400" cy="3112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654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02" y="344911"/>
            <a:ext cx="7027747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Giving Images a Value 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8</a:t>
            </a:r>
            <a:endParaRPr lang="en-GB" sz="105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97CFF4A-70A2-4559-A6B2-36B664C8D6E7}"/>
              </a:ext>
            </a:extLst>
          </p:cNvPr>
          <p:cNvSpPr txBox="1">
            <a:spLocks/>
          </p:cNvSpPr>
          <p:nvPr/>
        </p:nvSpPr>
        <p:spPr>
          <a:xfrm>
            <a:off x="1619462" y="2540903"/>
            <a:ext cx="1934723" cy="1400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80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FB0A2D-5C48-4AA7-BAF5-8D1864E14CB2}"/>
              </a:ext>
            </a:extLst>
          </p:cNvPr>
          <p:cNvSpPr txBox="1"/>
          <p:nvPr/>
        </p:nvSpPr>
        <p:spPr>
          <a:xfrm>
            <a:off x="700602" y="1312687"/>
            <a:ext cx="10515599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To use these images in a counting machine, you need to give each image a value of 1.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This allows the program to count them.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Fortunately, they all need the same value so you can set the value for all images at once.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First, you have to select all of the images. To do this click (or press your finger) on the top left cell and then drag to the bottom right cell.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F5B3A3A-09CD-459F-80C0-65BDCF8FE4D9}"/>
              </a:ext>
            </a:extLst>
          </p:cNvPr>
          <p:cNvGrpSpPr/>
          <p:nvPr/>
        </p:nvGrpSpPr>
        <p:grpSpPr>
          <a:xfrm>
            <a:off x="700601" y="3048784"/>
            <a:ext cx="11108782" cy="1508677"/>
            <a:chOff x="700601" y="3048784"/>
            <a:chExt cx="11108782" cy="1508677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AEADB2C-15EC-48AB-80C1-62B05C00B08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11836" y="3628836"/>
              <a:ext cx="7997547" cy="9286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3594ECE-899C-4D4A-B1A4-5973C737C66E}"/>
                </a:ext>
              </a:extLst>
            </p:cNvPr>
            <p:cNvSpPr txBox="1"/>
            <p:nvPr/>
          </p:nvSpPr>
          <p:spPr>
            <a:xfrm>
              <a:off x="700601" y="3048784"/>
              <a:ext cx="10515599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A blue border should show around them.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926EDFE-3352-469C-AA3B-936294E18A5B}"/>
              </a:ext>
            </a:extLst>
          </p:cNvPr>
          <p:cNvGrpSpPr/>
          <p:nvPr/>
        </p:nvGrpSpPr>
        <p:grpSpPr>
          <a:xfrm>
            <a:off x="718150" y="2864386"/>
            <a:ext cx="11091233" cy="3097153"/>
            <a:chOff x="718150" y="2864386"/>
            <a:chExt cx="11091233" cy="3097153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4F1EE22-F024-4B71-8DB7-92EA101DB7C6}"/>
                </a:ext>
              </a:extLst>
            </p:cNvPr>
            <p:cNvSpPr txBox="1"/>
            <p:nvPr/>
          </p:nvSpPr>
          <p:spPr>
            <a:xfrm>
              <a:off x="718150" y="3531288"/>
              <a:ext cx="6442265" cy="127727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Now look in the toolbox and it should show one of your selected images. Where there is the = sign, type 1 in the box.</a:t>
              </a:r>
            </a:p>
            <a:p>
              <a:pPr>
                <a:spcAft>
                  <a:spcPts val="600"/>
                </a:spcAft>
              </a:pPr>
              <a:endParaRPr lang="en-GB" dirty="0">
                <a:latin typeface="Nunito" panose="00000500000000000000" pitchFamily="2" charset="0"/>
              </a:endParaRPr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6E72406F-18D7-4BD4-9B27-D0BBC3B740D7}"/>
                </a:ext>
              </a:extLst>
            </p:cNvPr>
            <p:cNvGrpSpPr/>
            <p:nvPr/>
          </p:nvGrpSpPr>
          <p:grpSpPr>
            <a:xfrm>
              <a:off x="7042679" y="2864386"/>
              <a:ext cx="4766704" cy="3097153"/>
              <a:chOff x="3554185" y="2515929"/>
              <a:chExt cx="3995452" cy="2732375"/>
            </a:xfrm>
          </p:grpSpPr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F2C29832-BC91-47D5-820F-8B3EF3B07E0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2075"/>
              <a:stretch/>
            </p:blipFill>
            <p:spPr>
              <a:xfrm>
                <a:off x="3554185" y="2515929"/>
                <a:ext cx="3995452" cy="2732375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id="{2B31FA57-6D1C-48D0-8077-B15D7581F014}"/>
                  </a:ext>
                </a:extLst>
              </p:cNvPr>
              <p:cNvSpPr/>
              <p:nvPr/>
            </p:nvSpPr>
            <p:spPr>
              <a:xfrm>
                <a:off x="4940299" y="3362325"/>
                <a:ext cx="2212975" cy="747645"/>
              </a:xfrm>
              <a:prstGeom prst="round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855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02" y="344911"/>
            <a:ext cx="7027747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Draggable Images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8</a:t>
            </a:r>
            <a:endParaRPr lang="en-GB" sz="105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97CFF4A-70A2-4559-A6B2-36B664C8D6E7}"/>
              </a:ext>
            </a:extLst>
          </p:cNvPr>
          <p:cNvSpPr txBox="1">
            <a:spLocks/>
          </p:cNvSpPr>
          <p:nvPr/>
        </p:nvSpPr>
        <p:spPr>
          <a:xfrm>
            <a:off x="1619462" y="2540903"/>
            <a:ext cx="1934723" cy="1400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80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FB0A2D-5C48-4AA7-BAF5-8D1864E14CB2}"/>
              </a:ext>
            </a:extLst>
          </p:cNvPr>
          <p:cNvSpPr txBox="1"/>
          <p:nvPr/>
        </p:nvSpPr>
        <p:spPr>
          <a:xfrm>
            <a:off x="700602" y="1312687"/>
            <a:ext cx="1051559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To use these images in a counting machine, you need to make them draggable.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This means that you can drag the images around the screen.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If you try to drag them now, it will just select cells. Give this a go.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CF5B3A3A-09CD-459F-80C0-65BDCF8FE4D9}"/>
              </a:ext>
            </a:extLst>
          </p:cNvPr>
          <p:cNvGrpSpPr/>
          <p:nvPr/>
        </p:nvGrpSpPr>
        <p:grpSpPr>
          <a:xfrm>
            <a:off x="700601" y="2774606"/>
            <a:ext cx="11141832" cy="1472900"/>
            <a:chOff x="700601" y="2774606"/>
            <a:chExt cx="11141832" cy="14729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AEADB2C-15EC-48AB-80C1-62B05C00B08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44886" y="3318881"/>
              <a:ext cx="7997547" cy="9286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3594ECE-899C-4D4A-B1A4-5973C737C66E}"/>
                </a:ext>
              </a:extLst>
            </p:cNvPr>
            <p:cNvSpPr txBox="1"/>
            <p:nvPr/>
          </p:nvSpPr>
          <p:spPr>
            <a:xfrm>
              <a:off x="700601" y="2774606"/>
              <a:ext cx="10515599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A blue border should show around them like before.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69341F2-F833-4225-8713-D4C819A9D9F7}"/>
              </a:ext>
            </a:extLst>
          </p:cNvPr>
          <p:cNvGrpSpPr/>
          <p:nvPr/>
        </p:nvGrpSpPr>
        <p:grpSpPr>
          <a:xfrm>
            <a:off x="700601" y="3264453"/>
            <a:ext cx="11343354" cy="2878148"/>
            <a:chOff x="700601" y="3264453"/>
            <a:chExt cx="11343354" cy="2878148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4F1EE22-F024-4B71-8DB7-92EA101DB7C6}"/>
                </a:ext>
              </a:extLst>
            </p:cNvPr>
            <p:cNvSpPr txBox="1"/>
            <p:nvPr/>
          </p:nvSpPr>
          <p:spPr>
            <a:xfrm>
              <a:off x="700601" y="3264453"/>
              <a:ext cx="11343354" cy="143116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Now look in the toolbox for the last tab and click on it. It opens the Control toolbox.</a:t>
              </a:r>
            </a:p>
            <a:p>
              <a:pPr>
                <a:spcAft>
                  <a:spcPts val="600"/>
                </a:spcAft>
              </a:pPr>
              <a:endParaRPr lang="en-GB" dirty="0">
                <a:latin typeface="Nunito" panose="00000500000000000000" pitchFamily="2" charset="0"/>
              </a:endParaRPr>
            </a:p>
            <a:p>
              <a:pPr>
                <a:spcAft>
                  <a:spcPts val="600"/>
                </a:spcAft>
              </a:pPr>
              <a:endParaRPr lang="en-GB" dirty="0">
                <a:latin typeface="Nunito" panose="00000500000000000000" pitchFamily="2" charset="0"/>
              </a:endParaRPr>
            </a:p>
            <a:p>
              <a:pPr>
                <a:spcAft>
                  <a:spcPts val="600"/>
                </a:spcAft>
              </a:pPr>
              <a:endParaRPr lang="en-GB" dirty="0">
                <a:latin typeface="Nunito" panose="00000500000000000000" pitchFamily="2" charset="0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B3C4183-64F2-472E-ACC4-3F4F2F33149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48131" y="3600534"/>
              <a:ext cx="2279456" cy="2542067"/>
            </a:xfrm>
            <a:prstGeom prst="rect">
              <a:avLst/>
            </a:prstGeom>
          </p:spPr>
        </p:pic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32569F3E-B5FD-43D0-AB4E-9157EAB31022}"/>
                </a:ext>
              </a:extLst>
            </p:cNvPr>
            <p:cNvCxnSpPr/>
            <p:nvPr/>
          </p:nvCxnSpPr>
          <p:spPr>
            <a:xfrm flipH="1">
              <a:off x="3554185" y="3614277"/>
              <a:ext cx="2404215" cy="233703"/>
            </a:xfrm>
            <a:prstGeom prst="straightConnector1">
              <a:avLst/>
            </a:prstGeom>
            <a:ln w="3810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0D63708-DDD3-47E3-AA4C-265A41C5AA27}"/>
              </a:ext>
            </a:extLst>
          </p:cNvPr>
          <p:cNvGrpSpPr/>
          <p:nvPr/>
        </p:nvGrpSpPr>
        <p:grpSpPr>
          <a:xfrm>
            <a:off x="4102979" y="4050993"/>
            <a:ext cx="7940976" cy="892305"/>
            <a:chOff x="4102979" y="4050993"/>
            <a:chExt cx="7940976" cy="892305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487BBC4-59AE-4047-BBC2-BA8E7E5ED8B2}"/>
                </a:ext>
              </a:extLst>
            </p:cNvPr>
            <p:cNvSpPr txBox="1"/>
            <p:nvPr/>
          </p:nvSpPr>
          <p:spPr>
            <a:xfrm>
              <a:off x="4102979" y="4050993"/>
              <a:ext cx="7940976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Click on this button to make the images draggable.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45305E4-3720-4D74-A0C4-722A5BB37D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r="4092"/>
            <a:stretch/>
          </p:blipFill>
          <p:spPr>
            <a:xfrm>
              <a:off x="6660291" y="4447929"/>
              <a:ext cx="502509" cy="49536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D0D2588-2FDF-4828-9DDF-454C73F316C8}"/>
              </a:ext>
            </a:extLst>
          </p:cNvPr>
          <p:cNvGrpSpPr/>
          <p:nvPr/>
        </p:nvGrpSpPr>
        <p:grpSpPr>
          <a:xfrm>
            <a:off x="4157382" y="4991548"/>
            <a:ext cx="7368556" cy="1030247"/>
            <a:chOff x="4157382" y="4991548"/>
            <a:chExt cx="7368556" cy="1030247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1FB901F-9481-45CF-8B8C-477843C07344}"/>
                </a:ext>
              </a:extLst>
            </p:cNvPr>
            <p:cNvSpPr txBox="1"/>
            <p:nvPr/>
          </p:nvSpPr>
          <p:spPr>
            <a:xfrm>
              <a:off x="4157382" y="5098465"/>
              <a:ext cx="6010835" cy="92333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A symbol appears on each image to show that it is draggable. Try dragging them around now and you should be able to.</a:t>
              </a:r>
            </a:p>
          </p:txBody>
        </p: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653BCE5E-5E20-4EA6-BD29-49F8022BA1C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792146" y="4991548"/>
              <a:ext cx="1733792" cy="981212"/>
            </a:xfrm>
            <a:prstGeom prst="rect">
              <a:avLst/>
            </a:prstGeom>
          </p:spPr>
        </p:pic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AA4591B4-8F51-411C-887D-2BDE74394B87}"/>
              </a:ext>
            </a:extLst>
          </p:cNvPr>
          <p:cNvSpPr txBox="1"/>
          <p:nvPr/>
        </p:nvSpPr>
        <p:spPr>
          <a:xfrm>
            <a:off x="700600" y="2393541"/>
            <a:ext cx="105155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First, you have to select all of the images again. </a:t>
            </a:r>
          </a:p>
        </p:txBody>
      </p:sp>
    </p:spTree>
    <p:extLst>
      <p:ext uri="{BB962C8B-B14F-4D97-AF65-F5344CB8AC3E}">
        <p14:creationId xmlns:p14="http://schemas.microsoft.com/office/powerpoint/2010/main" val="945708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911" y="365125"/>
            <a:ext cx="11356944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Activity 3 – Draggable images 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10</a:t>
            </a:r>
            <a:endParaRPr lang="en-GB" sz="105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97CFF4A-70A2-4559-A6B2-36B664C8D6E7}"/>
              </a:ext>
            </a:extLst>
          </p:cNvPr>
          <p:cNvSpPr txBox="1">
            <a:spLocks/>
          </p:cNvSpPr>
          <p:nvPr/>
        </p:nvSpPr>
        <p:spPr>
          <a:xfrm>
            <a:off x="1619462" y="2540903"/>
            <a:ext cx="1934723" cy="1400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80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F1B0F4-4475-4EBB-88ED-4A8F9687558E}"/>
              </a:ext>
            </a:extLst>
          </p:cNvPr>
          <p:cNvSpPr txBox="1"/>
          <p:nvPr/>
        </p:nvSpPr>
        <p:spPr>
          <a:xfrm>
            <a:off x="472751" y="1599935"/>
            <a:ext cx="11124338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Give your images a value of 1.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Make all of the images draggable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Save the spreadsheet once you have finished, using the same name.</a:t>
            </a:r>
          </a:p>
          <a:p>
            <a:pPr marL="285750" indent="-285750">
              <a:buBlip>
                <a:blip r:embed="rId4"/>
              </a:buBlip>
            </a:pPr>
            <a:endParaRPr lang="en-GB" dirty="0">
              <a:latin typeface="Nunito" panose="00000500000000000000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9F1876-A8D2-4DAC-B813-37A16C75CC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2517" y="3228091"/>
            <a:ext cx="4196576" cy="1795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35BD0F-C2D8-49BF-A3FF-9F88A3C763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3514" y="2766722"/>
            <a:ext cx="2873384" cy="32044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7703E4F-2ED0-4C0F-B412-0073F4F4AC17}"/>
              </a:ext>
            </a:extLst>
          </p:cNvPr>
          <p:cNvSpPr/>
          <p:nvPr/>
        </p:nvSpPr>
        <p:spPr>
          <a:xfrm>
            <a:off x="8009262" y="4472848"/>
            <a:ext cx="914400" cy="947451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473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391" y="225866"/>
            <a:ext cx="10565434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A Counting Machine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607389" y="6263594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>
                <a:effectLst/>
                <a:latin typeface="Palanquin"/>
                <a:ea typeface="Calibri" panose="020F0502020204030204" pitchFamily="34" charset="0"/>
              </a:rPr>
              <a:t>Slide 11</a:t>
            </a:r>
            <a:endParaRPr lang="en-GB" sz="105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F1B0F4-4475-4EBB-88ED-4A8F9687558E}"/>
              </a:ext>
            </a:extLst>
          </p:cNvPr>
          <p:cNvSpPr txBox="1"/>
          <p:nvPr/>
        </p:nvSpPr>
        <p:spPr>
          <a:xfrm>
            <a:off x="607392" y="1201343"/>
            <a:ext cx="10288914" cy="723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The counting machine is going to count the number of animals on each coloured background.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Here is how to make it: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7C9469D-54E6-46B5-977F-DC936825F3F1}"/>
              </a:ext>
            </a:extLst>
          </p:cNvPr>
          <p:cNvGrpSpPr/>
          <p:nvPr/>
        </p:nvGrpSpPr>
        <p:grpSpPr>
          <a:xfrm>
            <a:off x="607389" y="4604025"/>
            <a:ext cx="10288914" cy="881353"/>
            <a:chOff x="607392" y="4617919"/>
            <a:chExt cx="10288914" cy="881353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4D737CD-BE31-4414-A6EF-431208940E3A}"/>
                </a:ext>
              </a:extLst>
            </p:cNvPr>
            <p:cNvSpPr txBox="1"/>
            <p:nvPr/>
          </p:nvSpPr>
          <p:spPr>
            <a:xfrm>
              <a:off x="607392" y="5129940"/>
              <a:ext cx="1028891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Look in the Control toolbox for the Count tool. The icon looks like this:  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E9846315-58CD-4C25-AE68-5E61F0D43D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687645" y="4617919"/>
              <a:ext cx="729249" cy="71508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0EA5289B-ADDE-43B8-AC9D-637E7249E2C6}"/>
              </a:ext>
            </a:extLst>
          </p:cNvPr>
          <p:cNvGrpSpPr/>
          <p:nvPr/>
        </p:nvGrpSpPr>
        <p:grpSpPr>
          <a:xfrm>
            <a:off x="548279" y="1921194"/>
            <a:ext cx="11095442" cy="3129884"/>
            <a:chOff x="548279" y="1921194"/>
            <a:chExt cx="11095442" cy="3129884"/>
          </a:xfrm>
        </p:grpSpPr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F575E9A-897A-49D3-A801-689D88D8E59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70302" y="2477235"/>
              <a:ext cx="4990888" cy="2573843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D2EFFC3-57C8-4181-B09E-99D473787BD4}"/>
                </a:ext>
              </a:extLst>
            </p:cNvPr>
            <p:cNvSpPr txBox="1"/>
            <p:nvPr/>
          </p:nvSpPr>
          <p:spPr>
            <a:xfrm>
              <a:off x="548279" y="1921194"/>
              <a:ext cx="11095442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Find where you have a copy of each of the colours on the spreadsheet. Type a number 1 into each of these cells, like this: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ECC229AC-DAF7-4EE4-A451-24767A43B92D}"/>
                </a:ext>
              </a:extLst>
            </p:cNvPr>
            <p:cNvCxnSpPr>
              <a:cxnSpLocks/>
            </p:cNvCxnSpPr>
            <p:nvPr/>
          </p:nvCxnSpPr>
          <p:spPr>
            <a:xfrm>
              <a:off x="3084723" y="2381606"/>
              <a:ext cx="3789802" cy="1089354"/>
            </a:xfrm>
            <a:prstGeom prst="straightConnector1">
              <a:avLst/>
            </a:prstGeom>
            <a:ln w="57150">
              <a:solidFill>
                <a:srgbClr val="8E24A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5B65E1F1-984D-4259-B8EC-8E291D4F9175}"/>
              </a:ext>
            </a:extLst>
          </p:cNvPr>
          <p:cNvGrpSpPr/>
          <p:nvPr/>
        </p:nvGrpSpPr>
        <p:grpSpPr>
          <a:xfrm>
            <a:off x="548279" y="2664475"/>
            <a:ext cx="2697232" cy="1717561"/>
            <a:chOff x="548279" y="2664475"/>
            <a:chExt cx="2697232" cy="1717561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6A81032-8ED9-4436-B01E-4BF5F67186D9}"/>
                </a:ext>
              </a:extLst>
            </p:cNvPr>
            <p:cNvSpPr txBox="1"/>
            <p:nvPr/>
          </p:nvSpPr>
          <p:spPr>
            <a:xfrm>
              <a:off x="548279" y="2664475"/>
              <a:ext cx="2697232" cy="127727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spcAft>
                  <a:spcPts val="600"/>
                </a:spcAft>
                <a:buBlip>
                  <a:blip r:embed="rId4"/>
                </a:buBlip>
              </a:pPr>
              <a:r>
                <a:rPr lang="en-GB" b="1" dirty="0">
                  <a:latin typeface="Nunito" panose="00000500000000000000" pitchFamily="2" charset="0"/>
                </a:rPr>
                <a:t>OPTIONAL</a:t>
              </a:r>
            </a:p>
            <a:p>
              <a:pPr>
                <a:spcAft>
                  <a:spcPts val="600"/>
                </a:spcAft>
              </a:pPr>
              <a:r>
                <a:rPr lang="en-GB" dirty="0">
                  <a:latin typeface="Nunito" panose="00000500000000000000" pitchFamily="2" charset="0"/>
                </a:rPr>
                <a:t>Use the text toolbox to recolour the text so that you can’t see the 1s.</a:t>
              </a:r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019D256-0A8C-47BB-B7E6-C3CACCE069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11344" t="9220" r="8816" b="10439"/>
            <a:stretch/>
          </p:blipFill>
          <p:spPr>
            <a:xfrm>
              <a:off x="1316711" y="3920444"/>
              <a:ext cx="520700" cy="4615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182CF66C-5AA5-43D6-9148-27D400381D85}"/>
              </a:ext>
            </a:extLst>
          </p:cNvPr>
          <p:cNvGrpSpPr/>
          <p:nvPr/>
        </p:nvGrpSpPr>
        <p:grpSpPr>
          <a:xfrm>
            <a:off x="607391" y="2313331"/>
            <a:ext cx="10977220" cy="3435188"/>
            <a:chOff x="5942743" y="2613026"/>
            <a:chExt cx="10977220" cy="3435188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045B401-19EE-4764-88BF-36BED0725FD7}"/>
                </a:ext>
              </a:extLst>
            </p:cNvPr>
            <p:cNvSpPr txBox="1"/>
            <p:nvPr/>
          </p:nvSpPr>
          <p:spPr>
            <a:xfrm>
              <a:off x="5942743" y="5678882"/>
              <a:ext cx="109772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285750" indent="-285750">
                <a:buBlip>
                  <a:blip r:embed="rId4"/>
                </a:buBlip>
              </a:pPr>
              <a:r>
                <a:rPr lang="en-GB" dirty="0">
                  <a:latin typeface="Nunito" panose="00000500000000000000" pitchFamily="2" charset="0"/>
                </a:rPr>
                <a:t>This needs to be put in the cell next to these coloured cells like the picture above.</a:t>
              </a: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3FFFB8B2-156A-4390-87D4-DC76824C152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447941" y="2613026"/>
              <a:ext cx="5417340" cy="27937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3196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391" y="225866"/>
            <a:ext cx="10565434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A Counting Machine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607389" y="6263594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 dirty="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>
                <a:effectLst/>
                <a:latin typeface="Palanquin"/>
                <a:ea typeface="Calibri" panose="020F0502020204030204" pitchFamily="34" charset="0"/>
              </a:rPr>
              <a:t>Slide 12</a:t>
            </a:r>
            <a:endParaRPr lang="en-GB" sz="105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F1B0F4-4475-4EBB-88ED-4A8F9687558E}"/>
              </a:ext>
            </a:extLst>
          </p:cNvPr>
          <p:cNvSpPr txBox="1"/>
          <p:nvPr/>
        </p:nvSpPr>
        <p:spPr>
          <a:xfrm>
            <a:off x="607392" y="1201343"/>
            <a:ext cx="10288914" cy="723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Drag an animal into one of the large coloured areas: The count tool should say 1 for that colour.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Try for a few more animals.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D49B7B3-47FE-44F7-AE89-AB06CE1F3C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3400" y="2058492"/>
            <a:ext cx="7380280" cy="37950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13544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911" y="365125"/>
            <a:ext cx="11356944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Activity 4 – Counting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13</a:t>
            </a:r>
            <a:endParaRPr lang="en-GB" sz="105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97CFF4A-70A2-4559-A6B2-36B664C8D6E7}"/>
              </a:ext>
            </a:extLst>
          </p:cNvPr>
          <p:cNvSpPr txBox="1">
            <a:spLocks/>
          </p:cNvSpPr>
          <p:nvPr/>
        </p:nvSpPr>
        <p:spPr>
          <a:xfrm>
            <a:off x="1619462" y="2540903"/>
            <a:ext cx="1934723" cy="1400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80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F1B0F4-4475-4EBB-88ED-4A8F9687558E}"/>
              </a:ext>
            </a:extLst>
          </p:cNvPr>
          <p:cNvSpPr txBox="1"/>
          <p:nvPr/>
        </p:nvSpPr>
        <p:spPr>
          <a:xfrm>
            <a:off x="472751" y="1599935"/>
            <a:ext cx="1112433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Create the counting part of your file: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1) Type 1 into the cells.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2) Put a counting tool in the cells to the right.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3)Test by dragging some animals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4) Save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07D768-3984-4C78-B6BC-331E06EB73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7001" y="1731545"/>
            <a:ext cx="5531199" cy="38633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10857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203" y="298988"/>
            <a:ext cx="10599622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A Speaking Counting Machine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14</a:t>
            </a:r>
            <a:endParaRPr lang="en-GB" sz="105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F1B0F4-4475-4EBB-88ED-4A8F9687558E}"/>
              </a:ext>
            </a:extLst>
          </p:cNvPr>
          <p:cNvSpPr txBox="1"/>
          <p:nvPr/>
        </p:nvSpPr>
        <p:spPr>
          <a:xfrm>
            <a:off x="573202" y="1458811"/>
            <a:ext cx="107805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The counting machine can even speak*. Select the cells with the answers in them.</a:t>
            </a:r>
          </a:p>
          <a:p>
            <a:pPr marL="285750" indent="-285750">
              <a:buBlip>
                <a:blip r:embed="rId4"/>
              </a:buBlip>
            </a:pPr>
            <a:endParaRPr lang="en-GB" dirty="0">
              <a:latin typeface="Nunito" panose="000005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D737CD-BE31-4414-A6EF-431208940E3A}"/>
              </a:ext>
            </a:extLst>
          </p:cNvPr>
          <p:cNvSpPr txBox="1"/>
          <p:nvPr/>
        </p:nvSpPr>
        <p:spPr>
          <a:xfrm>
            <a:off x="573201" y="1898990"/>
            <a:ext cx="1093299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Open the Control Toolbox and look for the             icon, click on this.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9B8FFFA-7FE3-4370-9942-ACF189A78D52}"/>
              </a:ext>
            </a:extLst>
          </p:cNvPr>
          <p:cNvSpPr txBox="1"/>
          <p:nvPr/>
        </p:nvSpPr>
        <p:spPr>
          <a:xfrm>
            <a:off x="631203" y="5796355"/>
            <a:ext cx="533229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*Your device must have its sound switched on.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637707-9035-4158-8E99-D93D3E4E4A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9000" y="1383448"/>
            <a:ext cx="2057687" cy="2238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E9E5A9-31ED-4714-A5E7-44450D18C82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391" t="1774" r="3145"/>
          <a:stretch/>
        </p:blipFill>
        <p:spPr>
          <a:xfrm>
            <a:off x="5338025" y="1827454"/>
            <a:ext cx="567475" cy="5761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20D1F98-358C-4783-8134-0635493F9482}"/>
              </a:ext>
            </a:extLst>
          </p:cNvPr>
          <p:cNvSpPr txBox="1"/>
          <p:nvPr/>
        </p:nvSpPr>
        <p:spPr>
          <a:xfrm>
            <a:off x="573200" y="2566636"/>
            <a:ext cx="73992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Now try your counting machine again.</a:t>
            </a:r>
          </a:p>
          <a:p>
            <a:pPr marL="285750" indent="-285750"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You can click on the small speaker symbol to read the number.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20997E7-2776-4761-B220-7280B1A57A3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2481"/>
          <a:stretch/>
        </p:blipFill>
        <p:spPr>
          <a:xfrm>
            <a:off x="2723803" y="3343773"/>
            <a:ext cx="2870548" cy="20166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B9CAC7F-6CA7-4AB4-A15A-5C9EA449313E}"/>
              </a:ext>
            </a:extLst>
          </p:cNvPr>
          <p:cNvCxnSpPr>
            <a:cxnSpLocks/>
          </p:cNvCxnSpPr>
          <p:nvPr/>
        </p:nvCxnSpPr>
        <p:spPr>
          <a:xfrm flipH="1">
            <a:off x="5553075" y="3174184"/>
            <a:ext cx="1190625" cy="252009"/>
          </a:xfrm>
          <a:prstGeom prst="straightConnector1">
            <a:avLst/>
          </a:prstGeom>
          <a:ln w="57150">
            <a:solidFill>
              <a:srgbClr val="8E24A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4064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911" y="365125"/>
            <a:ext cx="11356944" cy="13255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Palanquin Dark SemiBold" panose="020B0704020203020204" pitchFamily="34" charset="0"/>
                <a:cs typeface="Times New Roman" panose="02020603050405020304" pitchFamily="18" charset="0"/>
              </a:rPr>
              <a:t>Activity 5 – Using your machine</a:t>
            </a:r>
            <a:endParaRPr lang="en-GB" dirty="0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15</a:t>
            </a:r>
            <a:endParaRPr lang="en-GB" sz="1050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C97CFF4A-70A2-4559-A6B2-36B664C8D6E7}"/>
              </a:ext>
            </a:extLst>
          </p:cNvPr>
          <p:cNvSpPr txBox="1">
            <a:spLocks/>
          </p:cNvSpPr>
          <p:nvPr/>
        </p:nvSpPr>
        <p:spPr>
          <a:xfrm>
            <a:off x="1619462" y="2540903"/>
            <a:ext cx="1934723" cy="1400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</a:pPr>
            <a:endParaRPr lang="en-GB" sz="1800">
              <a:solidFill>
                <a:srgbClr val="000000"/>
              </a:solidFill>
              <a:latin typeface="Nunito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BF1B0F4-4475-4EBB-88ED-4A8F9687558E}"/>
              </a:ext>
            </a:extLst>
          </p:cNvPr>
          <p:cNvSpPr txBox="1"/>
          <p:nvPr/>
        </p:nvSpPr>
        <p:spPr>
          <a:xfrm>
            <a:off x="472751" y="1599935"/>
            <a:ext cx="11124338" cy="723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Use your counting machine to sort the animals into groups.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One suggestion is: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FAD0F8-7A0D-4D77-AD26-30B7D8494400}"/>
              </a:ext>
            </a:extLst>
          </p:cNvPr>
          <p:cNvSpPr txBox="1"/>
          <p:nvPr/>
        </p:nvSpPr>
        <p:spPr>
          <a:xfrm>
            <a:off x="1067662" y="2338450"/>
            <a:ext cx="6819038" cy="14311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Birds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Sea animals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Wild animals</a:t>
            </a:r>
          </a:p>
          <a:p>
            <a:pPr marL="285750" indent="-285750">
              <a:spcAft>
                <a:spcPts val="600"/>
              </a:spcAft>
              <a:buBlip>
                <a:blip r:embed="rId4"/>
              </a:buBlip>
            </a:pPr>
            <a:r>
              <a:rPr lang="en-GB" dirty="0">
                <a:latin typeface="Nunito" panose="00000500000000000000" pitchFamily="2" charset="0"/>
              </a:rPr>
              <a:t>Pets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25C94A-D504-4A29-8CE3-A402BBE0652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965" r="780"/>
          <a:stretch/>
        </p:blipFill>
        <p:spPr>
          <a:xfrm>
            <a:off x="3554185" y="2009775"/>
            <a:ext cx="7570153" cy="39013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8849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04E1-0535-4D08-97CE-B5DBA22C9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 Success </a:t>
            </a:r>
            <a:r>
              <a:rPr lang="en-GB" b="1">
                <a:solidFill>
                  <a:srgbClr val="000000"/>
                </a:solidFill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GB" b="1">
                <a:solidFill>
                  <a:srgbClr val="000000"/>
                </a:solidFill>
                <a:effectLst/>
                <a:latin typeface="Palanquin Dark SemiBold" panose="020B07040202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riteria</a:t>
            </a:r>
            <a:endParaRPr lang="en-GB">
              <a:latin typeface="Palanquin Dark SemiBold" panose="020B0704020203020204" pitchFamily="34" charset="0"/>
              <a:cs typeface="Palanquin Dark SemiBold" panose="020B0704020203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FCCA1-1AAE-4DC4-A6EA-1B449F4D8E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813502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can insert images and make them draggable.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can give images a value that the spreadsheet can use to count them.</a:t>
            </a:r>
          </a:p>
          <a:p>
            <a:pPr>
              <a:spcAft>
                <a:spcPts val="600"/>
              </a:spcAft>
              <a:buBlip>
                <a:blip r:embed="rId3"/>
              </a:buBlip>
            </a:pPr>
            <a:r>
              <a:rPr lang="en-GB" sz="2000" dirty="0">
                <a:latin typeface="Nunito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can use the speak tool and the count tool to count items.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48C231-1311-4707-84AE-1D38711EE1FE}"/>
              </a:ext>
            </a:extLst>
          </p:cNvPr>
          <p:cNvSpPr txBox="1"/>
          <p:nvPr/>
        </p:nvSpPr>
        <p:spPr>
          <a:xfrm>
            <a:off x="838200" y="6176963"/>
            <a:ext cx="10515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Need more support? Contact us:</a:t>
            </a:r>
          </a:p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Tel: +44(0)208 203 1781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Email: support@2simple.com </a:t>
            </a:r>
            <a:r>
              <a:rPr lang="en-US" sz="1050">
                <a:solidFill>
                  <a:srgbClr val="8E24AA"/>
                </a:solidFill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|</a:t>
            </a:r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 Twitter: @2simplesoftware</a:t>
            </a:r>
            <a:endParaRPr lang="en-GB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5F4818-3E37-4E2E-B485-07B3B4705BF8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185" y="6192203"/>
            <a:ext cx="1237615" cy="3429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588E9-EA66-421A-9377-37D8CFDB7762}"/>
              </a:ext>
            </a:extLst>
          </p:cNvPr>
          <p:cNvSpPr txBox="1"/>
          <p:nvPr/>
        </p:nvSpPr>
        <p:spPr>
          <a:xfrm>
            <a:off x="11353800" y="365125"/>
            <a:ext cx="69015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Slide </a:t>
            </a:r>
            <a:fld id="{55C8F386-4F53-41B5-9FE5-8CDE384B50BF}" type="slidenum">
              <a:rPr lang="en-US" sz="1050" smtClean="0">
                <a:effectLst/>
                <a:latin typeface="Palanquin" panose="020B0004020203020204" pitchFamily="34" charset="0"/>
                <a:ea typeface="Calibri" panose="020F0502020204030204" pitchFamily="34" charset="0"/>
              </a:rPr>
              <a:t>16</a:t>
            </a:fld>
            <a:endParaRPr lang="en-GB" sz="1050"/>
          </a:p>
        </p:txBody>
      </p:sp>
    </p:spTree>
    <p:extLst>
      <p:ext uri="{BB962C8B-B14F-4D97-AF65-F5344CB8AC3E}">
        <p14:creationId xmlns:p14="http://schemas.microsoft.com/office/powerpoint/2010/main" val="4234819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9A8F9B8A978A47A35AB74DB814E8C0" ma:contentTypeVersion="12" ma:contentTypeDescription="Create a new document." ma:contentTypeScope="" ma:versionID="f7c63f8deda944830f6afa622c56cc2b">
  <xsd:schema xmlns:xsd="http://www.w3.org/2001/XMLSchema" xmlns:xs="http://www.w3.org/2001/XMLSchema" xmlns:p="http://schemas.microsoft.com/office/2006/metadata/properties" xmlns:ns2="13450042-f009-418d-a922-a3175eeea887" xmlns:ns3="13d5997a-e98d-49c4-b2de-b6e4809b0311" targetNamespace="http://schemas.microsoft.com/office/2006/metadata/properties" ma:root="true" ma:fieldsID="a64a0ee0b872743f16c31adfa54b9d1e" ns2:_="" ns3:_="">
    <xsd:import namespace="13450042-f009-418d-a922-a3175eeea887"/>
    <xsd:import namespace="13d5997a-e98d-49c4-b2de-b6e4809b03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450042-f009-418d-a922-a3175eeea8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d5997a-e98d-49c4-b2de-b6e4809b031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FF2F33F-5076-4400-BB2A-AEDD9CA959D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6B194CD-5CB4-45E5-9B4D-EE4D2FB3A8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450042-f009-418d-a922-a3175eeea887"/>
    <ds:schemaRef ds:uri="13d5997a-e98d-49c4-b2de-b6e4809b03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963F61E-650D-4EC9-9AA3-CD6C03C4BDE1}">
  <ds:schemaRefs>
    <ds:schemaRef ds:uri="13450042-f009-418d-a922-a3175eeea88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</TotalTime>
  <Words>1826</Words>
  <Application>Microsoft Office PowerPoint</Application>
  <PresentationFormat>Widescreen</PresentationFormat>
  <Paragraphs>172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Calibri Light</vt:lpstr>
      <vt:lpstr>Nunito</vt:lpstr>
      <vt:lpstr>Symbol</vt:lpstr>
      <vt:lpstr>Palanquin</vt:lpstr>
      <vt:lpstr>Calibri</vt:lpstr>
      <vt:lpstr>Arial</vt:lpstr>
      <vt:lpstr>Palanquin Dark SemiBold</vt:lpstr>
      <vt:lpstr>Office Theme</vt:lpstr>
      <vt:lpstr>Lesson 3:</vt:lpstr>
      <vt:lpstr>Aims</vt:lpstr>
      <vt:lpstr>Success Criteria</vt:lpstr>
      <vt:lpstr>Introduction</vt:lpstr>
      <vt:lpstr>Activity 1 – Colour  Cells</vt:lpstr>
      <vt:lpstr>Adding Images </vt:lpstr>
      <vt:lpstr>Activity 2 – Insert Images</vt:lpstr>
      <vt:lpstr>Giving Images a Value </vt:lpstr>
      <vt:lpstr>Draggable Images</vt:lpstr>
      <vt:lpstr>Activity 3 – Draggable images </vt:lpstr>
      <vt:lpstr>A Counting Machine</vt:lpstr>
      <vt:lpstr>A Counting Machine</vt:lpstr>
      <vt:lpstr>Activity 4 – Counting</vt:lpstr>
      <vt:lpstr>A Speaking Counting Machine</vt:lpstr>
      <vt:lpstr>Activity 5 – Using your machine</vt:lpstr>
      <vt:lpstr>Review Success Criteria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Spreadsheets Crash Course Year 2 Lesson 3 Slideshow</dc:title>
  <dc:creator>©2021 2Simple Limited</dc:creator>
  <cp:lastModifiedBy>Rebecca Summer</cp:lastModifiedBy>
  <cp:revision>2</cp:revision>
  <dcterms:created xsi:type="dcterms:W3CDTF">2021-04-13T07:23:00Z</dcterms:created>
  <dcterms:modified xsi:type="dcterms:W3CDTF">2021-09-27T08:07:33Z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0x010100F29A8F9B8A978A47A35AB74DB814E8C0</vt:lpwstr>
  </property>
</Properties>
</file>