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67346D-C609-A55D-1449-09D06B0ADD76}" v="189" dt="2021-10-18T10:52:05.3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2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165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27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2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366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985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9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39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90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50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666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7CB55-CB60-44AB-80CE-0C255DDA3EEF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40376-6A9E-46CE-9E5F-989F19941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oger McGuinn's Folk Den » Blog Archive » &lt;strong&gt;Titanic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9" y="-283867"/>
            <a:ext cx="12871938" cy="7033846"/>
          </a:xfrm>
          <a:prstGeom prst="rect">
            <a:avLst/>
          </a:prstGeom>
        </p:spPr>
      </p:pic>
      <p:pic>
        <p:nvPicPr>
          <p:cNvPr id="5" name="Picture 4" descr="File:Albertosaurus 01.JPG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93" y="4255477"/>
            <a:ext cx="2953860" cy="19190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5988" y="1056474"/>
            <a:ext cx="595227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WATCH OUT!!</a:t>
            </a:r>
            <a:endParaRPr lang="en-US" sz="6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57509" y="365761"/>
            <a:ext cx="3304902" cy="1685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dirty="0"/>
          </a:p>
          <a:p>
            <a:r>
              <a:rPr lang="en-GB" sz="1600" dirty="0"/>
              <a:t>English</a:t>
            </a:r>
          </a:p>
          <a:p>
            <a:r>
              <a:rPr lang="en-GB" sz="1400" dirty="0"/>
              <a:t>Texts:</a:t>
            </a:r>
          </a:p>
          <a:p>
            <a:r>
              <a:rPr lang="en-GB" sz="1400" dirty="0"/>
              <a:t>How to grow a Dinosaur. </a:t>
            </a:r>
            <a:endParaRPr lang="en-GB" sz="1400" dirty="0">
              <a:cs typeface="Calibri"/>
            </a:endParaRPr>
          </a:p>
          <a:p>
            <a:r>
              <a:rPr lang="en-GB" sz="1400" dirty="0"/>
              <a:t>Harry and the bucketful of Dinosaurs.</a:t>
            </a:r>
            <a:endParaRPr lang="en-GB" sz="1400" dirty="0">
              <a:cs typeface="Calibri" panose="020F0502020204030204"/>
            </a:endParaRPr>
          </a:p>
          <a:p>
            <a:r>
              <a:rPr lang="en-GB" sz="1400" dirty="0">
                <a:cs typeface="Calibri" panose="020F0502020204030204"/>
              </a:rPr>
              <a:t>Harry and the dinosaurs at the museum.</a:t>
            </a:r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96835" y="2429690"/>
            <a:ext cx="2651760" cy="1606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600" dirty="0"/>
              <a:t>Maths:</a:t>
            </a:r>
          </a:p>
          <a:p>
            <a:r>
              <a:rPr lang="en-GB" sz="1400" dirty="0"/>
              <a:t>Place Value</a:t>
            </a:r>
          </a:p>
          <a:p>
            <a:r>
              <a:rPr lang="en-GB" sz="1400" dirty="0"/>
              <a:t>Addition </a:t>
            </a:r>
            <a:endParaRPr lang="en-GB" sz="1400">
              <a:cs typeface="Calibri"/>
            </a:endParaRPr>
          </a:p>
          <a:p>
            <a:r>
              <a:rPr lang="en-GB" sz="1400" dirty="0"/>
              <a:t>Shape – 2D and 3D</a:t>
            </a:r>
            <a:endParaRPr lang="en-GB" sz="1400" dirty="0">
              <a:cs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23360" y="5930536"/>
            <a:ext cx="2690949" cy="770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Science:</a:t>
            </a:r>
          </a:p>
          <a:p>
            <a:r>
              <a:rPr lang="en-GB" sz="1400" dirty="0"/>
              <a:t>Animals and their habitats</a:t>
            </a:r>
          </a:p>
          <a:p>
            <a:r>
              <a:rPr lang="en-GB" sz="1400" dirty="0"/>
              <a:t>Uses of everyday materials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039497" y="4794069"/>
            <a:ext cx="3618412" cy="1907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dirty="0"/>
              <a:t>Geography:</a:t>
            </a:r>
          </a:p>
          <a:p>
            <a:endParaRPr lang="en-US" sz="1400">
              <a:cs typeface="Calibri"/>
            </a:endParaRPr>
          </a:p>
          <a:p>
            <a:r>
              <a:rPr lang="en-US" sz="1400" dirty="0"/>
              <a:t>Name and locate the world’s 7 continents and 5 oceans</a:t>
            </a:r>
          </a:p>
          <a:p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4271554" y="3773183"/>
            <a:ext cx="3396343" cy="17242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History:</a:t>
            </a:r>
          </a:p>
          <a:p>
            <a:r>
              <a:rPr lang="en-US" sz="1400" dirty="0"/>
              <a:t>to build on what children already know from stories, general knowledge, film, </a:t>
            </a:r>
            <a:r>
              <a:rPr lang="en-US" sz="1400" dirty="0" err="1"/>
              <a:t>etc</a:t>
            </a:r>
            <a:r>
              <a:rPr lang="en-US" sz="1400" dirty="0"/>
              <a:t> • to release prior learning and stimulate new specialist vocabulary through discussion to develop the ability to recall key events and sequence them appropriately, developing suitable connectives </a:t>
            </a:r>
            <a:endParaRPr lang="en-GB" sz="1400" dirty="0"/>
          </a:p>
        </p:txBody>
      </p:sp>
      <p:sp>
        <p:nvSpPr>
          <p:cNvPr id="18" name="Rectangle 17"/>
          <p:cNvSpPr/>
          <p:nvPr/>
        </p:nvSpPr>
        <p:spPr>
          <a:xfrm>
            <a:off x="1254033" y="365761"/>
            <a:ext cx="3553097" cy="5275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dirty="0"/>
              <a:t>Autumn Term: Sept-Dec 2021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748194" y="887283"/>
            <a:ext cx="2325188" cy="1998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600" dirty="0"/>
              <a:t>Art/DT</a:t>
            </a:r>
          </a:p>
          <a:p>
            <a:r>
              <a:rPr lang="en-GB" sz="1400" dirty="0"/>
              <a:t>Chalk drawings</a:t>
            </a:r>
            <a:endParaRPr lang="en-GB" sz="1400" dirty="0">
              <a:cs typeface="Calibri"/>
            </a:endParaRPr>
          </a:p>
          <a:p>
            <a:r>
              <a:rPr lang="en-GB" sz="1400" dirty="0"/>
              <a:t>Dioramas of animal habitats</a:t>
            </a:r>
            <a:endParaRPr lang="en-GB" sz="1400" dirty="0">
              <a:cs typeface="Calibri"/>
            </a:endParaRPr>
          </a:p>
          <a:p>
            <a:r>
              <a:rPr lang="en-GB" sz="1400" dirty="0">
                <a:cs typeface="Calibri"/>
              </a:rPr>
              <a:t>Making dinosaurs using paper plates</a:t>
            </a:r>
          </a:p>
          <a:p>
            <a:r>
              <a:rPr lang="en-GB" sz="1400" dirty="0">
                <a:cs typeface="Calibri"/>
              </a:rPr>
              <a:t>Creating Dinosaur scene.</a:t>
            </a:r>
          </a:p>
          <a:p>
            <a:r>
              <a:rPr lang="en-GB" sz="1400" dirty="0">
                <a:cs typeface="Calibri"/>
              </a:rPr>
              <a:t>Titanic dioramas.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849394" y="3122023"/>
            <a:ext cx="2612572" cy="651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Computing:</a:t>
            </a:r>
          </a:p>
          <a:p>
            <a:r>
              <a:rPr lang="en-GB" sz="1400" dirty="0"/>
              <a:t>Purple Mash- decoding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53589" y="5608847"/>
            <a:ext cx="2074514" cy="10923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dirty="0"/>
              <a:t>PHSE- Jigsaw</a:t>
            </a:r>
          </a:p>
          <a:p>
            <a:r>
              <a:rPr lang="en-GB" dirty="0">
                <a:cs typeface="Calibri"/>
              </a:rPr>
              <a:t>Being me in my world</a:t>
            </a:r>
          </a:p>
          <a:p>
            <a:endParaRPr lang="en-GB" sz="1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0145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11" ma:contentTypeDescription="Create a new document." ma:contentTypeScope="" ma:versionID="0aac2b6b7a29f39bd20733b5de126146">
  <xsd:schema xmlns:xsd="http://www.w3.org/2001/XMLSchema" xmlns:xs="http://www.w3.org/2001/XMLSchema" xmlns:p="http://schemas.microsoft.com/office/2006/metadata/properties" xmlns:ns2="2a5f1dcc-0833-4cfd-bcad-ab37e0f36cdd" targetNamespace="http://schemas.microsoft.com/office/2006/metadata/properties" ma:root="true" ma:fieldsID="83e644ecbfe930ae300dcbe75dffbc0d" ns2:_="">
    <xsd:import namespace="2a5f1dcc-0833-4cfd-bcad-ab37e0f36c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16CCF0-714B-454C-BE13-9955CC4F742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670C174-350B-4561-854F-879B2261AA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F86D28-1C6F-4F15-82F6-498C09DE49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179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Fiona Day</dc:creator>
  <cp:lastModifiedBy>Fiona Day</cp:lastModifiedBy>
  <cp:revision>44</cp:revision>
  <dcterms:created xsi:type="dcterms:W3CDTF">2019-09-17T12:26:22Z</dcterms:created>
  <dcterms:modified xsi:type="dcterms:W3CDTF">2021-10-18T11:25:55Z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</Properties>
</file>