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3" r:id="rId14"/>
    <p:sldId id="299" r:id="rId15"/>
    <p:sldId id="300" r:id="rId16"/>
    <p:sldId id="314" r:id="rId17"/>
    <p:sldId id="307" r:id="rId18"/>
    <p:sldId id="301" r:id="rId19"/>
    <p:sldId id="308" r:id="rId20"/>
    <p:sldId id="310" r:id="rId21"/>
    <p:sldId id="311" r:id="rId22"/>
    <p:sldId id="31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03354FF3-2642-4870-ACCD-3B0235836CF1}"/>
    <pc:docChg chg="custSel modSld">
      <pc:chgData name="James Clegg" userId="c6df1435-7a36-4b38-be4d-16e68e91152f" providerId="ADAL" clId="{03354FF3-2642-4870-ACCD-3B0235836CF1}" dt="2021-02-19T11:40:03.997" v="10"/>
      <pc:docMkLst>
        <pc:docMk/>
      </pc:docMkLst>
      <pc:sldChg chg="modTransition">
        <pc:chgData name="James Clegg" userId="c6df1435-7a36-4b38-be4d-16e68e91152f" providerId="ADAL" clId="{03354FF3-2642-4870-ACCD-3B0235836CF1}" dt="2021-02-19T11:40:03.997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03354FF3-2642-4870-ACCD-3B0235836CF1}" dt="2021-02-19T11:40:03.997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4128357408" sldId="298"/>
        </pc:sldMkLst>
        <pc:picChg chg="del">
          <ac:chgData name="James Clegg" userId="c6df1435-7a36-4b38-be4d-16e68e91152f" providerId="ADAL" clId="{03354FF3-2642-4870-ACCD-3B0235836CF1}" dt="2021-02-19T11:39:34.022" v="0" actId="478"/>
          <ac:picMkLst>
            <pc:docMk/>
            <pc:sldMk cId="4128357408" sldId="298"/>
            <ac:picMk id="13" creationId="{00000000-0000-0000-0000-000000000000}"/>
          </ac:picMkLst>
        </pc:picChg>
      </pc:sldChg>
      <pc:sldChg chg="modTransition">
        <pc:chgData name="James Clegg" userId="c6df1435-7a36-4b38-be4d-16e68e91152f" providerId="ADAL" clId="{03354FF3-2642-4870-ACCD-3B0235836CF1}" dt="2021-02-19T11:40:03.997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3939627984" sldId="300"/>
        </pc:sldMkLst>
        <pc:picChg chg="del">
          <ac:chgData name="James Clegg" userId="c6df1435-7a36-4b38-be4d-16e68e91152f" providerId="ADAL" clId="{03354FF3-2642-4870-ACCD-3B0235836CF1}" dt="2021-02-19T11:39:39.072" v="2" actId="478"/>
          <ac:picMkLst>
            <pc:docMk/>
            <pc:sldMk cId="3939627984" sldId="30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3782242679" sldId="301"/>
        </pc:sldMkLst>
        <pc:picChg chg="del">
          <ac:chgData name="James Clegg" userId="c6df1435-7a36-4b38-be4d-16e68e91152f" providerId="ADAL" clId="{03354FF3-2642-4870-ACCD-3B0235836CF1}" dt="2021-02-19T11:39:47.458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919006077" sldId="307"/>
        </pc:sldMkLst>
        <pc:picChg chg="del">
          <ac:chgData name="James Clegg" userId="c6df1435-7a36-4b38-be4d-16e68e91152f" providerId="ADAL" clId="{03354FF3-2642-4870-ACCD-3B0235836CF1}" dt="2021-02-19T11:39:44.423" v="4" actId="478"/>
          <ac:picMkLst>
            <pc:docMk/>
            <pc:sldMk cId="919006077" sldId="307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1769052424" sldId="308"/>
        </pc:sldMkLst>
        <pc:picChg chg="del">
          <ac:chgData name="James Clegg" userId="c6df1435-7a36-4b38-be4d-16e68e91152f" providerId="ADAL" clId="{03354FF3-2642-4870-ACCD-3B0235836CF1}" dt="2021-02-19T11:39:49.883" v="6" actId="478"/>
          <ac:picMkLst>
            <pc:docMk/>
            <pc:sldMk cId="1769052424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1526360232" sldId="310"/>
        </pc:sldMkLst>
        <pc:picChg chg="del">
          <ac:chgData name="James Clegg" userId="c6df1435-7a36-4b38-be4d-16e68e91152f" providerId="ADAL" clId="{03354FF3-2642-4870-ACCD-3B0235836CF1}" dt="2021-02-19T11:39:52.453" v="7" actId="478"/>
          <ac:picMkLst>
            <pc:docMk/>
            <pc:sldMk cId="1526360232" sldId="310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1604575016" sldId="311"/>
        </pc:sldMkLst>
        <pc:picChg chg="del">
          <ac:chgData name="James Clegg" userId="c6df1435-7a36-4b38-be4d-16e68e91152f" providerId="ADAL" clId="{03354FF3-2642-4870-ACCD-3B0235836CF1}" dt="2021-02-19T11:39:55.473" v="8" actId="478"/>
          <ac:picMkLst>
            <pc:docMk/>
            <pc:sldMk cId="1604575016" sldId="31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984356577" sldId="312"/>
        </pc:sldMkLst>
        <pc:picChg chg="del">
          <ac:chgData name="James Clegg" userId="c6df1435-7a36-4b38-be4d-16e68e91152f" providerId="ADAL" clId="{03354FF3-2642-4870-ACCD-3B0235836CF1}" dt="2021-02-19T11:39:58.251" v="9" actId="478"/>
          <ac:picMkLst>
            <pc:docMk/>
            <pc:sldMk cId="984356577" sldId="312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1042388792" sldId="313"/>
        </pc:sldMkLst>
        <pc:picChg chg="del">
          <ac:chgData name="James Clegg" userId="c6df1435-7a36-4b38-be4d-16e68e91152f" providerId="ADAL" clId="{03354FF3-2642-4870-ACCD-3B0235836CF1}" dt="2021-02-19T11:39:36.357" v="1" actId="478"/>
          <ac:picMkLst>
            <pc:docMk/>
            <pc:sldMk cId="1042388792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3354FF3-2642-4870-ACCD-3B0235836CF1}" dt="2021-02-19T11:40:03.997" v="10"/>
        <pc:sldMkLst>
          <pc:docMk/>
          <pc:sldMk cId="2877213465" sldId="314"/>
        </pc:sldMkLst>
        <pc:picChg chg="del">
          <ac:chgData name="James Clegg" userId="c6df1435-7a36-4b38-be4d-16e68e91152f" providerId="ADAL" clId="{03354FF3-2642-4870-ACCD-3B0235836CF1}" dt="2021-02-19T11:39:41.645" v="3" actId="478"/>
          <ac:picMkLst>
            <pc:docMk/>
            <pc:sldMk cId="2877213465" sldId="314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8" Type="http://schemas.openxmlformats.org/officeDocument/2006/relationships/image" Target="../media/image13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0.png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17" Type="http://schemas.openxmlformats.org/officeDocument/2006/relationships/image" Target="../media/image3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00.png"/><Relationship Id="rId11" Type="http://schemas.openxmlformats.org/officeDocument/2006/relationships/image" Target="../media/image22.png"/><Relationship Id="rId5" Type="http://schemas.openxmlformats.org/officeDocument/2006/relationships/image" Target="../media/image190.png"/><Relationship Id="rId15" Type="http://schemas.openxmlformats.org/officeDocument/2006/relationships/image" Target="../media/image30.png"/><Relationship Id="rId10" Type="http://schemas.openxmlformats.org/officeDocument/2006/relationships/image" Target="../media/image26.png"/><Relationship Id="rId19" Type="http://schemas.openxmlformats.org/officeDocument/2006/relationships/image" Target="../media/image32.png"/><Relationship Id="rId9" Type="http://schemas.openxmlformats.org/officeDocument/2006/relationships/image" Target="../media/image25.png"/><Relationship Id="rId14" Type="http://schemas.openxmlformats.org/officeDocument/2006/relationships/image" Target="../media/image28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9.png"/><Relationship Id="rId11" Type="http://schemas.openxmlformats.org/officeDocument/2006/relationships/image" Target="../media/image38.png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9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7.png"/><Relationship Id="rId7" Type="http://schemas.openxmlformats.org/officeDocument/2006/relationships/image" Target="../media/image42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41.png"/><Relationship Id="rId11" Type="http://schemas.openxmlformats.org/officeDocument/2006/relationships/image" Target="../media/image22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9" Type="http://schemas.openxmlformats.org/officeDocument/2006/relationships/image" Target="../media/image44.png"/><Relationship Id="rId1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18" Type="http://schemas.openxmlformats.org/officeDocument/2006/relationships/image" Target="../media/image61.png"/><Relationship Id="rId21" Type="http://schemas.openxmlformats.org/officeDocument/2006/relationships/image" Target="../media/image64.png"/><Relationship Id="rId7" Type="http://schemas.openxmlformats.org/officeDocument/2006/relationships/image" Target="../media/image22.png"/><Relationship Id="rId12" Type="http://schemas.openxmlformats.org/officeDocument/2006/relationships/image" Target="../media/image55.png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9.png"/><Relationship Id="rId20" Type="http://schemas.openxmlformats.org/officeDocument/2006/relationships/image" Target="../media/image63.png"/><Relationship Id="rId1" Type="http://schemas.openxmlformats.org/officeDocument/2006/relationships/tags" Target="../tags/tag5.xml"/><Relationship Id="rId6" Type="http://schemas.openxmlformats.org/officeDocument/2006/relationships/image" Target="../media/image50.png"/><Relationship Id="rId11" Type="http://schemas.openxmlformats.org/officeDocument/2006/relationships/image" Target="../media/image54.png"/><Relationship Id="rId5" Type="http://schemas.openxmlformats.org/officeDocument/2006/relationships/image" Target="../media/image49.png"/><Relationship Id="rId15" Type="http://schemas.openxmlformats.org/officeDocument/2006/relationships/image" Target="../media/image58.png"/><Relationship Id="rId10" Type="http://schemas.openxmlformats.org/officeDocument/2006/relationships/image" Target="../media/image53.png"/><Relationship Id="rId19" Type="http://schemas.openxmlformats.org/officeDocument/2006/relationships/image" Target="../media/image62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Relationship Id="rId22" Type="http://schemas.openxmlformats.org/officeDocument/2006/relationships/image" Target="../media/image6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7" Type="http://schemas.openxmlformats.org/officeDocument/2006/relationships/image" Target="../media/image22.png"/><Relationship Id="rId12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67.png"/><Relationship Id="rId11" Type="http://schemas.openxmlformats.org/officeDocument/2006/relationships/image" Target="../media/image71.png"/><Relationship Id="rId5" Type="http://schemas.openxmlformats.org/officeDocument/2006/relationships/image" Target="../media/image66.png"/><Relationship Id="rId10" Type="http://schemas.openxmlformats.org/officeDocument/2006/relationships/image" Target="../media/image70.png"/><Relationship Id="rId9" Type="http://schemas.openxmlformats.org/officeDocument/2006/relationships/image" Target="../media/image69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548" y="1947829"/>
            <a:ext cx="6008609" cy="317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4467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    4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    =   </a:t>
            </a: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2)	  Which is correct?	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  =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 		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150255" y="5564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0255" y="556448"/>
                <a:ext cx="583581" cy="8837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044830" y="444642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4830" y="4446422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355802" y="315311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802" y="3153114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510692" y="4446422"/>
                <a:ext cx="583581" cy="9394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0692" y="4446422"/>
                <a:ext cx="583581" cy="93948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1556647" y="4474314"/>
            <a:ext cx="492279" cy="44185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453778" y="3153114"/>
            <a:ext cx="695547" cy="9233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DEBFB49-688A-4885-A37E-FA559336ECFD}"/>
                  </a:ext>
                </a:extLst>
              </p:cNvPr>
              <p:cNvSpPr txBox="1"/>
              <p:nvPr/>
            </p:nvSpPr>
            <p:spPr>
              <a:xfrm>
                <a:off x="4142260" y="1862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DEBFB49-688A-4885-A37E-FA559336EC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260" y="1862549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>
            <a:extLst>
              <a:ext uri="{FF2B5EF4-FFF2-40B4-BE49-F238E27FC236}">
                <a16:creationId xmlns:a16="http://schemas.microsoft.com/office/drawing/2014/main" id="{9B4A10A3-2915-4AA0-9ECB-AD08BE0A9F38}"/>
              </a:ext>
            </a:extLst>
          </p:cNvPr>
          <p:cNvSpPr/>
          <p:nvPr/>
        </p:nvSpPr>
        <p:spPr>
          <a:xfrm>
            <a:off x="4539745" y="204279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E5C3719-F9DF-4378-97DC-B18CAC6261BE}"/>
              </a:ext>
            </a:extLst>
          </p:cNvPr>
          <p:cNvSpPr txBox="1"/>
          <p:nvPr/>
        </p:nvSpPr>
        <p:spPr>
          <a:xfrm>
            <a:off x="4885913" y="2042790"/>
            <a:ext cx="304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D8299FE-FB0A-4270-922B-F4227495ACAD}"/>
              </a:ext>
            </a:extLst>
          </p:cNvPr>
          <p:cNvSpPr/>
          <p:nvPr/>
        </p:nvSpPr>
        <p:spPr>
          <a:xfrm>
            <a:off x="5182205" y="20427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F8CB653-DBEA-406E-9A84-7B0BF8A7A10D}"/>
                  </a:ext>
                </a:extLst>
              </p:cNvPr>
              <p:cNvSpPr txBox="1"/>
              <p:nvPr/>
            </p:nvSpPr>
            <p:spPr>
              <a:xfrm>
                <a:off x="5552074" y="1862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F8CB653-DBEA-406E-9A84-7B0BF8A7A1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2074" y="1862549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D7A11C8-30AB-4DFC-8BCB-872637C29D38}"/>
                  </a:ext>
                </a:extLst>
              </p:cNvPr>
              <p:cNvSpPr txBox="1"/>
              <p:nvPr/>
            </p:nvSpPr>
            <p:spPr>
              <a:xfrm>
                <a:off x="6217250" y="1862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D7A11C8-30AB-4DFC-8BCB-872637C29D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250" y="1862549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>
            <a:extLst>
              <a:ext uri="{FF2B5EF4-FFF2-40B4-BE49-F238E27FC236}">
                <a16:creationId xmlns:a16="http://schemas.microsoft.com/office/drawing/2014/main" id="{662CA155-26EE-4910-B0A5-5FC5B8AD6342}"/>
              </a:ext>
            </a:extLst>
          </p:cNvPr>
          <p:cNvSpPr/>
          <p:nvPr/>
        </p:nvSpPr>
        <p:spPr>
          <a:xfrm>
            <a:off x="6614735" y="204279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24CE819-6ECB-4CA5-ADC0-1D72003793C4}"/>
              </a:ext>
            </a:extLst>
          </p:cNvPr>
          <p:cNvSpPr txBox="1"/>
          <p:nvPr/>
        </p:nvSpPr>
        <p:spPr>
          <a:xfrm>
            <a:off x="6960903" y="2042790"/>
            <a:ext cx="304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123B-7ED2-4DCC-B13D-1580E44669D3}"/>
              </a:ext>
            </a:extLst>
          </p:cNvPr>
          <p:cNvSpPr/>
          <p:nvPr/>
        </p:nvSpPr>
        <p:spPr>
          <a:xfrm>
            <a:off x="7257195" y="20427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7242F49-30EC-432F-BB49-4236B3D50B3D}"/>
                  </a:ext>
                </a:extLst>
              </p:cNvPr>
              <p:cNvSpPr txBox="1"/>
              <p:nvPr/>
            </p:nvSpPr>
            <p:spPr>
              <a:xfrm>
                <a:off x="7627064" y="1862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7242F49-30EC-432F-BB49-4236B3D50B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7064" y="1862549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795FE23-0871-4B45-B11E-2B9D624255A0}"/>
              </a:ext>
            </a:extLst>
          </p:cNvPr>
          <p:cNvSpPr/>
          <p:nvPr/>
        </p:nvSpPr>
        <p:spPr>
          <a:xfrm>
            <a:off x="4196862" y="1839101"/>
            <a:ext cx="1938793" cy="98029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04E187-A8D9-4F38-A0FA-B60A8B9D8892}"/>
              </a:ext>
            </a:extLst>
          </p:cNvPr>
          <p:cNvSpPr/>
          <p:nvPr/>
        </p:nvSpPr>
        <p:spPr>
          <a:xfrm>
            <a:off x="6245214" y="1833237"/>
            <a:ext cx="1938793" cy="98029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id="{9B0E1C5A-F0FB-4286-BB52-5D2F2B884A95}"/>
              </a:ext>
            </a:extLst>
          </p:cNvPr>
          <p:cNvSpPr txBox="1"/>
          <p:nvPr/>
        </p:nvSpPr>
        <p:spPr>
          <a:xfrm>
            <a:off x="695550" y="334776"/>
            <a:ext cx="4467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    4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    =   </a:t>
            </a: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2)	  Which is correct?	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  =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 		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5B9B315-B417-414D-9716-0CDD9FEDF18B}"/>
                  </a:ext>
                </a:extLst>
              </p:cNvPr>
              <p:cNvSpPr txBox="1"/>
              <p:nvPr/>
            </p:nvSpPr>
            <p:spPr>
              <a:xfrm>
                <a:off x="2150255" y="5564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5B9B315-B417-414D-9716-0CDD9FEDF1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0255" y="556448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F03E94E-5C93-4341-82EE-B028CDF2F5FE}"/>
                  </a:ext>
                </a:extLst>
              </p:cNvPr>
              <p:cNvSpPr txBox="1"/>
              <p:nvPr/>
            </p:nvSpPr>
            <p:spPr>
              <a:xfrm>
                <a:off x="3044830" y="444642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F03E94E-5C93-4341-82EE-B028CDF2F5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4830" y="4446422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9B564FE-0A21-4ED5-97BB-202E069DF903}"/>
                  </a:ext>
                </a:extLst>
              </p:cNvPr>
              <p:cNvSpPr txBox="1"/>
              <p:nvPr/>
            </p:nvSpPr>
            <p:spPr>
              <a:xfrm>
                <a:off x="3355802" y="315311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9B564FE-0A21-4ED5-97BB-202E069DF9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802" y="3153114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276B462-041F-4F87-8D1B-3CD2048ED691}"/>
                  </a:ext>
                </a:extLst>
              </p:cNvPr>
              <p:cNvSpPr txBox="1"/>
              <p:nvPr/>
            </p:nvSpPr>
            <p:spPr>
              <a:xfrm>
                <a:off x="1510692" y="4446422"/>
                <a:ext cx="583581" cy="9394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276B462-041F-4F87-8D1B-3CD2048ED6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0692" y="4446422"/>
                <a:ext cx="583581" cy="93948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>
            <a:extLst>
              <a:ext uri="{FF2B5EF4-FFF2-40B4-BE49-F238E27FC236}">
                <a16:creationId xmlns:a16="http://schemas.microsoft.com/office/drawing/2014/main" id="{1AC083BA-6F93-4F46-BB0A-DCEE5FFF8852}"/>
              </a:ext>
            </a:extLst>
          </p:cNvPr>
          <p:cNvSpPr/>
          <p:nvPr/>
        </p:nvSpPr>
        <p:spPr>
          <a:xfrm>
            <a:off x="1556647" y="4474314"/>
            <a:ext cx="492279" cy="44185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3489AE4-85C0-419A-B90D-CC4B92ED37B0}"/>
              </a:ext>
            </a:extLst>
          </p:cNvPr>
          <p:cNvSpPr/>
          <p:nvPr/>
        </p:nvSpPr>
        <p:spPr>
          <a:xfrm>
            <a:off x="1453778" y="3153114"/>
            <a:ext cx="695547" cy="9233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05D97AC-76B6-47D2-A8B7-E6597F554955}"/>
                  </a:ext>
                </a:extLst>
              </p:cNvPr>
              <p:cNvSpPr txBox="1"/>
              <p:nvPr/>
            </p:nvSpPr>
            <p:spPr>
              <a:xfrm>
                <a:off x="4142260" y="1862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05D97AC-76B6-47D2-A8B7-E6597F5549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260" y="1862549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>
            <a:extLst>
              <a:ext uri="{FF2B5EF4-FFF2-40B4-BE49-F238E27FC236}">
                <a16:creationId xmlns:a16="http://schemas.microsoft.com/office/drawing/2014/main" id="{65927B6D-E8FC-4C77-859C-800411EFFE47}"/>
              </a:ext>
            </a:extLst>
          </p:cNvPr>
          <p:cNvSpPr/>
          <p:nvPr/>
        </p:nvSpPr>
        <p:spPr>
          <a:xfrm>
            <a:off x="4539745" y="204279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6C806FA-A676-4F2E-AAAA-1968B727387F}"/>
              </a:ext>
            </a:extLst>
          </p:cNvPr>
          <p:cNvSpPr txBox="1"/>
          <p:nvPr/>
        </p:nvSpPr>
        <p:spPr>
          <a:xfrm>
            <a:off x="4885913" y="2042790"/>
            <a:ext cx="304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B0A6BA4-7B7B-4306-A0D9-D3BF88FE7112}"/>
              </a:ext>
            </a:extLst>
          </p:cNvPr>
          <p:cNvSpPr/>
          <p:nvPr/>
        </p:nvSpPr>
        <p:spPr>
          <a:xfrm>
            <a:off x="5182205" y="20427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F040B76E-C780-4FA7-993C-B3CA8DA997E0}"/>
                  </a:ext>
                </a:extLst>
              </p:cNvPr>
              <p:cNvSpPr txBox="1"/>
              <p:nvPr/>
            </p:nvSpPr>
            <p:spPr>
              <a:xfrm>
                <a:off x="5552074" y="1862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F040B76E-C780-4FA7-993C-B3CA8DA997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2074" y="1862549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20A9D78-E74D-479A-B560-7FA8E9997B2E}"/>
                  </a:ext>
                </a:extLst>
              </p:cNvPr>
              <p:cNvSpPr txBox="1"/>
              <p:nvPr/>
            </p:nvSpPr>
            <p:spPr>
              <a:xfrm>
                <a:off x="6217250" y="1862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20A9D78-E74D-479A-B560-7FA8E9997B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250" y="1862549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>
            <a:extLst>
              <a:ext uri="{FF2B5EF4-FFF2-40B4-BE49-F238E27FC236}">
                <a16:creationId xmlns:a16="http://schemas.microsoft.com/office/drawing/2014/main" id="{03850604-C251-46CD-987C-8BE940B5B743}"/>
              </a:ext>
            </a:extLst>
          </p:cNvPr>
          <p:cNvSpPr/>
          <p:nvPr/>
        </p:nvSpPr>
        <p:spPr>
          <a:xfrm>
            <a:off x="6614735" y="204279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24B97C5-A0FA-4630-AC07-8D04250675FB}"/>
              </a:ext>
            </a:extLst>
          </p:cNvPr>
          <p:cNvSpPr txBox="1"/>
          <p:nvPr/>
        </p:nvSpPr>
        <p:spPr>
          <a:xfrm>
            <a:off x="6960903" y="2042790"/>
            <a:ext cx="304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5A54198-5B78-48BA-B104-C12E5C9A4833}"/>
              </a:ext>
            </a:extLst>
          </p:cNvPr>
          <p:cNvSpPr/>
          <p:nvPr/>
        </p:nvSpPr>
        <p:spPr>
          <a:xfrm>
            <a:off x="7257195" y="20427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5A51327-987E-466D-8FFC-523CD96E8CEE}"/>
                  </a:ext>
                </a:extLst>
              </p:cNvPr>
              <p:cNvSpPr txBox="1"/>
              <p:nvPr/>
            </p:nvSpPr>
            <p:spPr>
              <a:xfrm>
                <a:off x="7627064" y="1862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5A51327-987E-466D-8FFC-523CD96E8C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7064" y="1862549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2A6D2CCB-50CC-4DD4-8F7A-9759185707CC}"/>
              </a:ext>
            </a:extLst>
          </p:cNvPr>
          <p:cNvSpPr/>
          <p:nvPr/>
        </p:nvSpPr>
        <p:spPr>
          <a:xfrm>
            <a:off x="4196862" y="1839101"/>
            <a:ext cx="1938793" cy="98029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759EB008-3577-45ED-8AFB-2F4755D9B23F}"/>
              </a:ext>
            </a:extLst>
          </p:cNvPr>
          <p:cNvSpPr/>
          <p:nvPr/>
        </p:nvSpPr>
        <p:spPr>
          <a:xfrm>
            <a:off x="6245214" y="1833237"/>
            <a:ext cx="1938793" cy="98029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44274" y="556447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4274" y="556447"/>
                <a:ext cx="583581" cy="88370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659630" y="316197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630" y="3161971"/>
                <a:ext cx="583581" cy="88370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367839" y="3373024"/>
                <a:ext cx="5835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0" dirty="0" smtClean="0">
                          <a:solidFill>
                            <a:srgbClr val="0070C0"/>
                          </a:solidFill>
                        </a:rPr>
                        <m:t>2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7839" y="3373024"/>
                <a:ext cx="583581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524394" y="4441473"/>
                <a:ext cx="5835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rgbClr val="0070C0"/>
                          </a:solidFill>
                        </a:rPr>
                        <m:t>1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394" y="4441473"/>
                <a:ext cx="583581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F59BC2DB-5449-46F0-A474-2806F620D64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003996" y="2434985"/>
            <a:ext cx="736035" cy="6811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238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75110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Ron drinks      l of orange juice each day for 3 days.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5550" y="1499027"/>
            <a:ext cx="7288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much orange juice does Ron drink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during the 3 days altogether?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276233" y="607335"/>
                <a:ext cx="583581" cy="9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233" y="607335"/>
                <a:ext cx="583581" cy="90005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346051" y="3610983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6051" y="3610983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940237" y="48343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0237" y="4834349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648768" y="48343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8768" y="4834349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357299" y="48343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7299" y="4834349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360109" y="50145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3" name="Rectangle 22"/>
          <p:cNvSpPr/>
          <p:nvPr/>
        </p:nvSpPr>
        <p:spPr>
          <a:xfrm>
            <a:off x="2068640" y="50145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2777171" y="50145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065832" y="4834349"/>
                <a:ext cx="583581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5832" y="4834349"/>
                <a:ext cx="583581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7115450" y="5014590"/>
            <a:ext cx="701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04389" y="2245353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07233" y="23880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523" y="1388697"/>
            <a:ext cx="850019" cy="76653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1122707" y="2604489"/>
            <a:ext cx="1051081" cy="116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091693" y="3610983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1693" y="3610983"/>
                <a:ext cx="583581" cy="88370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2868349" y="2604489"/>
            <a:ext cx="1051081" cy="116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824981" y="3610983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4981" y="3610983"/>
                <a:ext cx="583581" cy="88370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4601638" y="2604489"/>
            <a:ext cx="1051079" cy="116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533031" y="48343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3031" y="4834349"/>
                <a:ext cx="583581" cy="883703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5033703" y="501459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5443931" y="5014590"/>
            <a:ext cx="304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748384" y="50145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992003" y="48343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2003" y="4834349"/>
                <a:ext cx="583581" cy="883703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/>
          <p:cNvSpPr/>
          <p:nvPr/>
        </p:nvSpPr>
        <p:spPr>
          <a:xfrm>
            <a:off x="6435294" y="50145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6678913" y="48343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8913" y="4834349"/>
                <a:ext cx="583581" cy="883703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>
            <a:extLst>
              <a:ext uri="{FF2B5EF4-FFF2-40B4-BE49-F238E27FC236}">
                <a16:creationId xmlns:a16="http://schemas.microsoft.com/office/drawing/2014/main" id="{4548F03C-A534-4197-B003-26489968D555}"/>
              </a:ext>
            </a:extLst>
          </p:cNvPr>
          <p:cNvSpPr txBox="1"/>
          <p:nvPr/>
        </p:nvSpPr>
        <p:spPr>
          <a:xfrm>
            <a:off x="3458106" y="5036750"/>
            <a:ext cx="701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4" grpId="0"/>
      <p:bldP spid="18" grpId="0"/>
      <p:bldP spid="19" grpId="0"/>
      <p:bldP spid="20" grpId="0"/>
      <p:bldP spid="2" grpId="0"/>
      <p:bldP spid="23" grpId="0"/>
      <p:bldP spid="25" grpId="0"/>
      <p:bldP spid="26" grpId="0"/>
      <p:bldP spid="28" grpId="0"/>
      <p:bldP spid="30" grpId="0"/>
      <p:bldP spid="32" grpId="0"/>
      <p:bldP spid="34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481B7AD-6859-4C0A-930E-CB22C3FA3226}"/>
                  </a:ext>
                </a:extLst>
              </p:cNvPr>
              <p:cNvSpPr txBox="1"/>
              <p:nvPr/>
            </p:nvSpPr>
            <p:spPr>
              <a:xfrm>
                <a:off x="1602382" y="909087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481B7AD-6859-4C0A-930E-CB22C3FA32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382" y="909087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BB178F1C-7CCD-439D-AE69-FC4BFB2B1A2C}"/>
              </a:ext>
            </a:extLst>
          </p:cNvPr>
          <p:cNvSpPr/>
          <p:nvPr/>
        </p:nvSpPr>
        <p:spPr>
          <a:xfrm>
            <a:off x="2078877" y="1089328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C94D9A-373C-476C-875E-D80DDABF87DB}"/>
              </a:ext>
            </a:extLst>
          </p:cNvPr>
          <p:cNvSpPr txBox="1"/>
          <p:nvPr/>
        </p:nvSpPr>
        <p:spPr>
          <a:xfrm>
            <a:off x="2471284" y="1089328"/>
            <a:ext cx="537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4AA0ED-B129-45C4-AE23-8C19374C3F7A}"/>
              </a:ext>
            </a:extLst>
          </p:cNvPr>
          <p:cNvSpPr/>
          <p:nvPr/>
        </p:nvSpPr>
        <p:spPr>
          <a:xfrm>
            <a:off x="2842101" y="1089328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4FE246-ED39-492B-A696-EC25C6E392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8353" y="2368863"/>
            <a:ext cx="1289539" cy="10601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914F98FF-44B2-4876-B3D1-58FB9A7899B1}"/>
                  </a:ext>
                </a:extLst>
              </p:cNvPr>
              <p:cNvSpPr/>
              <p:nvPr/>
            </p:nvSpPr>
            <p:spPr>
              <a:xfrm>
                <a:off x="1894172" y="2225907"/>
                <a:ext cx="4458787" cy="1324122"/>
              </a:xfrm>
              <a:prstGeom prst="wedgeRoundRectCallout">
                <a:avLst>
                  <a:gd name="adj1" fmla="val 59628"/>
                  <a:gd name="adj2" fmla="val 5394"/>
                  <a:gd name="adj3" fmla="val 16667"/>
                </a:avLst>
              </a:prstGeom>
              <a:ln w="28575">
                <a:solidFill>
                  <a:schemeClr val="accent6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and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</a:t>
                </a:r>
              </a:p>
              <a:p>
                <a:pPr algn="ctr"/>
                <a:r>
                  <a:rPr lang="en-GB" sz="2800" dirty="0"/>
                  <a:t>So the answer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21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914F98FF-44B2-4876-B3D1-58FB9A7899B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4172" y="2225907"/>
                <a:ext cx="4458787" cy="1324122"/>
              </a:xfrm>
              <a:prstGeom prst="wedgeRoundRectCallout">
                <a:avLst>
                  <a:gd name="adj1" fmla="val 59628"/>
                  <a:gd name="adj2" fmla="val 5394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36086DBD-0E42-4315-BB22-E8BCBA71D7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68095" y="1262303"/>
            <a:ext cx="747045" cy="7470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B2E73E8-3068-4964-A7BC-FFB163DD22F0}"/>
              </a:ext>
            </a:extLst>
          </p:cNvPr>
          <p:cNvSpPr txBox="1"/>
          <p:nvPr/>
        </p:nvSpPr>
        <p:spPr>
          <a:xfrm>
            <a:off x="5470939" y="14049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C0D7332-D65F-45A3-871A-DDC1EA71B67E}"/>
                  </a:ext>
                </a:extLst>
              </p:cNvPr>
              <p:cNvSpPr txBox="1"/>
              <p:nvPr/>
            </p:nvSpPr>
            <p:spPr>
              <a:xfrm>
                <a:off x="1725683" y="419181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C0D7332-D65F-45A3-871A-DDC1EA71B6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5683" y="4191811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7F506B0-7CBA-4DC6-8FE1-F712BF8EF288}"/>
                  </a:ext>
                </a:extLst>
              </p:cNvPr>
              <p:cNvSpPr txBox="1"/>
              <p:nvPr/>
            </p:nvSpPr>
            <p:spPr>
              <a:xfrm>
                <a:off x="2434214" y="419181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7F506B0-7CBA-4DC6-8FE1-F712BF8EF2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4214" y="4191811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95D40FF-7B1A-4049-9A28-51E31C69ADF6}"/>
                  </a:ext>
                </a:extLst>
              </p:cNvPr>
              <p:cNvSpPr txBox="1"/>
              <p:nvPr/>
            </p:nvSpPr>
            <p:spPr>
              <a:xfrm>
                <a:off x="3142745" y="419181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95D40FF-7B1A-4049-9A28-51E31C69AD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2745" y="4191811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>
            <a:extLst>
              <a:ext uri="{FF2B5EF4-FFF2-40B4-BE49-F238E27FC236}">
                <a16:creationId xmlns:a16="http://schemas.microsoft.com/office/drawing/2014/main" id="{F623010E-775C-4205-85ED-670E94008F02}"/>
              </a:ext>
            </a:extLst>
          </p:cNvPr>
          <p:cNvSpPr/>
          <p:nvPr/>
        </p:nvSpPr>
        <p:spPr>
          <a:xfrm>
            <a:off x="2145555" y="4372052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6CF32-CC74-4AB2-8478-EF6DD8D1E587}"/>
              </a:ext>
            </a:extLst>
          </p:cNvPr>
          <p:cNvSpPr/>
          <p:nvPr/>
        </p:nvSpPr>
        <p:spPr>
          <a:xfrm>
            <a:off x="2854086" y="4372052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ED016C7-0275-41AD-A78C-B51D2B18DC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145502"/>
              </p:ext>
            </p:extLst>
          </p:nvPr>
        </p:nvGraphicFramePr>
        <p:xfrm>
          <a:off x="4266727" y="4390524"/>
          <a:ext cx="3718946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78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9979756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809516585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113054426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0127853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2185227821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15E383-DF00-4484-93BF-EBC93ED664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530498"/>
              </p:ext>
            </p:extLst>
          </p:nvPr>
        </p:nvGraphicFramePr>
        <p:xfrm>
          <a:off x="4266727" y="4390524"/>
          <a:ext cx="3718946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78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9979756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809516585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113054426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0127853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2185227821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104B536-4D25-44A9-8D81-494606FFE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210478"/>
              </p:ext>
            </p:extLst>
          </p:nvPr>
        </p:nvGraphicFramePr>
        <p:xfrm>
          <a:off x="4266727" y="4390524"/>
          <a:ext cx="3718946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78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9979756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809516585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113054426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0127853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2185227821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5D5F60C-A582-47F7-B131-249608D4DE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264484"/>
              </p:ext>
            </p:extLst>
          </p:nvPr>
        </p:nvGraphicFramePr>
        <p:xfrm>
          <a:off x="4266727" y="4390524"/>
          <a:ext cx="3718946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78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9979756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809516585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113054426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0127853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2185227821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25217C19-3585-4853-8B0C-AF8F86D393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820293"/>
              </p:ext>
            </p:extLst>
          </p:nvPr>
        </p:nvGraphicFramePr>
        <p:xfrm>
          <a:off x="4266727" y="3739305"/>
          <a:ext cx="3718953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093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769742333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1447345073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3248758629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1479139137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375725704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881522562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3889685019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938278129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672999085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270881268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344558394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988704478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3727469914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4199210883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1226693715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1869984279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861906485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854266309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204305315"/>
                    </a:ext>
                  </a:extLst>
                </a:gridCol>
                <a:gridCol w="177093">
                  <a:extLst>
                    <a:ext uri="{9D8B030D-6E8A-4147-A177-3AD203B41FA5}">
                      <a16:colId xmlns:a16="http://schemas.microsoft.com/office/drawing/2014/main" val="4046239142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68F1B27-7C54-4085-A49A-E670EC7EF355}"/>
                  </a:ext>
                </a:extLst>
              </p:cNvPr>
              <p:cNvSpPr txBox="1"/>
              <p:nvPr/>
            </p:nvSpPr>
            <p:spPr>
              <a:xfrm>
                <a:off x="3221974" y="909087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1"/>
                              </a:solidFill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1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68F1B27-7C54-4085-A49A-E670EC7EF3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974" y="909087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7721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0" grpId="1"/>
      <p:bldP spid="11" grpId="0"/>
      <p:bldP spid="12" grpId="0"/>
      <p:bldP spid="13" grpId="0"/>
      <p:bldP spid="14" grpId="0"/>
      <p:bldP spid="15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437230" y="34820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7230" y="348204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180413" y="338906"/>
                <a:ext cx="583581" cy="90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413" y="338906"/>
                <a:ext cx="583581" cy="9022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2874021" y="528445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3700688" y="528445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784480" y="34820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480" y="348204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4501711" y="528445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4157069" y="528445"/>
            <a:ext cx="583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063604"/>
              </p:ext>
            </p:extLst>
          </p:nvPr>
        </p:nvGraphicFramePr>
        <p:xfrm>
          <a:off x="1433234" y="1591081"/>
          <a:ext cx="584405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78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9979756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809516585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113054426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1012785350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2185227821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3862756758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3846317995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236856544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3535268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sp>
        <p:nvSpPr>
          <p:cNvPr id="37" name="Rectangle 36"/>
          <p:cNvSpPr/>
          <p:nvPr/>
        </p:nvSpPr>
        <p:spPr>
          <a:xfrm>
            <a:off x="5308768" y="528445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671552" y="34820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552" y="348204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934167" y="359367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167" y="3593672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/>
          <p:cNvSpPr/>
          <p:nvPr/>
        </p:nvSpPr>
        <p:spPr>
          <a:xfrm>
            <a:off x="1434110" y="3773913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1803069" y="3773913"/>
            <a:ext cx="537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173886" y="3773913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4942857" y="359367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2857" y="3593672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463304"/>
              </p:ext>
            </p:extLst>
          </p:nvPr>
        </p:nvGraphicFramePr>
        <p:xfrm>
          <a:off x="1816475" y="4688594"/>
          <a:ext cx="488741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926047471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68549447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40212740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94827960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116156432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179196068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535268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823902"/>
              </p:ext>
            </p:extLst>
          </p:nvPr>
        </p:nvGraphicFramePr>
        <p:xfrm>
          <a:off x="1816475" y="4688594"/>
          <a:ext cx="1466223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301101"/>
              </p:ext>
            </p:extLst>
          </p:nvPr>
        </p:nvGraphicFramePr>
        <p:xfrm>
          <a:off x="1433234" y="1591081"/>
          <a:ext cx="106255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78">
                  <a:extLst>
                    <a:ext uri="{9D8B030D-6E8A-4147-A177-3AD203B41FA5}">
                      <a16:colId xmlns:a16="http://schemas.microsoft.com/office/drawing/2014/main" val="3103767633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2479847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40436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750563"/>
              </p:ext>
            </p:extLst>
          </p:nvPr>
        </p:nvGraphicFramePr>
        <p:xfrm>
          <a:off x="2495790" y="1591081"/>
          <a:ext cx="106255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78">
                  <a:extLst>
                    <a:ext uri="{9D8B030D-6E8A-4147-A177-3AD203B41FA5}">
                      <a16:colId xmlns:a16="http://schemas.microsoft.com/office/drawing/2014/main" val="3103767633"/>
                    </a:ext>
                  </a:extLst>
                </a:gridCol>
                <a:gridCol w="531278">
                  <a:extLst>
                    <a:ext uri="{9D8B030D-6E8A-4147-A177-3AD203B41FA5}">
                      <a16:colId xmlns:a16="http://schemas.microsoft.com/office/drawing/2014/main" val="42479847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40436"/>
                  </a:ext>
                </a:extLst>
              </a:tr>
            </a:tbl>
          </a:graphicData>
        </a:graphic>
      </p:graphicFrame>
      <p:pic>
        <p:nvPicPr>
          <p:cNvPr id="29" name="Picture 2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18877" y="2580222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721721" y="27229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8017716"/>
              </p:ext>
            </p:extLst>
          </p:nvPr>
        </p:nvGraphicFramePr>
        <p:xfrm>
          <a:off x="3285259" y="4688594"/>
          <a:ext cx="1466223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292139"/>
              </p:ext>
            </p:extLst>
          </p:nvPr>
        </p:nvGraphicFramePr>
        <p:xfrm>
          <a:off x="4744541" y="4688594"/>
          <a:ext cx="1466223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sp>
        <p:nvSpPr>
          <p:cNvPr id="50" name="Rectangle 49"/>
          <p:cNvSpPr/>
          <p:nvPr/>
        </p:nvSpPr>
        <p:spPr>
          <a:xfrm>
            <a:off x="2988524" y="3773913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51" name="Rectangle 50"/>
          <p:cNvSpPr/>
          <p:nvPr/>
        </p:nvSpPr>
        <p:spPr>
          <a:xfrm>
            <a:off x="3750188" y="3773913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52" name="Rectangle 51"/>
          <p:cNvSpPr/>
          <p:nvPr/>
        </p:nvSpPr>
        <p:spPr>
          <a:xfrm>
            <a:off x="4571663" y="3773913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2530488" y="359367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0488" y="3593672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308707" y="359367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8707" y="3593672"/>
                <a:ext cx="583581" cy="88370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4086926" y="359367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6926" y="3593672"/>
                <a:ext cx="583581" cy="88370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1900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  <p:bldP spid="25" grpId="0"/>
      <p:bldP spid="26" grpId="0"/>
      <p:bldP spid="27" grpId="0"/>
      <p:bldP spid="32" grpId="0"/>
      <p:bldP spid="37" grpId="0"/>
      <p:bldP spid="38" grpId="0"/>
      <p:bldP spid="41" grpId="0"/>
      <p:bldP spid="42" grpId="0"/>
      <p:bldP spid="43" grpId="0"/>
      <p:bldP spid="44" grpId="0"/>
      <p:bldP spid="45" grpId="0"/>
      <p:bldP spid="30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874825"/>
              </p:ext>
            </p:extLst>
          </p:nvPr>
        </p:nvGraphicFramePr>
        <p:xfrm>
          <a:off x="934468" y="2907421"/>
          <a:ext cx="6991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9400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1926047471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268549447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1722740392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2475539540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1909953631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2706736124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912397606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162699763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733051045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3536394308"/>
                    </a:ext>
                  </a:extLst>
                </a:gridCol>
                <a:gridCol w="499400">
                  <a:extLst>
                    <a:ext uri="{9D8B030D-6E8A-4147-A177-3AD203B41FA5}">
                      <a16:colId xmlns:a16="http://schemas.microsoft.com/office/drawing/2014/main" val="34021274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0791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266087" y="7551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6087" y="755148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2723873" y="935389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31" name="Rectangle 30"/>
          <p:cNvSpPr/>
          <p:nvPr/>
        </p:nvSpPr>
        <p:spPr>
          <a:xfrm>
            <a:off x="3672961" y="93538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056894" y="7551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6894" y="755148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8455" y="1405003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431299" y="15476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32528" y="242667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800" dirty="0"/>
          </a:p>
        </p:txBody>
      </p:sp>
      <p:sp>
        <p:nvSpPr>
          <p:cNvPr id="53" name="Rectangle 52"/>
          <p:cNvSpPr/>
          <p:nvPr/>
        </p:nvSpPr>
        <p:spPr>
          <a:xfrm>
            <a:off x="4237446" y="244476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54" name="Rectangle 53"/>
          <p:cNvSpPr/>
          <p:nvPr/>
        </p:nvSpPr>
        <p:spPr>
          <a:xfrm>
            <a:off x="7742364" y="249024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1163583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583" y="3590769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1639280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9280" y="3590769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2129293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9293" y="3590769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2619813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813" y="3590769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3137724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7724" y="3590769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3632970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2970" y="3590769"/>
                <a:ext cx="583581" cy="88370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Curved Down Arrow 63"/>
          <p:cNvSpPr/>
          <p:nvPr/>
        </p:nvSpPr>
        <p:spPr>
          <a:xfrm>
            <a:off x="929058" y="2198253"/>
            <a:ext cx="1032877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4488333" y="93538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5011914" y="7551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1914" y="755148"/>
                <a:ext cx="583581" cy="88370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4830404" y="93538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134094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094" y="3590769"/>
                <a:ext cx="583581" cy="88370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654817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4817" y="3590769"/>
                <a:ext cx="583581" cy="88370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130514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514" y="3590769"/>
                <a:ext cx="583581" cy="883703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620527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0527" y="3590769"/>
                <a:ext cx="583581" cy="883703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6111047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1047" y="3590769"/>
                <a:ext cx="583581" cy="883703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628958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8958" y="3590769"/>
                <a:ext cx="583581" cy="883703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7124204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4204" y="3590769"/>
                <a:ext cx="583581" cy="883703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7652513" y="35907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2513" y="3590769"/>
                <a:ext cx="583581" cy="883703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Curved Down Arrow 39"/>
          <p:cNvSpPr/>
          <p:nvPr/>
        </p:nvSpPr>
        <p:spPr>
          <a:xfrm>
            <a:off x="1925660" y="2198253"/>
            <a:ext cx="1032877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Curved Down Arrow 40"/>
          <p:cNvSpPr/>
          <p:nvPr/>
        </p:nvSpPr>
        <p:spPr>
          <a:xfrm>
            <a:off x="2922262" y="2198253"/>
            <a:ext cx="1032877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Curved Down Arrow 41"/>
          <p:cNvSpPr/>
          <p:nvPr/>
        </p:nvSpPr>
        <p:spPr>
          <a:xfrm>
            <a:off x="3919548" y="2198253"/>
            <a:ext cx="1032877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905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4" grpId="0" animBg="1"/>
      <p:bldP spid="66" grpId="0"/>
      <p:bldP spid="67" grpId="0"/>
      <p:bldP spid="27" grpId="0"/>
      <p:bldP spid="32" grpId="0"/>
      <p:bldP spid="32" grpId="1"/>
      <p:bldP spid="34" grpId="0"/>
      <p:bldP spid="35" grpId="0"/>
      <p:bldP spid="36" grpId="0"/>
      <p:bldP spid="37" grpId="0"/>
      <p:bldP spid="38" grpId="0"/>
      <p:bldP spid="39" grpId="0"/>
      <p:bldP spid="40" grpId="0" animBg="1"/>
      <p:bldP spid="41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490136" y="54664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0136" y="546644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867766" y="72688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1852026" y="726885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200787" y="54664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0787" y="546644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632226" y="726885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0" name="Rectangle 9"/>
          <p:cNvSpPr/>
          <p:nvPr/>
        </p:nvSpPr>
        <p:spPr>
          <a:xfrm>
            <a:off x="2974297" y="72688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1000" y="455675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83844" y="5983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05261" y="254862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261" y="2548621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1105415" y="2728862"/>
            <a:ext cx="7024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1786796" y="2728862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205900" y="254862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5900" y="2548621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2690094" y="2728862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3032165" y="272886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79835" y="478032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835" y="4780329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1091713" y="496057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2070041" y="496057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1482239" y="4956352"/>
            <a:ext cx="556358" cy="53165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452068" y="49605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158244" y="54664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244" y="546644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1493384" y="49605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775641" y="496057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215869" y="478032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5869" y="4780329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2636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6" grpId="0"/>
      <p:bldP spid="17" grpId="0"/>
      <p:bldP spid="19" grpId="0"/>
      <p:bldP spid="28" grpId="0"/>
      <p:bldP spid="29" grpId="0"/>
      <p:bldP spid="30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5546373" y="3697972"/>
            <a:ext cx="1891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914737" y="846390"/>
                <a:ext cx="583581" cy="93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737" y="846390"/>
                <a:ext cx="583581" cy="93942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3579105" y="1054492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4468362" y="1054492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>
            <a:off x="3039287" y="1050274"/>
            <a:ext cx="556358" cy="53165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962813" y="105449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888419" y="87425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8419" y="874251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3003411" y="3107064"/>
            <a:ext cx="631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958344" y="784446"/>
            <a:ext cx="510018" cy="531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2997204" y="2290112"/>
            <a:ext cx="2056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36</a:t>
            </a:r>
            <a:endParaRPr lang="en-GB" sz="2800" dirty="0"/>
          </a:p>
        </p:txBody>
      </p:sp>
      <p:sp>
        <p:nvSpPr>
          <p:cNvPr id="34" name="Rectangle 33"/>
          <p:cNvSpPr/>
          <p:nvPr/>
        </p:nvSpPr>
        <p:spPr>
          <a:xfrm>
            <a:off x="3575074" y="3107064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35" name="Rectangle 34"/>
          <p:cNvSpPr/>
          <p:nvPr/>
        </p:nvSpPr>
        <p:spPr>
          <a:xfrm>
            <a:off x="3955979" y="3107064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344900" y="3107064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37" name="Rectangle 36"/>
          <p:cNvSpPr/>
          <p:nvPr/>
        </p:nvSpPr>
        <p:spPr>
          <a:xfrm>
            <a:off x="4737026" y="310706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38" name="Rectangle 37"/>
          <p:cNvSpPr/>
          <p:nvPr/>
        </p:nvSpPr>
        <p:spPr>
          <a:xfrm>
            <a:off x="5386222" y="1054492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39" name="Rectangle 38"/>
          <p:cNvSpPr/>
          <p:nvPr/>
        </p:nvSpPr>
        <p:spPr>
          <a:xfrm>
            <a:off x="3045494" y="105449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044953" y="78391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97946" y="4268586"/>
            <a:ext cx="51408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fraction is a non-unit fraction.</a:t>
            </a:r>
            <a:endParaRPr lang="en-GB" sz="28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5351" y="3555283"/>
            <a:ext cx="747045" cy="747045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2955305" y="4933704"/>
            <a:ext cx="631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497318" y="4933704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45" name="Rectangle 44"/>
          <p:cNvSpPr/>
          <p:nvPr/>
        </p:nvSpPr>
        <p:spPr>
          <a:xfrm>
            <a:off x="3848573" y="4933704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207844" y="4933704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47" name="Rectangle 46"/>
          <p:cNvSpPr/>
          <p:nvPr/>
        </p:nvSpPr>
        <p:spPr>
          <a:xfrm>
            <a:off x="4570320" y="49337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48" name="Rectangle 47"/>
          <p:cNvSpPr/>
          <p:nvPr/>
        </p:nvSpPr>
        <p:spPr>
          <a:xfrm>
            <a:off x="3028954" y="105449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052819" y="78391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457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 animBg="1"/>
      <p:bldP spid="18" grpId="0"/>
      <p:bldP spid="30" grpId="0"/>
      <p:bldP spid="31" grpId="0" animBg="1"/>
      <p:bldP spid="32" grpId="0"/>
      <p:bldP spid="34" grpId="0"/>
      <p:bldP spid="35" grpId="0"/>
      <p:bldP spid="36" grpId="0"/>
      <p:bldP spid="37" grpId="0"/>
      <p:bldP spid="38" grpId="0"/>
      <p:bldP spid="39" grpId="0"/>
      <p:bldP spid="39" grpId="1"/>
      <p:bldP spid="40" grpId="0"/>
      <p:bldP spid="40" grpId="1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843565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4.7|12.7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|8.2|20|10.9|6.4|13.2|7.7|4.9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2.5|8.8|16.7|2.7|7.9|1.8|1.1|1.2|10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6.3|3.2|1.6|5.7|3.8|3.5|17.9|1.8|1.6|3|1.5|0.6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9.2|4.7|2.8|4.4|7.8|1.1|0.9|1|4.3|1.2|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4.3|13.4|3|11.7|1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5.2|6.9|3.7|7.9|5.2|15.1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E5FD382-3AF2-4928-9AAD-A31511DCA9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purl.org/dc/dcmitype/"/>
    <ds:schemaRef ds:uri="http://schemas.openxmlformats.org/package/2006/metadata/core-properties"/>
    <ds:schemaRef ds:uri="cee99ee9-287b-4f9a-957c-ba5ae7375c9a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8672</TotalTime>
  <Words>324</Words>
  <Application>Microsoft Office PowerPoint</Application>
  <PresentationFormat>On-screen Show (4:3)</PresentationFormat>
  <Paragraphs>186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questions  5 - 7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244</cp:revision>
  <dcterms:created xsi:type="dcterms:W3CDTF">2019-07-05T11:02:13Z</dcterms:created>
  <dcterms:modified xsi:type="dcterms:W3CDTF">2021-02-19T11:40:08Z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