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81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74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667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63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514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728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14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697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772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356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189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5586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8C10B-FD1D-4118-9DD0-9D45863B0513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566D-8A8D-4982-BC4E-FE01EE2071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44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372" y="953589"/>
            <a:ext cx="5690397" cy="29913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43645" y="3649282"/>
            <a:ext cx="830797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dirty="0" smtClean="0">
                <a:latin typeface="Sassoon Infant Std" panose="020B0503020103030203" pitchFamily="34" charset="0"/>
              </a:rPr>
              <a:t>I</a:t>
            </a:r>
            <a:r>
              <a:rPr lang="en-GB" sz="6000" dirty="0" smtClean="0">
                <a:latin typeface="Sassoon Primary" pitchFamily="50" charset="0"/>
              </a:rPr>
              <a:t> think </a:t>
            </a:r>
            <a:r>
              <a:rPr lang="en-GB" sz="6000" dirty="0" smtClean="0">
                <a:latin typeface="Sassoon Infant Std" panose="020B0503020103030203" pitchFamily="34" charset="0"/>
              </a:rPr>
              <a:t>I</a:t>
            </a:r>
            <a:r>
              <a:rPr lang="en-GB" sz="6000" dirty="0" smtClean="0">
                <a:latin typeface="Sassoon Primary" pitchFamily="50" charset="0"/>
              </a:rPr>
              <a:t> am pink.</a:t>
            </a:r>
            <a:endParaRPr lang="en-GB" sz="60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78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ng"/>
          <p:cNvGrpSpPr>
            <a:grpSpLocks/>
          </p:cNvGrpSpPr>
          <p:nvPr/>
        </p:nvGrpSpPr>
        <p:grpSpPr bwMode="auto">
          <a:xfrm>
            <a:off x="4951413" y="2149476"/>
            <a:ext cx="1547812" cy="2957513"/>
            <a:chOff x="3588784" y="2079309"/>
            <a:chExt cx="1549289" cy="2957159"/>
          </a:xfrm>
        </p:grpSpPr>
        <p:pic>
          <p:nvPicPr>
            <p:cNvPr id="10297" name="picture ch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1604" y="3787515"/>
              <a:ext cx="942674" cy="1248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98" name="ch"/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549289" cy="15695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ng</a:t>
              </a:r>
            </a:p>
          </p:txBody>
        </p:sp>
      </p:grpSp>
      <p:grpSp>
        <p:nvGrpSpPr>
          <p:cNvPr id="17" name="Group 16">
            <a:extLst/>
          </p:cNvPr>
          <p:cNvGrpSpPr/>
          <p:nvPr/>
        </p:nvGrpSpPr>
        <p:grpSpPr>
          <a:xfrm>
            <a:off x="8220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18" name="Oval 17">
              <a:extLst/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/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20" name="background">
            <a:extLst/>
          </p:cNvPr>
          <p:cNvSpPr/>
          <p:nvPr/>
        </p:nvSpPr>
        <p:spPr>
          <a:xfrm>
            <a:off x="4545014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21" name="y"/>
          <p:cNvGrpSpPr>
            <a:grpSpLocks/>
          </p:cNvGrpSpPr>
          <p:nvPr/>
        </p:nvGrpSpPr>
        <p:grpSpPr bwMode="auto">
          <a:xfrm>
            <a:off x="5246687" y="2049464"/>
            <a:ext cx="802549" cy="3133725"/>
            <a:chOff x="3586454" y="2079309"/>
            <a:chExt cx="802509" cy="3133238"/>
          </a:xfrm>
        </p:grpSpPr>
        <p:pic>
          <p:nvPicPr>
            <p:cNvPr id="10295" name="picture y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6454" y="3791925"/>
              <a:ext cx="753218" cy="14206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96" name="y"/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800179" cy="1569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y</a:t>
              </a:r>
            </a:p>
          </p:txBody>
        </p:sp>
      </p:grpSp>
      <p:grpSp>
        <p:nvGrpSpPr>
          <p:cNvPr id="24" name="X"/>
          <p:cNvGrpSpPr>
            <a:grpSpLocks/>
          </p:cNvGrpSpPr>
          <p:nvPr/>
        </p:nvGrpSpPr>
        <p:grpSpPr bwMode="auto">
          <a:xfrm>
            <a:off x="4959351" y="2138364"/>
            <a:ext cx="1446213" cy="2955925"/>
            <a:chOff x="3148267" y="2079309"/>
            <a:chExt cx="1445525" cy="2954951"/>
          </a:xfrm>
        </p:grpSpPr>
        <p:pic>
          <p:nvPicPr>
            <p:cNvPr id="10293" name="picture X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8267" y="3786149"/>
              <a:ext cx="1445525" cy="12481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94" name="X"/>
            <p:cNvSpPr txBox="1">
              <a:spLocks noChangeArrowheads="1"/>
            </p:cNvSpPr>
            <p:nvPr/>
          </p:nvSpPr>
          <p:spPr bwMode="auto">
            <a:xfrm>
              <a:off x="3374238" y="2079309"/>
              <a:ext cx="799838" cy="1569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x</a:t>
              </a:r>
            </a:p>
          </p:txBody>
        </p:sp>
      </p:grpSp>
      <p:grpSp>
        <p:nvGrpSpPr>
          <p:cNvPr id="27" name="W"/>
          <p:cNvGrpSpPr>
            <a:grpSpLocks/>
          </p:cNvGrpSpPr>
          <p:nvPr/>
        </p:nvGrpSpPr>
        <p:grpSpPr bwMode="auto">
          <a:xfrm>
            <a:off x="4727576" y="2200275"/>
            <a:ext cx="1909763" cy="2832100"/>
            <a:chOff x="3013371" y="1860729"/>
            <a:chExt cx="1910034" cy="2833074"/>
          </a:xfrm>
        </p:grpSpPr>
        <p:pic>
          <p:nvPicPr>
            <p:cNvPr id="10291" name="picture W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371" y="3979156"/>
              <a:ext cx="1910034" cy="714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92" name="W"/>
            <p:cNvSpPr txBox="1">
              <a:spLocks noChangeArrowheads="1"/>
            </p:cNvSpPr>
            <p:nvPr/>
          </p:nvSpPr>
          <p:spPr bwMode="auto">
            <a:xfrm>
              <a:off x="3325853" y="1860729"/>
              <a:ext cx="1249237" cy="1862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500">
                  <a:solidFill>
                    <a:schemeClr val="tx1"/>
                  </a:solidFill>
                </a:rPr>
                <a:t>w</a:t>
              </a:r>
            </a:p>
          </p:txBody>
        </p:sp>
      </p:grpSp>
      <p:grpSp>
        <p:nvGrpSpPr>
          <p:cNvPr id="32" name="V"/>
          <p:cNvGrpSpPr>
            <a:grpSpLocks/>
          </p:cNvGrpSpPr>
          <p:nvPr/>
        </p:nvGrpSpPr>
        <p:grpSpPr bwMode="auto">
          <a:xfrm>
            <a:off x="5203825" y="1951039"/>
            <a:ext cx="958850" cy="3330575"/>
            <a:chOff x="3291809" y="1860729"/>
            <a:chExt cx="959407" cy="3331322"/>
          </a:xfrm>
        </p:grpSpPr>
        <p:pic>
          <p:nvPicPr>
            <p:cNvPr id="10289" name="picture V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1809" y="3836590"/>
              <a:ext cx="959407" cy="1355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90" name="V"/>
            <p:cNvSpPr txBox="1">
              <a:spLocks noChangeArrowheads="1"/>
            </p:cNvSpPr>
            <p:nvPr/>
          </p:nvSpPr>
          <p:spPr bwMode="auto">
            <a:xfrm>
              <a:off x="3325853" y="1860729"/>
              <a:ext cx="922583" cy="186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500">
                  <a:solidFill>
                    <a:schemeClr val="tx1"/>
                  </a:solidFill>
                </a:rPr>
                <a:t>v</a:t>
              </a:r>
            </a:p>
          </p:txBody>
        </p:sp>
      </p:grpSp>
      <p:grpSp>
        <p:nvGrpSpPr>
          <p:cNvPr id="35" name="J"/>
          <p:cNvGrpSpPr>
            <a:grpSpLocks/>
          </p:cNvGrpSpPr>
          <p:nvPr/>
        </p:nvGrpSpPr>
        <p:grpSpPr bwMode="auto">
          <a:xfrm>
            <a:off x="5203825" y="1954214"/>
            <a:ext cx="958850" cy="3324225"/>
            <a:chOff x="3291809" y="2079309"/>
            <a:chExt cx="959407" cy="3324884"/>
          </a:xfrm>
        </p:grpSpPr>
        <p:pic>
          <p:nvPicPr>
            <p:cNvPr id="10287" name="picture J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1809" y="3791924"/>
              <a:ext cx="959407" cy="1612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88" name="J"/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457442" cy="1569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j</a:t>
              </a:r>
            </a:p>
          </p:txBody>
        </p:sp>
      </p:grpSp>
      <p:grpSp>
        <p:nvGrpSpPr>
          <p:cNvPr id="38" name="PLAY 1"/>
          <p:cNvGrpSpPr>
            <a:grpSpLocks/>
          </p:cNvGrpSpPr>
          <p:nvPr/>
        </p:nvGrpSpPr>
        <p:grpSpPr bwMode="auto">
          <a:xfrm>
            <a:off x="5287963" y="5357813"/>
            <a:ext cx="736600" cy="735012"/>
            <a:chOff x="6300192" y="2204864"/>
            <a:chExt cx="900100" cy="900100"/>
          </a:xfrm>
        </p:grpSpPr>
        <p:sp>
          <p:nvSpPr>
            <p:cNvPr id="39" name="Oval 38">
              <a:extLst/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B47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0" name="Isosceles Triangle 39">
              <a:extLst/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rgbClr val="CB47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41" name="Speech Bubble">
            <a:extLst/>
          </p:cNvPr>
          <p:cNvSpPr/>
          <p:nvPr/>
        </p:nvSpPr>
        <p:spPr>
          <a:xfrm>
            <a:off x="3540125" y="836613"/>
            <a:ext cx="5111750" cy="608012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1025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100" y="1773239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background 2">
            <a:extLst/>
          </p:cNvPr>
          <p:cNvSpPr/>
          <p:nvPr/>
        </p:nvSpPr>
        <p:spPr>
          <a:xfrm>
            <a:off x="7527926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44" name="PLAY 2"/>
          <p:cNvGrpSpPr>
            <a:grpSpLocks/>
          </p:cNvGrpSpPr>
          <p:nvPr/>
        </p:nvGrpSpPr>
        <p:grpSpPr bwMode="auto">
          <a:xfrm>
            <a:off x="8297863" y="5357813"/>
            <a:ext cx="735012" cy="735012"/>
            <a:chOff x="6300192" y="2204864"/>
            <a:chExt cx="900100" cy="900100"/>
          </a:xfrm>
        </p:grpSpPr>
        <p:sp>
          <p:nvSpPr>
            <p:cNvPr id="45" name="Oval 44">
              <a:extLst/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B47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6" name="Isosceles Triangle 45">
              <a:extLst/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CB47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47" name="he"/>
          <p:cNvSpPr txBox="1">
            <a:spLocks noChangeArrowheads="1"/>
          </p:cNvSpPr>
          <p:nvPr/>
        </p:nvSpPr>
        <p:spPr bwMode="auto">
          <a:xfrm>
            <a:off x="8088313" y="3260726"/>
            <a:ext cx="12105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>
                <a:solidFill>
                  <a:schemeClr val="tx1"/>
                </a:solidFill>
              </a:rPr>
              <a:t>he</a:t>
            </a:r>
          </a:p>
        </p:txBody>
      </p:sp>
      <p:sp>
        <p:nvSpPr>
          <p:cNvPr id="48" name="she"/>
          <p:cNvSpPr txBox="1">
            <a:spLocks noChangeArrowheads="1"/>
          </p:cNvSpPr>
          <p:nvPr/>
        </p:nvSpPr>
        <p:spPr bwMode="auto">
          <a:xfrm>
            <a:off x="7897814" y="3260726"/>
            <a:ext cx="167225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>
                <a:solidFill>
                  <a:schemeClr val="tx1"/>
                </a:solidFill>
              </a:rPr>
              <a:t>she</a:t>
            </a:r>
          </a:p>
        </p:txBody>
      </p:sp>
      <p:grpSp>
        <p:nvGrpSpPr>
          <p:cNvPr id="49" name="z"/>
          <p:cNvGrpSpPr>
            <a:grpSpLocks/>
          </p:cNvGrpSpPr>
          <p:nvPr/>
        </p:nvGrpSpPr>
        <p:grpSpPr bwMode="auto">
          <a:xfrm>
            <a:off x="5307016" y="2200275"/>
            <a:ext cx="802547" cy="2832100"/>
            <a:chOff x="3586454" y="2079309"/>
            <a:chExt cx="803339" cy="2832932"/>
          </a:xfrm>
        </p:grpSpPr>
        <p:pic>
          <p:nvPicPr>
            <p:cNvPr id="10281" name="picture z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6454" y="4092230"/>
              <a:ext cx="753218" cy="820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82" name="z"/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801009" cy="1570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z</a:t>
              </a:r>
            </a:p>
          </p:txBody>
        </p:sp>
      </p:grpSp>
      <p:grpSp>
        <p:nvGrpSpPr>
          <p:cNvPr id="52" name="zz"/>
          <p:cNvGrpSpPr>
            <a:grpSpLocks/>
          </p:cNvGrpSpPr>
          <p:nvPr/>
        </p:nvGrpSpPr>
        <p:grpSpPr bwMode="auto">
          <a:xfrm>
            <a:off x="4916489" y="2200275"/>
            <a:ext cx="1555400" cy="2832100"/>
            <a:chOff x="4869538" y="2501210"/>
            <a:chExt cx="1555761" cy="2832932"/>
          </a:xfrm>
        </p:grpSpPr>
        <p:grpSp>
          <p:nvGrpSpPr>
            <p:cNvPr id="10277" name="z"/>
            <p:cNvGrpSpPr>
              <a:grpSpLocks/>
            </p:cNvGrpSpPr>
            <p:nvPr/>
          </p:nvGrpSpPr>
          <p:grpSpPr bwMode="auto">
            <a:xfrm>
              <a:off x="4869538" y="2501210"/>
              <a:ext cx="1555761" cy="2832932"/>
              <a:chOff x="3449124" y="2079309"/>
              <a:chExt cx="1555761" cy="2832932"/>
            </a:xfrm>
          </p:grpSpPr>
          <p:pic>
            <p:nvPicPr>
              <p:cNvPr id="10279" name="picture z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49124" y="4092230"/>
                <a:ext cx="753218" cy="8200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280" name="z"/>
              <p:cNvSpPr txBox="1">
                <a:spLocks noChangeArrowheads="1"/>
              </p:cNvSpPr>
              <p:nvPr/>
            </p:nvSpPr>
            <p:spPr bwMode="auto">
              <a:xfrm>
                <a:off x="3588784" y="2079309"/>
                <a:ext cx="1416101" cy="15701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cs typeface="Tuffy-TTF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cs typeface="Tuffy-TTF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Tuffy-TTF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Tuffy-TTF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Tuffy-TTF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Tuffy-TTF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Tuffy-TTF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Tuffy-TTF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cs typeface="Tuffy-TTF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9600">
                    <a:solidFill>
                      <a:schemeClr val="tx1"/>
                    </a:solidFill>
                  </a:rPr>
                  <a:t>zz</a:t>
                </a:r>
              </a:p>
            </p:txBody>
          </p:sp>
        </p:grpSp>
        <p:pic>
          <p:nvPicPr>
            <p:cNvPr id="10278" name="picture z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8613" y="4495896"/>
              <a:ext cx="753218" cy="820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7" name="qu"/>
          <p:cNvGrpSpPr>
            <a:grpSpLocks/>
          </p:cNvGrpSpPr>
          <p:nvPr/>
        </p:nvGrpSpPr>
        <p:grpSpPr bwMode="auto">
          <a:xfrm>
            <a:off x="4729164" y="2147889"/>
            <a:ext cx="1908175" cy="2935287"/>
            <a:chOff x="3426824" y="2079309"/>
            <a:chExt cx="1908870" cy="2935540"/>
          </a:xfrm>
        </p:grpSpPr>
        <p:pic>
          <p:nvPicPr>
            <p:cNvPr id="10275" name="picture qu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6824" y="3916023"/>
              <a:ext cx="1908870" cy="1098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76" name="qu"/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548822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qu</a:t>
              </a:r>
            </a:p>
          </p:txBody>
        </p:sp>
      </p:grpSp>
      <p:grpSp>
        <p:nvGrpSpPr>
          <p:cNvPr id="60" name="ch"/>
          <p:cNvGrpSpPr>
            <a:grpSpLocks/>
          </p:cNvGrpSpPr>
          <p:nvPr/>
        </p:nvGrpSpPr>
        <p:grpSpPr bwMode="auto">
          <a:xfrm>
            <a:off x="4959351" y="2147889"/>
            <a:ext cx="1484702" cy="2935287"/>
            <a:chOff x="3588784" y="2079309"/>
            <a:chExt cx="1484719" cy="2935540"/>
          </a:xfrm>
        </p:grpSpPr>
        <p:pic>
          <p:nvPicPr>
            <p:cNvPr id="10273" name="picture ch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2230" y="3916023"/>
              <a:ext cx="938058" cy="1098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74" name="ch"/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484719" cy="1569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ch</a:t>
              </a:r>
            </a:p>
          </p:txBody>
        </p:sp>
      </p:grpSp>
      <p:grpSp>
        <p:nvGrpSpPr>
          <p:cNvPr id="63" name="ch"/>
          <p:cNvGrpSpPr>
            <a:grpSpLocks/>
          </p:cNvGrpSpPr>
          <p:nvPr/>
        </p:nvGrpSpPr>
        <p:grpSpPr bwMode="auto">
          <a:xfrm>
            <a:off x="4814889" y="2287589"/>
            <a:ext cx="1736725" cy="2657475"/>
            <a:chOff x="3441495" y="2079309"/>
            <a:chExt cx="1737514" cy="2657650"/>
          </a:xfrm>
        </p:grpSpPr>
        <p:pic>
          <p:nvPicPr>
            <p:cNvPr id="10271" name="picture ch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495" y="4194797"/>
              <a:ext cx="1737514" cy="542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72" name="ch"/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485377" cy="1569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sh</a:t>
              </a:r>
            </a:p>
          </p:txBody>
        </p:sp>
      </p:grpSp>
      <p:grpSp>
        <p:nvGrpSpPr>
          <p:cNvPr id="66" name="ch"/>
          <p:cNvGrpSpPr>
            <a:grpSpLocks/>
          </p:cNvGrpSpPr>
          <p:nvPr/>
        </p:nvGrpSpPr>
        <p:grpSpPr bwMode="auto">
          <a:xfrm>
            <a:off x="4999038" y="2206626"/>
            <a:ext cx="1212191" cy="2817813"/>
            <a:chOff x="3588784" y="2079309"/>
            <a:chExt cx="1212691" cy="2817595"/>
          </a:xfrm>
        </p:grpSpPr>
        <p:pic>
          <p:nvPicPr>
            <p:cNvPr id="10269" name="picture ch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3946" y="3927079"/>
              <a:ext cx="1017991" cy="969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70" name="ch"/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212691" cy="15695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th</a:t>
              </a:r>
            </a:p>
          </p:txBody>
        </p:sp>
      </p:grpSp>
      <p:sp>
        <p:nvSpPr>
          <p:cNvPr id="69" name="we"/>
          <p:cNvSpPr txBox="1">
            <a:spLocks noChangeArrowheads="1"/>
          </p:cNvSpPr>
          <p:nvPr/>
        </p:nvSpPr>
        <p:spPr bwMode="auto">
          <a:xfrm>
            <a:off x="7989888" y="3260726"/>
            <a:ext cx="136447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>
                <a:solidFill>
                  <a:schemeClr val="tx1"/>
                </a:solidFill>
              </a:rPr>
              <a:t>we</a:t>
            </a:r>
          </a:p>
        </p:txBody>
      </p:sp>
      <p:sp>
        <p:nvSpPr>
          <p:cNvPr id="70" name="me"/>
          <p:cNvSpPr txBox="1">
            <a:spLocks noChangeArrowheads="1"/>
          </p:cNvSpPr>
          <p:nvPr/>
        </p:nvSpPr>
        <p:spPr bwMode="auto">
          <a:xfrm>
            <a:off x="7961313" y="3260726"/>
            <a:ext cx="146706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>
                <a:solidFill>
                  <a:schemeClr val="tx1"/>
                </a:solidFill>
              </a:rPr>
              <a:t>me</a:t>
            </a:r>
          </a:p>
        </p:txBody>
      </p:sp>
      <p:sp>
        <p:nvSpPr>
          <p:cNvPr id="71" name="be"/>
          <p:cNvSpPr txBox="1">
            <a:spLocks noChangeArrowheads="1"/>
          </p:cNvSpPr>
          <p:nvPr/>
        </p:nvSpPr>
        <p:spPr bwMode="auto">
          <a:xfrm>
            <a:off x="8107363" y="3260726"/>
            <a:ext cx="12105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uffy-TTF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>
                <a:solidFill>
                  <a:schemeClr val="tx1"/>
                </a:solidFill>
              </a:rPr>
              <a:t>be</a:t>
            </a:r>
          </a:p>
        </p:txBody>
      </p:sp>
      <p:grpSp>
        <p:nvGrpSpPr>
          <p:cNvPr id="58" name="ch"/>
          <p:cNvGrpSpPr>
            <a:grpSpLocks/>
          </p:cNvGrpSpPr>
          <p:nvPr/>
        </p:nvGrpSpPr>
        <p:grpSpPr bwMode="auto">
          <a:xfrm>
            <a:off x="4999038" y="2232026"/>
            <a:ext cx="1212191" cy="2663825"/>
            <a:chOff x="3588784" y="2079309"/>
            <a:chExt cx="1212691" cy="2664279"/>
          </a:xfrm>
        </p:grpSpPr>
        <p:pic>
          <p:nvPicPr>
            <p:cNvPr id="10267" name="picture ch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3946" y="4080395"/>
              <a:ext cx="1017991" cy="663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8" name="ch"/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212691" cy="1569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uffy-TTF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9600">
                  <a:solidFill>
                    <a:schemeClr val="tx1"/>
                  </a:solidFill>
                </a:rPr>
                <a:t>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433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9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950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47" grpId="0"/>
      <p:bldP spid="47" grpId="1"/>
      <p:bldP spid="48" grpId="0"/>
      <p:bldP spid="48" grpId="1"/>
      <p:bldP spid="69" grpId="0"/>
      <p:bldP spid="69" grpId="1"/>
      <p:bldP spid="70" grpId="0"/>
      <p:bldP spid="70" grpId="1"/>
      <p:bldP spid="71" grpId="0"/>
      <p:bldP spid="7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5722" y="528093"/>
            <a:ext cx="3517855" cy="503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82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0057" y="2155371"/>
            <a:ext cx="710619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 Primary" pitchFamily="50" charset="0"/>
              </a:rPr>
              <a:t>bank</a:t>
            </a:r>
            <a:endParaRPr lang="en-GB" sz="15000" dirty="0">
              <a:latin typeface="Sassoon Primary" pitchFamily="50" charset="0"/>
            </a:endParaRPr>
          </a:p>
        </p:txBody>
      </p:sp>
      <p:sp>
        <p:nvSpPr>
          <p:cNvPr id="3" name="Flowchart: Connector 2"/>
          <p:cNvSpPr/>
          <p:nvPr/>
        </p:nvSpPr>
        <p:spPr>
          <a:xfrm>
            <a:off x="2390503" y="455602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lowchart: Connector 3"/>
          <p:cNvSpPr/>
          <p:nvPr/>
        </p:nvSpPr>
        <p:spPr>
          <a:xfrm>
            <a:off x="3548743" y="455602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706983" y="4640936"/>
            <a:ext cx="1658983" cy="1436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3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4378" y="813842"/>
            <a:ext cx="3640455" cy="525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97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0845" y="1724298"/>
            <a:ext cx="576072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 Primary" pitchFamily="50" charset="0"/>
              </a:rPr>
              <a:t>sink</a:t>
            </a:r>
            <a:endParaRPr lang="en-GB" sz="15000" dirty="0">
              <a:latin typeface="Sassoon Primary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68686" y="3844102"/>
            <a:ext cx="1658983" cy="1436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lowchart: Connector 3"/>
          <p:cNvSpPr/>
          <p:nvPr/>
        </p:nvSpPr>
        <p:spPr>
          <a:xfrm>
            <a:off x="4528457" y="384410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lowchart: Connector 4"/>
          <p:cNvSpPr/>
          <p:nvPr/>
        </p:nvSpPr>
        <p:spPr>
          <a:xfrm>
            <a:off x="3701143" y="384410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82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6675" y="889907"/>
            <a:ext cx="3360148" cy="485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67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61212" y="1959429"/>
            <a:ext cx="561702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 Primary" pitchFamily="50" charset="0"/>
              </a:rPr>
              <a:t>think</a:t>
            </a:r>
            <a:endParaRPr lang="en-GB" sz="15000" dirty="0">
              <a:latin typeface="Sassoon Primary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56514" y="4246142"/>
            <a:ext cx="1658983" cy="1436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lowchart: Connector 3"/>
          <p:cNvSpPr/>
          <p:nvPr/>
        </p:nvSpPr>
        <p:spPr>
          <a:xfrm>
            <a:off x="5103223" y="424614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02726" y="4246142"/>
            <a:ext cx="1658983" cy="1436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46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6155" y="608375"/>
            <a:ext cx="3278233" cy="478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0034" y="1371600"/>
            <a:ext cx="654449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 Primary" pitchFamily="50" charset="0"/>
              </a:rPr>
              <a:t>pink</a:t>
            </a:r>
            <a:endParaRPr lang="en-GB" sz="15000" dirty="0">
              <a:latin typeface="Sassoon Primary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14852" y="3628565"/>
            <a:ext cx="1658983" cy="1436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lowchart: Connector 3"/>
          <p:cNvSpPr/>
          <p:nvPr/>
        </p:nvSpPr>
        <p:spPr>
          <a:xfrm>
            <a:off x="4881154" y="362856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lowchart: Connector 4"/>
          <p:cNvSpPr/>
          <p:nvPr/>
        </p:nvSpPr>
        <p:spPr>
          <a:xfrm>
            <a:off x="4029891" y="362856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05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2541" y="379231"/>
            <a:ext cx="3717608" cy="539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224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85" y="184128"/>
            <a:ext cx="9457509" cy="640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6660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2412" y="627017"/>
            <a:ext cx="9065623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Sassoon Primary" pitchFamily="50" charset="0"/>
              </a:rPr>
              <a:t>Extra challenge!</a:t>
            </a:r>
          </a:p>
          <a:p>
            <a:pPr algn="ctr"/>
            <a:endParaRPr lang="en-GB" sz="5000" dirty="0">
              <a:latin typeface="Sassoon Primary" pitchFamily="50" charset="0"/>
            </a:endParaRPr>
          </a:p>
          <a:p>
            <a:pPr algn="ctr"/>
            <a:r>
              <a:rPr lang="en-GB" sz="5000" dirty="0" smtClean="0">
                <a:latin typeface="Sassoon Primary" pitchFamily="50" charset="0"/>
              </a:rPr>
              <a:t>Can you write your own sentence with ‘</a:t>
            </a:r>
            <a:r>
              <a:rPr lang="en-GB" sz="5000" dirty="0" err="1" smtClean="0">
                <a:latin typeface="Sassoon Primary" pitchFamily="50" charset="0"/>
              </a:rPr>
              <a:t>nk</a:t>
            </a:r>
            <a:r>
              <a:rPr lang="en-GB" sz="5000" dirty="0" smtClean="0">
                <a:latin typeface="Sassoon Primary" pitchFamily="50" charset="0"/>
              </a:rPr>
              <a:t>’ words?</a:t>
            </a:r>
          </a:p>
          <a:p>
            <a:pPr algn="ctr"/>
            <a:endParaRPr lang="en-GB" sz="5000" dirty="0">
              <a:latin typeface="Sassoon Primary" pitchFamily="50" charset="0"/>
            </a:endParaRPr>
          </a:p>
          <a:p>
            <a:pPr algn="ctr"/>
            <a:r>
              <a:rPr lang="en-GB" sz="5000" dirty="0" smtClean="0">
                <a:latin typeface="Sassoon Primary" pitchFamily="50" charset="0"/>
              </a:rPr>
              <a:t>You could write about the pictures in the story. </a:t>
            </a:r>
            <a:endParaRPr lang="en-GB" sz="50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839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64</Words>
  <Application>Microsoft Office PowerPoint</Application>
  <PresentationFormat>Widescreen</PresentationFormat>
  <Paragraphs>30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Sassoon Infant Std</vt:lpstr>
      <vt:lpstr>Sassoon Primary</vt:lpstr>
      <vt:lpstr>Tuffy-TTF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Deanna Coe</dc:creator>
  <cp:lastModifiedBy>Deanna Coe</cp:lastModifiedBy>
  <cp:revision>4</cp:revision>
  <dcterms:created xsi:type="dcterms:W3CDTF">2022-01-25T16:23:27Z</dcterms:created>
  <dcterms:modified xsi:type="dcterms:W3CDTF">2022-01-25T16:53:22Z</dcterms:modified>
</cp:coreProperties>
</file>