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228859-B2EB-4C13-82C4-8B7957E074A3}" v="171" dt="2020-01-02T12:04:04.6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16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7B228859-B2EB-4C13-82C4-8B7957E074A3}"/>
    <pc:docChg chg="modSld">
      <pc:chgData name="" userId="" providerId="" clId="Web-{7B228859-B2EB-4C13-82C4-8B7957E074A3}" dt="2020-01-02T12:04:04.694" v="170" actId="20577"/>
      <pc:docMkLst>
        <pc:docMk/>
      </pc:docMkLst>
      <pc:sldChg chg="modSp">
        <pc:chgData name="" userId="" providerId="" clId="Web-{7B228859-B2EB-4C13-82C4-8B7957E074A3}" dt="2020-01-02T12:04:04.694" v="170" actId="20577"/>
        <pc:sldMkLst>
          <pc:docMk/>
          <pc:sldMk cId="2736276371" sldId="257"/>
        </pc:sldMkLst>
        <pc:graphicFrameChg chg="modGraphic">
          <ac:chgData name="" userId="" providerId="" clId="Web-{7B228859-B2EB-4C13-82C4-8B7957E074A3}" dt="2020-01-02T12:04:04.694" v="170" actId="20577"/>
          <ac:graphicFrameMkLst>
            <pc:docMk/>
            <pc:sldMk cId="2736276371" sldId="257"/>
            <ac:graphicFrameMk id="6" creationId="{00000000-0000-0000-0000-000000000000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A78DDA-5F4A-4BA2-AF96-29A7A45CBD33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5A595E6-AC93-402E-9E0B-5FA6BA8D0A53}">
      <dgm:prSet phldrT="[Text]" custT="1"/>
      <dgm:spPr/>
      <dgm:t>
        <a:bodyPr/>
        <a:lstStyle/>
        <a:p>
          <a:r>
            <a:rPr lang="en-US" sz="1200" b="1" dirty="0"/>
            <a:t>English</a:t>
          </a:r>
          <a:r>
            <a:rPr lang="en-US" sz="1200" dirty="0" smtClean="0"/>
            <a:t>: Reading </a:t>
          </a:r>
          <a:r>
            <a:rPr lang="en-US" sz="1200" dirty="0"/>
            <a:t>and writing </a:t>
          </a:r>
          <a:r>
            <a:rPr lang="en-US" sz="1200" dirty="0" smtClean="0"/>
            <a:t>linking </a:t>
          </a:r>
          <a:r>
            <a:rPr lang="en-US" sz="1200" dirty="0"/>
            <a:t>to Rocks in Geography &amp; Science including information texts, descriptive writing, </a:t>
          </a:r>
          <a:r>
            <a:rPr lang="en-US" sz="1200" dirty="0" smtClean="0"/>
            <a:t>writing a letter and Poetry</a:t>
          </a:r>
          <a:endParaRPr lang="en-US" sz="1200" dirty="0"/>
        </a:p>
      </dgm:t>
    </dgm:pt>
    <dgm:pt modelId="{7F9BC43D-DFCD-491D-BB8F-DF0C6E60AFBA}" type="parTrans" cxnId="{3640FA6B-1850-49DA-95E0-236142147E09}">
      <dgm:prSet/>
      <dgm:spPr/>
      <dgm:t>
        <a:bodyPr/>
        <a:lstStyle/>
        <a:p>
          <a:endParaRPr lang="en-US"/>
        </a:p>
      </dgm:t>
    </dgm:pt>
    <dgm:pt modelId="{4C226737-C402-420D-BD32-90F787EC138D}" type="sibTrans" cxnId="{3640FA6B-1850-49DA-95E0-236142147E09}">
      <dgm:prSet/>
      <dgm:spPr/>
      <dgm:t>
        <a:bodyPr/>
        <a:lstStyle/>
        <a:p>
          <a:endParaRPr lang="en-US"/>
        </a:p>
      </dgm:t>
    </dgm:pt>
    <dgm:pt modelId="{94268BCE-43E1-41D1-A83E-97455839F8E6}">
      <dgm:prSet phldrT="[Text]" custT="1"/>
      <dgm:spPr/>
      <dgm:t>
        <a:bodyPr/>
        <a:lstStyle/>
        <a:p>
          <a:pPr rtl="0"/>
          <a:r>
            <a:rPr lang="en-US" sz="1200" b="1" dirty="0" smtClean="0"/>
            <a:t>Geography:</a:t>
          </a:r>
          <a:r>
            <a:rPr lang="en-US" sz="1200" dirty="0" smtClean="0"/>
            <a:t> </a:t>
          </a:r>
          <a:r>
            <a:rPr lang="en-US" sz="1200" dirty="0" smtClean="0">
              <a:latin typeface="Calibri Light" panose="020F0302020204030204"/>
            </a:rPr>
            <a:t>Exploring</a:t>
          </a:r>
          <a:r>
            <a:rPr lang="en-US" sz="1200" dirty="0" smtClean="0"/>
            <a:t> aspects of extreme geographical phenomena, including earthquakes, volcanoes, tornadoes and tsunamis</a:t>
          </a:r>
          <a:endParaRPr lang="en-US" sz="1200" dirty="0"/>
        </a:p>
      </dgm:t>
    </dgm:pt>
    <dgm:pt modelId="{F5945A8C-95E9-4607-97F8-5569DCB25598}" type="parTrans" cxnId="{C9F162EC-DE92-4698-83F1-7B0E58957C87}">
      <dgm:prSet/>
      <dgm:spPr/>
      <dgm:t>
        <a:bodyPr/>
        <a:lstStyle/>
        <a:p>
          <a:endParaRPr lang="en-US"/>
        </a:p>
      </dgm:t>
    </dgm:pt>
    <dgm:pt modelId="{24C2DD88-65BD-4A0A-976A-F10E14AB8677}" type="sibTrans" cxnId="{C9F162EC-DE92-4698-83F1-7B0E58957C87}">
      <dgm:prSet/>
      <dgm:spPr/>
      <dgm:t>
        <a:bodyPr/>
        <a:lstStyle/>
        <a:p>
          <a:endParaRPr lang="en-US"/>
        </a:p>
      </dgm:t>
    </dgm:pt>
    <dgm:pt modelId="{BDE6493F-B455-45C7-9F3B-2624BCBEBC77}">
      <dgm:prSet phldrT="[Text]" custT="1"/>
      <dgm:spPr/>
      <dgm:t>
        <a:bodyPr/>
        <a:lstStyle/>
        <a:p>
          <a:r>
            <a:rPr lang="en-US" sz="1400" b="1" dirty="0"/>
            <a:t>Science</a:t>
          </a:r>
          <a:r>
            <a:rPr lang="en-US" sz="1400" dirty="0"/>
            <a:t>: Rocks!  Classifications and groupings.  Where do rocks come from and how are they formed?</a:t>
          </a:r>
        </a:p>
      </dgm:t>
    </dgm:pt>
    <dgm:pt modelId="{D8B2AB2F-7431-4FFE-9CAF-0C9B0D5D744A}" type="parTrans" cxnId="{64F3E17E-C564-414B-B39C-9338629843FC}">
      <dgm:prSet/>
      <dgm:spPr/>
      <dgm:t>
        <a:bodyPr/>
        <a:lstStyle/>
        <a:p>
          <a:endParaRPr lang="en-US"/>
        </a:p>
      </dgm:t>
    </dgm:pt>
    <dgm:pt modelId="{88F3A4AC-215A-415E-981E-7AAFF6AD34FB}" type="sibTrans" cxnId="{64F3E17E-C564-414B-B39C-9338629843FC}">
      <dgm:prSet/>
      <dgm:spPr/>
      <dgm:t>
        <a:bodyPr/>
        <a:lstStyle/>
        <a:p>
          <a:endParaRPr lang="en-US"/>
        </a:p>
      </dgm:t>
    </dgm:pt>
    <dgm:pt modelId="{071526CC-6CBE-4467-8281-23B80C71400C}">
      <dgm:prSet phldrT="[Text]" custT="1"/>
      <dgm:spPr/>
      <dgm:t>
        <a:bodyPr/>
        <a:lstStyle/>
        <a:p>
          <a:r>
            <a:rPr lang="en-US" sz="1200" b="1" dirty="0"/>
            <a:t>Music</a:t>
          </a:r>
          <a:r>
            <a:rPr lang="en-US" sz="1200" dirty="0" smtClean="0"/>
            <a:t>: Pentatonic Scales</a:t>
          </a:r>
          <a:endParaRPr lang="en-US" sz="1200" dirty="0"/>
        </a:p>
      </dgm:t>
    </dgm:pt>
    <dgm:pt modelId="{BA70A0D1-3FDF-4B09-BEA9-6DB3D2869567}" type="parTrans" cxnId="{040C4F63-B37F-4F04-B918-307FA1AFB14B}">
      <dgm:prSet/>
      <dgm:spPr/>
      <dgm:t>
        <a:bodyPr/>
        <a:lstStyle/>
        <a:p>
          <a:endParaRPr lang="en-US"/>
        </a:p>
      </dgm:t>
    </dgm:pt>
    <dgm:pt modelId="{7FA8D7D9-9914-47EA-ABD5-E70939658D6F}" type="sibTrans" cxnId="{040C4F63-B37F-4F04-B918-307FA1AFB14B}">
      <dgm:prSet/>
      <dgm:spPr/>
      <dgm:t>
        <a:bodyPr/>
        <a:lstStyle/>
        <a:p>
          <a:endParaRPr lang="en-US"/>
        </a:p>
      </dgm:t>
    </dgm:pt>
    <dgm:pt modelId="{ED27C4DD-4F18-41B2-A2DF-AC3A24EFBDB6}">
      <dgm:prSet phldrT="[Text]" custT="1"/>
      <dgm:spPr/>
      <dgm:t>
        <a:bodyPr/>
        <a:lstStyle/>
        <a:p>
          <a:pPr rtl="0"/>
          <a:r>
            <a:rPr lang="en-US" sz="1200" dirty="0"/>
            <a:t>Computing</a:t>
          </a:r>
          <a:r>
            <a:rPr lang="en-US" sz="1200" dirty="0">
              <a:latin typeface="Calibri Light" panose="020F0302020204030204"/>
            </a:rPr>
            <a:t>: Spreadsheets and Typing.</a:t>
          </a:r>
          <a:endParaRPr lang="en-US" sz="1200" dirty="0"/>
        </a:p>
      </dgm:t>
    </dgm:pt>
    <dgm:pt modelId="{08F44AE1-BDA3-480D-9324-FFB3B779EB8E}" type="parTrans" cxnId="{E67B18BC-BAA3-4D2C-B696-ACD75B7154C4}">
      <dgm:prSet/>
      <dgm:spPr/>
      <dgm:t>
        <a:bodyPr/>
        <a:lstStyle/>
        <a:p>
          <a:endParaRPr lang="en-US"/>
        </a:p>
      </dgm:t>
    </dgm:pt>
    <dgm:pt modelId="{65B05ED5-1D20-4D18-BEEB-76C5B50655E0}" type="sibTrans" cxnId="{E67B18BC-BAA3-4D2C-B696-ACD75B7154C4}">
      <dgm:prSet/>
      <dgm:spPr/>
      <dgm:t>
        <a:bodyPr/>
        <a:lstStyle/>
        <a:p>
          <a:endParaRPr lang="en-US"/>
        </a:p>
      </dgm:t>
    </dgm:pt>
    <dgm:pt modelId="{52CFE209-61DD-42D1-9351-A9B7E9695901}">
      <dgm:prSet phldrT="[Text]" custT="1"/>
      <dgm:spPr/>
      <dgm:t>
        <a:bodyPr/>
        <a:lstStyle/>
        <a:p>
          <a:r>
            <a:rPr lang="en-US" sz="1200" b="1" dirty="0"/>
            <a:t>Art</a:t>
          </a:r>
          <a:r>
            <a:rPr lang="en-US" sz="1200" smtClean="0"/>
            <a:t>: Drawing Skills and exploring Primary Colours</a:t>
          </a:r>
          <a:endParaRPr lang="en-US" sz="1200" dirty="0"/>
        </a:p>
      </dgm:t>
    </dgm:pt>
    <dgm:pt modelId="{4FB173DC-BA4D-413B-A390-DDC2BA17B08C}" type="parTrans" cxnId="{5AD01CCA-7302-4063-88E0-A13C46E0734A}">
      <dgm:prSet/>
      <dgm:spPr/>
      <dgm:t>
        <a:bodyPr/>
        <a:lstStyle/>
        <a:p>
          <a:endParaRPr lang="en-US"/>
        </a:p>
      </dgm:t>
    </dgm:pt>
    <dgm:pt modelId="{604931D7-54BA-43B7-AB11-15EDE25EB49E}" type="sibTrans" cxnId="{5AD01CCA-7302-4063-88E0-A13C46E0734A}">
      <dgm:prSet/>
      <dgm:spPr/>
      <dgm:t>
        <a:bodyPr/>
        <a:lstStyle/>
        <a:p>
          <a:endParaRPr lang="en-US"/>
        </a:p>
      </dgm:t>
    </dgm:pt>
    <dgm:pt modelId="{F8DFF52F-31A6-4444-8C43-2004B8714240}">
      <dgm:prSet phldrT="[Text]"/>
      <dgm:spPr/>
      <dgm:t>
        <a:bodyPr/>
        <a:lstStyle/>
        <a:p>
          <a:pPr rtl="0"/>
          <a:r>
            <a:rPr lang="en-US" dirty="0"/>
            <a:t>History:</a:t>
          </a:r>
          <a:r>
            <a:rPr lang="en-US" dirty="0">
              <a:latin typeface="Calibri Light" panose="020F0302020204030204"/>
            </a:rPr>
            <a:t> A fascinating study of  Henry VIII, his wives and life in Tudor times.</a:t>
          </a:r>
          <a:endParaRPr lang="en-US" dirty="0"/>
        </a:p>
      </dgm:t>
    </dgm:pt>
    <dgm:pt modelId="{DC496A12-C6CB-48C5-8863-DB3EEB3C8448}" type="parTrans" cxnId="{9EE0BB4E-D584-49CA-B105-3B7AF6FA1814}">
      <dgm:prSet/>
      <dgm:spPr/>
      <dgm:t>
        <a:bodyPr/>
        <a:lstStyle/>
        <a:p>
          <a:endParaRPr lang="en-US"/>
        </a:p>
      </dgm:t>
    </dgm:pt>
    <dgm:pt modelId="{01D8CD28-039E-4060-9021-CE55379D3FAA}" type="sibTrans" cxnId="{9EE0BB4E-D584-49CA-B105-3B7AF6FA1814}">
      <dgm:prSet/>
      <dgm:spPr/>
      <dgm:t>
        <a:bodyPr/>
        <a:lstStyle/>
        <a:p>
          <a:endParaRPr lang="en-US"/>
        </a:p>
      </dgm:t>
    </dgm:pt>
    <dgm:pt modelId="{18CC0039-02C3-4791-AAA1-88E3F2F93CB4}">
      <dgm:prSet phldrT="[Text]" custT="1"/>
      <dgm:spPr/>
      <dgm:t>
        <a:bodyPr/>
        <a:lstStyle/>
        <a:p>
          <a:r>
            <a:rPr lang="en-US" sz="1400" dirty="0" smtClean="0"/>
            <a:t>PE: Ball skills </a:t>
          </a:r>
          <a:r>
            <a:rPr lang="en-US" sz="1400" dirty="0" smtClean="0"/>
            <a:t>and Games skills, </a:t>
          </a:r>
          <a:r>
            <a:rPr lang="en-US" sz="1400" smtClean="0"/>
            <a:t>including Netball and Hockey.</a:t>
          </a:r>
          <a:endParaRPr lang="en-US" sz="1400" dirty="0"/>
        </a:p>
      </dgm:t>
    </dgm:pt>
    <dgm:pt modelId="{135EFB64-053E-4350-9320-0ABC095023FB}" type="parTrans" cxnId="{D80BF70B-B6D2-4921-B3D2-423ACB9A1B64}">
      <dgm:prSet/>
      <dgm:spPr/>
      <dgm:t>
        <a:bodyPr/>
        <a:lstStyle/>
        <a:p>
          <a:endParaRPr lang="en-US"/>
        </a:p>
      </dgm:t>
    </dgm:pt>
    <dgm:pt modelId="{7A44D111-00EC-4967-945B-A94545251CBE}" type="sibTrans" cxnId="{D80BF70B-B6D2-4921-B3D2-423ACB9A1B64}">
      <dgm:prSet/>
      <dgm:spPr/>
      <dgm:t>
        <a:bodyPr/>
        <a:lstStyle/>
        <a:p>
          <a:endParaRPr lang="en-US"/>
        </a:p>
      </dgm:t>
    </dgm:pt>
    <dgm:pt modelId="{1F16A63B-9F92-4E18-92FB-4541652BEC89}">
      <dgm:prSet phldrT="[Text]" custT="1"/>
      <dgm:spPr/>
      <dgm:t>
        <a:bodyPr/>
        <a:lstStyle/>
        <a:p>
          <a:pPr rtl="0"/>
          <a:r>
            <a:rPr lang="en-US" sz="1400" dirty="0"/>
            <a:t>French</a:t>
          </a:r>
          <a:r>
            <a:rPr lang="en-US" sz="1400" dirty="0">
              <a:latin typeface="Calibri Light" panose="020F0302020204030204"/>
            </a:rPr>
            <a:t>: Je peux... (I can...) and La Maison Tudor (linked to History Topic)</a:t>
          </a:r>
          <a:endParaRPr lang="en-US" sz="1400" dirty="0"/>
        </a:p>
      </dgm:t>
    </dgm:pt>
    <dgm:pt modelId="{00696AFA-9643-4B94-99A4-751E6094F023}" type="parTrans" cxnId="{631C6BC7-5F18-4619-8591-71ED764ADA76}">
      <dgm:prSet/>
      <dgm:spPr/>
      <dgm:t>
        <a:bodyPr/>
        <a:lstStyle/>
        <a:p>
          <a:endParaRPr lang="en-US"/>
        </a:p>
      </dgm:t>
    </dgm:pt>
    <dgm:pt modelId="{A1F9C59A-98EA-412E-864F-5E7967B4BA68}" type="sibTrans" cxnId="{631C6BC7-5F18-4619-8591-71ED764ADA76}">
      <dgm:prSet/>
      <dgm:spPr/>
      <dgm:t>
        <a:bodyPr/>
        <a:lstStyle/>
        <a:p>
          <a:endParaRPr lang="en-US"/>
        </a:p>
      </dgm:t>
    </dgm:pt>
    <dgm:pt modelId="{E12CA276-45CE-4678-8B3B-AF8BB632E5F3}">
      <dgm:prSet phldrT="[Text]" custT="1"/>
      <dgm:spPr/>
      <dgm:t>
        <a:bodyPr/>
        <a:lstStyle/>
        <a:p>
          <a:r>
            <a:rPr lang="en-US" sz="1200" b="1" dirty="0"/>
            <a:t>Science</a:t>
          </a:r>
          <a:r>
            <a:rPr lang="en-US" sz="1200" dirty="0"/>
            <a:t>: Forces &amp; Magnets</a:t>
          </a:r>
          <a:r>
            <a:rPr lang="en-US" sz="1200" dirty="0" smtClean="0"/>
            <a:t>.  What is a force and what types of forces are there?  What makes something magnetic?</a:t>
          </a:r>
          <a:endParaRPr lang="en-US" sz="1200" dirty="0"/>
        </a:p>
      </dgm:t>
    </dgm:pt>
    <dgm:pt modelId="{3EC14377-3CDC-4E27-9013-049A7B367CE5}" type="parTrans" cxnId="{85BEF760-2F8C-4C3A-AC51-B54C342BD868}">
      <dgm:prSet/>
      <dgm:spPr/>
      <dgm:t>
        <a:bodyPr/>
        <a:lstStyle/>
        <a:p>
          <a:endParaRPr lang="en-US"/>
        </a:p>
      </dgm:t>
    </dgm:pt>
    <dgm:pt modelId="{C8971FEF-C7D9-49A9-B793-D13349C2BE7A}" type="sibTrans" cxnId="{85BEF760-2F8C-4C3A-AC51-B54C342BD868}">
      <dgm:prSet/>
      <dgm:spPr/>
      <dgm:t>
        <a:bodyPr/>
        <a:lstStyle/>
        <a:p>
          <a:endParaRPr lang="en-US"/>
        </a:p>
      </dgm:t>
    </dgm:pt>
    <dgm:pt modelId="{B99C2F14-F49E-4FA5-BBD8-4FDAE03BCEA8}">
      <dgm:prSet phldrT="[Text]" custT="1"/>
      <dgm:spPr/>
      <dgm:t>
        <a:bodyPr/>
        <a:lstStyle/>
        <a:p>
          <a:r>
            <a:rPr lang="en-US" sz="1200" b="1" dirty="0"/>
            <a:t>DT</a:t>
          </a:r>
          <a:r>
            <a:rPr lang="en-US" sz="1200" dirty="0" smtClean="0"/>
            <a:t>: Creating a volcano, linked to our topic</a:t>
          </a:r>
          <a:endParaRPr lang="en-US" sz="1200" dirty="0"/>
        </a:p>
      </dgm:t>
    </dgm:pt>
    <dgm:pt modelId="{826EBAAC-0472-4FE1-87A6-A6C7E78A1A30}" type="parTrans" cxnId="{ECB2A377-2161-4777-A76C-BBA0A8C87009}">
      <dgm:prSet/>
      <dgm:spPr/>
      <dgm:t>
        <a:bodyPr/>
        <a:lstStyle/>
        <a:p>
          <a:endParaRPr lang="en-US"/>
        </a:p>
      </dgm:t>
    </dgm:pt>
    <dgm:pt modelId="{7E496C68-8BE1-4A49-BB4A-0D0D6391047C}" type="sibTrans" cxnId="{ECB2A377-2161-4777-A76C-BBA0A8C87009}">
      <dgm:prSet/>
      <dgm:spPr/>
      <dgm:t>
        <a:bodyPr/>
        <a:lstStyle/>
        <a:p>
          <a:endParaRPr lang="en-US"/>
        </a:p>
      </dgm:t>
    </dgm:pt>
    <dgm:pt modelId="{118741A9-C256-4914-A82B-EB8AF0BD413B}">
      <dgm:prSet phldrT="[Text]" custT="1"/>
      <dgm:spPr/>
      <dgm:t>
        <a:bodyPr/>
        <a:lstStyle/>
        <a:p>
          <a:pPr rtl="0"/>
          <a:r>
            <a:rPr lang="en-US" sz="1200" dirty="0"/>
            <a:t>RE</a:t>
          </a:r>
          <a:r>
            <a:rPr lang="en-US" sz="1200" dirty="0">
              <a:latin typeface="Calibri Light" panose="020F0302020204030204"/>
            </a:rPr>
            <a:t> : </a:t>
          </a:r>
          <a:r>
            <a:rPr lang="en-US" sz="1200" dirty="0"/>
            <a:t>Could Jesus heal people? Were these miracles or is there some other </a:t>
          </a:r>
          <a:r>
            <a:rPr lang="en-US" sz="1200" dirty="0" smtClean="0"/>
            <a:t>explanation?  What is ‘good’ about Good Friday?</a:t>
          </a:r>
          <a:r>
            <a:rPr lang="en-US" sz="1200" dirty="0" smtClean="0">
              <a:latin typeface="Calibri Light" panose="020F0302020204030204"/>
            </a:rPr>
            <a:t> </a:t>
          </a:r>
          <a:endParaRPr lang="en-US" sz="1200" b="0" dirty="0"/>
        </a:p>
      </dgm:t>
    </dgm:pt>
    <dgm:pt modelId="{6E94669A-5305-4BE4-918C-45CB2FC65101}" type="parTrans" cxnId="{6406F870-D378-4EFE-865F-A71B44C4F569}">
      <dgm:prSet/>
      <dgm:spPr/>
      <dgm:t>
        <a:bodyPr/>
        <a:lstStyle/>
        <a:p>
          <a:endParaRPr lang="en-US"/>
        </a:p>
      </dgm:t>
    </dgm:pt>
    <dgm:pt modelId="{453C7F5B-4119-4192-BC2D-1A21DDA23B58}" type="sibTrans" cxnId="{6406F870-D378-4EFE-865F-A71B44C4F569}">
      <dgm:prSet/>
      <dgm:spPr/>
      <dgm:t>
        <a:bodyPr/>
        <a:lstStyle/>
        <a:p>
          <a:endParaRPr lang="en-US"/>
        </a:p>
      </dgm:t>
    </dgm:pt>
    <dgm:pt modelId="{40768275-612A-4292-8B26-9954763338EB}">
      <dgm:prSet/>
      <dgm:spPr/>
      <dgm:t>
        <a:bodyPr/>
        <a:lstStyle/>
        <a:p>
          <a:r>
            <a:rPr lang="en-US" dirty="0" smtClean="0"/>
            <a:t>PSHE: Dreams &amp; Goals and Healthy Me</a:t>
          </a:r>
          <a:endParaRPr lang="en-US" dirty="0"/>
        </a:p>
      </dgm:t>
    </dgm:pt>
    <dgm:pt modelId="{ADA86E5F-4B27-49FE-B377-BDD00A142F53}" type="parTrans" cxnId="{88E59BF5-9616-47F3-A1CB-754E7D4C767F}">
      <dgm:prSet/>
      <dgm:spPr/>
      <dgm:t>
        <a:bodyPr/>
        <a:lstStyle/>
        <a:p>
          <a:endParaRPr lang="en-US"/>
        </a:p>
      </dgm:t>
    </dgm:pt>
    <dgm:pt modelId="{6A7C718D-ACCF-41C2-AAC4-670587EB9F30}" type="sibTrans" cxnId="{88E59BF5-9616-47F3-A1CB-754E7D4C767F}">
      <dgm:prSet/>
      <dgm:spPr/>
      <dgm:t>
        <a:bodyPr/>
        <a:lstStyle/>
        <a:p>
          <a:endParaRPr lang="en-US"/>
        </a:p>
      </dgm:t>
    </dgm:pt>
    <dgm:pt modelId="{3CBBD3AC-99CA-4DA2-8278-83FEFC8FB50F}" type="pres">
      <dgm:prSet presAssocID="{3DA78DDA-5F4A-4BA2-AF96-29A7A45CBD3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0682F9-E235-4F8B-97B3-1F5248DADF32}" type="pres">
      <dgm:prSet presAssocID="{65A595E6-AC93-402E-9E0B-5FA6BA8D0A53}" presName="node" presStyleLbl="node1" presStyleIdx="0" presStyleCnt="13" custScaleX="229397" custScaleY="223671" custRadScaleRad="87187" custRadScaleInc="-290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E0653-03A2-4826-9B44-8953F9F9E4A0}" type="pres">
      <dgm:prSet presAssocID="{4C226737-C402-420D-BD32-90F787EC138D}" presName="sibTrans" presStyleLbl="sibTrans2D1" presStyleIdx="0" presStyleCnt="13"/>
      <dgm:spPr/>
      <dgm:t>
        <a:bodyPr/>
        <a:lstStyle/>
        <a:p>
          <a:endParaRPr lang="en-US"/>
        </a:p>
      </dgm:t>
    </dgm:pt>
    <dgm:pt modelId="{28541FC3-1077-4C2B-9D17-0B5080FB5430}" type="pres">
      <dgm:prSet presAssocID="{4C226737-C402-420D-BD32-90F787EC138D}" presName="connectorText" presStyleLbl="sibTrans2D1" presStyleIdx="0" presStyleCnt="13"/>
      <dgm:spPr/>
      <dgm:t>
        <a:bodyPr/>
        <a:lstStyle/>
        <a:p>
          <a:endParaRPr lang="en-US"/>
        </a:p>
      </dgm:t>
    </dgm:pt>
    <dgm:pt modelId="{FD876D97-5775-48E4-80D3-EA866F639E39}" type="pres">
      <dgm:prSet presAssocID="{94268BCE-43E1-41D1-A83E-97455839F8E6}" presName="node" presStyleLbl="node1" presStyleIdx="1" presStyleCnt="13" custScaleX="217793" custScaleY="160640" custRadScaleRad="122443" custRadScaleInc="673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E8E3F-4BD2-4222-A31E-5D0EE417C5AD}" type="pres">
      <dgm:prSet presAssocID="{24C2DD88-65BD-4A0A-976A-F10E14AB8677}" presName="sibTrans" presStyleLbl="sibTrans2D1" presStyleIdx="1" presStyleCnt="13"/>
      <dgm:spPr/>
      <dgm:t>
        <a:bodyPr/>
        <a:lstStyle/>
        <a:p>
          <a:endParaRPr lang="en-US"/>
        </a:p>
      </dgm:t>
    </dgm:pt>
    <dgm:pt modelId="{3EA36ED1-5394-44BF-ACD9-227A4128C6AA}" type="pres">
      <dgm:prSet presAssocID="{24C2DD88-65BD-4A0A-976A-F10E14AB8677}" presName="connectorText" presStyleLbl="sibTrans2D1" presStyleIdx="1" presStyleCnt="13"/>
      <dgm:spPr/>
      <dgm:t>
        <a:bodyPr/>
        <a:lstStyle/>
        <a:p>
          <a:endParaRPr lang="en-US"/>
        </a:p>
      </dgm:t>
    </dgm:pt>
    <dgm:pt modelId="{E06EA14A-2B33-40E2-9ABB-B2540788758A}" type="pres">
      <dgm:prSet presAssocID="{BDE6493F-B455-45C7-9F3B-2624BCBEBC77}" presName="node" presStyleLbl="node1" presStyleIdx="2" presStyleCnt="13" custScaleX="248428" custScaleY="159757" custRadScaleRad="165477" custRadScaleInc="680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EFEEC9-5609-4C78-B656-760DDF09D2B7}" type="pres">
      <dgm:prSet presAssocID="{88F3A4AC-215A-415E-981E-7AAFF6AD34FB}" presName="sibTrans" presStyleLbl="sibTrans2D1" presStyleIdx="2" presStyleCnt="13"/>
      <dgm:spPr/>
      <dgm:t>
        <a:bodyPr/>
        <a:lstStyle/>
        <a:p>
          <a:endParaRPr lang="en-US"/>
        </a:p>
      </dgm:t>
    </dgm:pt>
    <dgm:pt modelId="{85898F74-FF09-4E3A-902A-28E8D7A6D72D}" type="pres">
      <dgm:prSet presAssocID="{88F3A4AC-215A-415E-981E-7AAFF6AD34FB}" presName="connectorText" presStyleLbl="sibTrans2D1" presStyleIdx="2" presStyleCnt="13"/>
      <dgm:spPr/>
      <dgm:t>
        <a:bodyPr/>
        <a:lstStyle/>
        <a:p>
          <a:endParaRPr lang="en-US"/>
        </a:p>
      </dgm:t>
    </dgm:pt>
    <dgm:pt modelId="{836986A5-71E3-45D5-AFDF-D87DAFDF47F0}" type="pres">
      <dgm:prSet presAssocID="{E12CA276-45CE-4678-8B3B-AF8BB632E5F3}" presName="node" presStyleLbl="node1" presStyleIdx="3" presStyleCnt="13" custScaleX="230261" custScaleY="157340" custRadScaleRad="173612" custRadScaleInc="195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508086-A39D-4BB5-8015-9334D9E7411C}" type="pres">
      <dgm:prSet presAssocID="{C8971FEF-C7D9-49A9-B793-D13349C2BE7A}" presName="sibTrans" presStyleLbl="sibTrans2D1" presStyleIdx="3" presStyleCnt="13"/>
      <dgm:spPr/>
      <dgm:t>
        <a:bodyPr/>
        <a:lstStyle/>
        <a:p>
          <a:endParaRPr lang="en-US"/>
        </a:p>
      </dgm:t>
    </dgm:pt>
    <dgm:pt modelId="{D320CBDF-56D1-46E1-9EE5-09A0F725471D}" type="pres">
      <dgm:prSet presAssocID="{C8971FEF-C7D9-49A9-B793-D13349C2BE7A}" presName="connectorText" presStyleLbl="sibTrans2D1" presStyleIdx="3" presStyleCnt="13"/>
      <dgm:spPr/>
      <dgm:t>
        <a:bodyPr/>
        <a:lstStyle/>
        <a:p>
          <a:endParaRPr lang="en-US"/>
        </a:p>
      </dgm:t>
    </dgm:pt>
    <dgm:pt modelId="{0112E0BC-2704-4FDA-8613-1B92FE1D2F74}" type="pres">
      <dgm:prSet presAssocID="{B99C2F14-F49E-4FA5-BBD8-4FDAE03BCEA8}" presName="node" presStyleLbl="node1" presStyleIdx="4" presStyleCnt="13" custScaleX="161358" custScaleY="133013" custRadScaleRad="161716" custRadScaleInc="-487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B246A8-3B31-40AE-B911-02FB86CB76B8}" type="pres">
      <dgm:prSet presAssocID="{7E496C68-8BE1-4A49-BB4A-0D0D6391047C}" presName="sibTrans" presStyleLbl="sibTrans2D1" presStyleIdx="4" presStyleCnt="13"/>
      <dgm:spPr/>
      <dgm:t>
        <a:bodyPr/>
        <a:lstStyle/>
        <a:p>
          <a:endParaRPr lang="en-US"/>
        </a:p>
      </dgm:t>
    </dgm:pt>
    <dgm:pt modelId="{08975286-AC82-4BDC-BAC7-E61E8A76102D}" type="pres">
      <dgm:prSet presAssocID="{7E496C68-8BE1-4A49-BB4A-0D0D6391047C}" presName="connectorText" presStyleLbl="sibTrans2D1" presStyleIdx="4" presStyleCnt="13"/>
      <dgm:spPr/>
      <dgm:t>
        <a:bodyPr/>
        <a:lstStyle/>
        <a:p>
          <a:endParaRPr lang="en-US"/>
        </a:p>
      </dgm:t>
    </dgm:pt>
    <dgm:pt modelId="{BD44BC8D-2FFF-40B9-8C29-A33AEAC7A4A6}" type="pres">
      <dgm:prSet presAssocID="{071526CC-6CBE-4467-8281-23B80C71400C}" presName="node" presStyleLbl="node1" presStyleIdx="5" presStyleCnt="13" custScaleX="184837" custScaleY="162808" custRadScaleRad="126458" custRadScaleInc="-85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CAE04-D1F9-419F-938D-96929BDE00E3}" type="pres">
      <dgm:prSet presAssocID="{7FA8D7D9-9914-47EA-ABD5-E70939658D6F}" presName="sibTrans" presStyleLbl="sibTrans2D1" presStyleIdx="5" presStyleCnt="13"/>
      <dgm:spPr/>
      <dgm:t>
        <a:bodyPr/>
        <a:lstStyle/>
        <a:p>
          <a:endParaRPr lang="en-US"/>
        </a:p>
      </dgm:t>
    </dgm:pt>
    <dgm:pt modelId="{978A2D75-9EEC-46B5-BC18-BB3015A651B3}" type="pres">
      <dgm:prSet presAssocID="{7FA8D7D9-9914-47EA-ABD5-E70939658D6F}" presName="connectorText" presStyleLbl="sibTrans2D1" presStyleIdx="5" presStyleCnt="13"/>
      <dgm:spPr/>
      <dgm:t>
        <a:bodyPr/>
        <a:lstStyle/>
        <a:p>
          <a:endParaRPr lang="en-US"/>
        </a:p>
      </dgm:t>
    </dgm:pt>
    <dgm:pt modelId="{88A0746D-73EB-4913-B774-4B256609D5F6}" type="pres">
      <dgm:prSet presAssocID="{1F16A63B-9F92-4E18-92FB-4541652BEC89}" presName="node" presStyleLbl="node1" presStyleIdx="6" presStyleCnt="13" custScaleX="178070" custScaleY="198105" custRadScaleRad="88382" custRadScaleInc="-365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FD1C3B-DC21-426A-87F5-58B89EBB1ED4}" type="pres">
      <dgm:prSet presAssocID="{A1F9C59A-98EA-412E-864F-5E7967B4BA68}" presName="sibTrans" presStyleLbl="sibTrans2D1" presStyleIdx="6" presStyleCnt="13"/>
      <dgm:spPr/>
      <dgm:t>
        <a:bodyPr/>
        <a:lstStyle/>
        <a:p>
          <a:endParaRPr lang="en-US"/>
        </a:p>
      </dgm:t>
    </dgm:pt>
    <dgm:pt modelId="{7EFB5E89-F125-4B1D-9D4F-305AE7708F36}" type="pres">
      <dgm:prSet presAssocID="{A1F9C59A-98EA-412E-864F-5E7967B4BA68}" presName="connectorText" presStyleLbl="sibTrans2D1" presStyleIdx="6" presStyleCnt="13"/>
      <dgm:spPr/>
      <dgm:t>
        <a:bodyPr/>
        <a:lstStyle/>
        <a:p>
          <a:endParaRPr lang="en-US"/>
        </a:p>
      </dgm:t>
    </dgm:pt>
    <dgm:pt modelId="{5B028402-B6FC-404F-AE4F-D5B8DD92F26D}" type="pres">
      <dgm:prSet presAssocID="{18CC0039-02C3-4791-AAA1-88E3F2F93CB4}" presName="node" presStyleLbl="node1" presStyleIdx="7" presStyleCnt="13" custScaleX="158124" custScaleY="158030" custRadScaleRad="97748" custRadScaleInc="665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B9A916-C679-4DDE-9EBC-F312CA914820}" type="pres">
      <dgm:prSet presAssocID="{7A44D111-00EC-4967-945B-A94545251CBE}" presName="sibTrans" presStyleLbl="sibTrans2D1" presStyleIdx="7" presStyleCnt="13"/>
      <dgm:spPr/>
      <dgm:t>
        <a:bodyPr/>
        <a:lstStyle/>
        <a:p>
          <a:endParaRPr lang="en-US"/>
        </a:p>
      </dgm:t>
    </dgm:pt>
    <dgm:pt modelId="{37872B31-F3A9-4A3B-942E-19A9D26A1667}" type="pres">
      <dgm:prSet presAssocID="{7A44D111-00EC-4967-945B-A94545251CBE}" presName="connectorText" presStyleLbl="sibTrans2D1" presStyleIdx="7" presStyleCnt="13"/>
      <dgm:spPr/>
      <dgm:t>
        <a:bodyPr/>
        <a:lstStyle/>
        <a:p>
          <a:endParaRPr lang="en-US"/>
        </a:p>
      </dgm:t>
    </dgm:pt>
    <dgm:pt modelId="{AE5B33BB-730D-46AB-B5D1-5D811F95172A}" type="pres">
      <dgm:prSet presAssocID="{52CFE209-61DD-42D1-9351-A9B7E9695901}" presName="node" presStyleLbl="node1" presStyleIdx="8" presStyleCnt="13" custScaleX="247800" custScaleY="186219" custRadScaleRad="136537" custRadScaleInc="92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C7B97-3110-4D62-8CA1-5FE1F6E660E8}" type="pres">
      <dgm:prSet presAssocID="{604931D7-54BA-43B7-AB11-15EDE25EB49E}" presName="sibTrans" presStyleLbl="sibTrans2D1" presStyleIdx="8" presStyleCnt="13"/>
      <dgm:spPr/>
      <dgm:t>
        <a:bodyPr/>
        <a:lstStyle/>
        <a:p>
          <a:endParaRPr lang="en-US"/>
        </a:p>
      </dgm:t>
    </dgm:pt>
    <dgm:pt modelId="{BEA14CE0-5D06-4481-A46B-B5E89D77ECE6}" type="pres">
      <dgm:prSet presAssocID="{604931D7-54BA-43B7-AB11-15EDE25EB49E}" presName="connectorText" presStyleLbl="sibTrans2D1" presStyleIdx="8" presStyleCnt="13"/>
      <dgm:spPr/>
      <dgm:t>
        <a:bodyPr/>
        <a:lstStyle/>
        <a:p>
          <a:endParaRPr lang="en-US"/>
        </a:p>
      </dgm:t>
    </dgm:pt>
    <dgm:pt modelId="{1A056962-012C-4FB2-9BC0-F7606A0A006B}" type="pres">
      <dgm:prSet presAssocID="{F8DFF52F-31A6-4444-8C43-2004B8714240}" presName="node" presStyleLbl="node1" presStyleIdx="9" presStyleCnt="13" custScaleX="193438" custScaleY="149453" custRadScaleRad="175921" custRadScaleInc="529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334493-6515-4486-820D-A9D3B21DD4DA}" type="pres">
      <dgm:prSet presAssocID="{01D8CD28-039E-4060-9021-CE55379D3FAA}" presName="sibTrans" presStyleLbl="sibTrans2D1" presStyleIdx="9" presStyleCnt="13"/>
      <dgm:spPr/>
      <dgm:t>
        <a:bodyPr/>
        <a:lstStyle/>
        <a:p>
          <a:endParaRPr lang="en-US"/>
        </a:p>
      </dgm:t>
    </dgm:pt>
    <dgm:pt modelId="{4E6B91FA-80E9-4854-893D-245CD7B2B30E}" type="pres">
      <dgm:prSet presAssocID="{01D8CD28-039E-4060-9021-CE55379D3FAA}" presName="connectorText" presStyleLbl="sibTrans2D1" presStyleIdx="9" presStyleCnt="13"/>
      <dgm:spPr/>
      <dgm:t>
        <a:bodyPr/>
        <a:lstStyle/>
        <a:p>
          <a:endParaRPr lang="en-US"/>
        </a:p>
      </dgm:t>
    </dgm:pt>
    <dgm:pt modelId="{01354BD0-5281-4021-A04A-86E8442446E1}" type="pres">
      <dgm:prSet presAssocID="{118741A9-C256-4914-A82B-EB8AF0BD413B}" presName="node" presStyleLbl="node1" presStyleIdx="10" presStyleCnt="13" custScaleX="227217" custScaleY="191528" custRadScaleRad="174374" custRadScaleInc="75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3628D1-EDE0-4F43-A664-0763DC5299CC}" type="pres">
      <dgm:prSet presAssocID="{453C7F5B-4119-4192-BC2D-1A21DDA23B58}" presName="sibTrans" presStyleLbl="sibTrans2D1" presStyleIdx="10" presStyleCnt="13"/>
      <dgm:spPr/>
      <dgm:t>
        <a:bodyPr/>
        <a:lstStyle/>
        <a:p>
          <a:endParaRPr lang="en-US"/>
        </a:p>
      </dgm:t>
    </dgm:pt>
    <dgm:pt modelId="{ECE765B0-F448-4A3D-BB54-A23837DE0CE7}" type="pres">
      <dgm:prSet presAssocID="{453C7F5B-4119-4192-BC2D-1A21DDA23B58}" presName="connectorText" presStyleLbl="sibTrans2D1" presStyleIdx="10" presStyleCnt="13"/>
      <dgm:spPr/>
      <dgm:t>
        <a:bodyPr/>
        <a:lstStyle/>
        <a:p>
          <a:endParaRPr lang="en-US"/>
        </a:p>
      </dgm:t>
    </dgm:pt>
    <dgm:pt modelId="{98EBCCCE-E511-4BE1-B30C-2E44E27EA3D4}" type="pres">
      <dgm:prSet presAssocID="{40768275-612A-4292-8B26-9954763338EB}" presName="node" presStyleLbl="node1" presStyleIdx="11" presStyleCnt="13" custScaleX="209674" custScaleY="174195" custRadScaleRad="164681" custRadScaleInc="-218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4FEEF-ED4F-41C6-A700-172620A38C93}" type="pres">
      <dgm:prSet presAssocID="{6A7C718D-ACCF-41C2-AAC4-670587EB9F30}" presName="sibTrans" presStyleLbl="sibTrans2D1" presStyleIdx="11" presStyleCnt="13"/>
      <dgm:spPr/>
      <dgm:t>
        <a:bodyPr/>
        <a:lstStyle/>
        <a:p>
          <a:endParaRPr lang="en-US"/>
        </a:p>
      </dgm:t>
    </dgm:pt>
    <dgm:pt modelId="{5563B01F-AD23-47EF-B5CE-313864345CD5}" type="pres">
      <dgm:prSet presAssocID="{6A7C718D-ACCF-41C2-AAC4-670587EB9F30}" presName="connectorText" presStyleLbl="sibTrans2D1" presStyleIdx="11" presStyleCnt="13"/>
      <dgm:spPr/>
      <dgm:t>
        <a:bodyPr/>
        <a:lstStyle/>
        <a:p>
          <a:endParaRPr lang="en-US"/>
        </a:p>
      </dgm:t>
    </dgm:pt>
    <dgm:pt modelId="{A8F3D233-B692-4D2E-92FA-36E43B32BD7E}" type="pres">
      <dgm:prSet presAssocID="{ED27C4DD-4F18-41B2-A2DF-AC3A24EFBDB6}" presName="node" presStyleLbl="node1" presStyleIdx="12" presStyleCnt="13" custScaleX="147006" custScaleY="131445" custRadScaleRad="123743" custRadScaleInc="-716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0067DC-CA86-48D0-93F4-53F0DDF0DDBD}" type="pres">
      <dgm:prSet presAssocID="{65B05ED5-1D20-4D18-BEEB-76C5B50655E0}" presName="sibTrans" presStyleLbl="sibTrans2D1" presStyleIdx="12" presStyleCnt="13"/>
      <dgm:spPr/>
      <dgm:t>
        <a:bodyPr/>
        <a:lstStyle/>
        <a:p>
          <a:endParaRPr lang="en-US"/>
        </a:p>
      </dgm:t>
    </dgm:pt>
    <dgm:pt modelId="{B857D37A-7D1E-4E9B-AC3A-8D1919812649}" type="pres">
      <dgm:prSet presAssocID="{65B05ED5-1D20-4D18-BEEB-76C5B50655E0}" presName="connectorText" presStyleLbl="sibTrans2D1" presStyleIdx="12" presStyleCnt="13"/>
      <dgm:spPr/>
      <dgm:t>
        <a:bodyPr/>
        <a:lstStyle/>
        <a:p>
          <a:endParaRPr lang="en-US"/>
        </a:p>
      </dgm:t>
    </dgm:pt>
  </dgm:ptLst>
  <dgm:cxnLst>
    <dgm:cxn modelId="{C250CC89-68C9-4963-8F4E-F2987332D679}" type="presOf" srcId="{BDE6493F-B455-45C7-9F3B-2624BCBEBC77}" destId="{E06EA14A-2B33-40E2-9ABB-B2540788758A}" srcOrd="0" destOrd="0" presId="urn:microsoft.com/office/officeart/2005/8/layout/cycle2"/>
    <dgm:cxn modelId="{9ED08A58-1A77-416F-A999-141739651713}" type="presOf" srcId="{604931D7-54BA-43B7-AB11-15EDE25EB49E}" destId="{BEA14CE0-5D06-4481-A46B-B5E89D77ECE6}" srcOrd="1" destOrd="0" presId="urn:microsoft.com/office/officeart/2005/8/layout/cycle2"/>
    <dgm:cxn modelId="{2ED57762-9E31-4148-A9EF-DA2D7428078B}" type="presOf" srcId="{01D8CD28-039E-4060-9021-CE55379D3FAA}" destId="{7D334493-6515-4486-820D-A9D3B21DD4DA}" srcOrd="0" destOrd="0" presId="urn:microsoft.com/office/officeart/2005/8/layout/cycle2"/>
    <dgm:cxn modelId="{50C02A2B-7654-42A0-905C-44D61AD72FFF}" type="presOf" srcId="{4C226737-C402-420D-BD32-90F787EC138D}" destId="{28541FC3-1077-4C2B-9D17-0B5080FB5430}" srcOrd="1" destOrd="0" presId="urn:microsoft.com/office/officeart/2005/8/layout/cycle2"/>
    <dgm:cxn modelId="{4345E4A7-87CD-49B1-AE62-9B01A000F7A1}" type="presOf" srcId="{24C2DD88-65BD-4A0A-976A-F10E14AB8677}" destId="{261E8E3F-4BD2-4222-A31E-5D0EE417C5AD}" srcOrd="0" destOrd="0" presId="urn:microsoft.com/office/officeart/2005/8/layout/cycle2"/>
    <dgm:cxn modelId="{631C6BC7-5F18-4619-8591-71ED764ADA76}" srcId="{3DA78DDA-5F4A-4BA2-AF96-29A7A45CBD33}" destId="{1F16A63B-9F92-4E18-92FB-4541652BEC89}" srcOrd="6" destOrd="0" parTransId="{00696AFA-9643-4B94-99A4-751E6094F023}" sibTransId="{A1F9C59A-98EA-412E-864F-5E7967B4BA68}"/>
    <dgm:cxn modelId="{FA04633F-1B50-4925-8D3F-664DDFE2492C}" type="presOf" srcId="{453C7F5B-4119-4192-BC2D-1A21DDA23B58}" destId="{463628D1-EDE0-4F43-A664-0763DC5299CC}" srcOrd="0" destOrd="0" presId="urn:microsoft.com/office/officeart/2005/8/layout/cycle2"/>
    <dgm:cxn modelId="{D80BF70B-B6D2-4921-B3D2-423ACB9A1B64}" srcId="{3DA78DDA-5F4A-4BA2-AF96-29A7A45CBD33}" destId="{18CC0039-02C3-4791-AAA1-88E3F2F93CB4}" srcOrd="7" destOrd="0" parTransId="{135EFB64-053E-4350-9320-0ABC095023FB}" sibTransId="{7A44D111-00EC-4967-945B-A94545251CBE}"/>
    <dgm:cxn modelId="{913E28BD-39E9-44DB-8AF7-B4FA193053AC}" type="presOf" srcId="{24C2DD88-65BD-4A0A-976A-F10E14AB8677}" destId="{3EA36ED1-5394-44BF-ACD9-227A4128C6AA}" srcOrd="1" destOrd="0" presId="urn:microsoft.com/office/officeart/2005/8/layout/cycle2"/>
    <dgm:cxn modelId="{0DA22BF3-F0F7-4779-B5DE-4B9029886680}" type="presOf" srcId="{ED27C4DD-4F18-41B2-A2DF-AC3A24EFBDB6}" destId="{A8F3D233-B692-4D2E-92FA-36E43B32BD7E}" srcOrd="0" destOrd="0" presId="urn:microsoft.com/office/officeart/2005/8/layout/cycle2"/>
    <dgm:cxn modelId="{377C88D4-B439-4B0E-8017-65C98B774CBE}" type="presOf" srcId="{18CC0039-02C3-4791-AAA1-88E3F2F93CB4}" destId="{5B028402-B6FC-404F-AE4F-D5B8DD92F26D}" srcOrd="0" destOrd="0" presId="urn:microsoft.com/office/officeart/2005/8/layout/cycle2"/>
    <dgm:cxn modelId="{C8C9F515-0C22-4DF2-AFFA-2433D05E3D0B}" type="presOf" srcId="{C8971FEF-C7D9-49A9-B793-D13349C2BE7A}" destId="{D320CBDF-56D1-46E1-9EE5-09A0F725471D}" srcOrd="1" destOrd="0" presId="urn:microsoft.com/office/officeart/2005/8/layout/cycle2"/>
    <dgm:cxn modelId="{2650B980-8E8E-44B6-B874-B70E18282E9C}" type="presOf" srcId="{7A44D111-00EC-4967-945B-A94545251CBE}" destId="{7FB9A916-C679-4DDE-9EBC-F312CA914820}" srcOrd="0" destOrd="0" presId="urn:microsoft.com/office/officeart/2005/8/layout/cycle2"/>
    <dgm:cxn modelId="{10CAD350-D310-4F58-9C2D-6E9AE98B4D5A}" type="presOf" srcId="{88F3A4AC-215A-415E-981E-7AAFF6AD34FB}" destId="{91EFEEC9-5609-4C78-B656-760DDF09D2B7}" srcOrd="0" destOrd="0" presId="urn:microsoft.com/office/officeart/2005/8/layout/cycle2"/>
    <dgm:cxn modelId="{1DA72336-6A33-4030-BCB0-367B7DCC3A3C}" type="presOf" srcId="{7FA8D7D9-9914-47EA-ABD5-E70939658D6F}" destId="{978A2D75-9EEC-46B5-BC18-BB3015A651B3}" srcOrd="1" destOrd="0" presId="urn:microsoft.com/office/officeart/2005/8/layout/cycle2"/>
    <dgm:cxn modelId="{88E59BF5-9616-47F3-A1CB-754E7D4C767F}" srcId="{3DA78DDA-5F4A-4BA2-AF96-29A7A45CBD33}" destId="{40768275-612A-4292-8B26-9954763338EB}" srcOrd="11" destOrd="0" parTransId="{ADA86E5F-4B27-49FE-B377-BDD00A142F53}" sibTransId="{6A7C718D-ACCF-41C2-AAC4-670587EB9F30}"/>
    <dgm:cxn modelId="{2FCDE322-AD90-4F2E-BF18-393AFDC4581B}" type="presOf" srcId="{C8971FEF-C7D9-49A9-B793-D13349C2BE7A}" destId="{57508086-A39D-4BB5-8015-9334D9E7411C}" srcOrd="0" destOrd="0" presId="urn:microsoft.com/office/officeart/2005/8/layout/cycle2"/>
    <dgm:cxn modelId="{F2882E4C-A97A-4B01-A1E5-671540CDA9B6}" type="presOf" srcId="{6A7C718D-ACCF-41C2-AAC4-670587EB9F30}" destId="{0194FEEF-ED4F-41C6-A700-172620A38C93}" srcOrd="0" destOrd="0" presId="urn:microsoft.com/office/officeart/2005/8/layout/cycle2"/>
    <dgm:cxn modelId="{71645AD4-7622-4ABD-BA50-E3235D9A0E4E}" type="presOf" srcId="{88F3A4AC-215A-415E-981E-7AAFF6AD34FB}" destId="{85898F74-FF09-4E3A-902A-28E8D7A6D72D}" srcOrd="1" destOrd="0" presId="urn:microsoft.com/office/officeart/2005/8/layout/cycle2"/>
    <dgm:cxn modelId="{2D689F63-1001-4B80-813E-C6596C24B8A3}" type="presOf" srcId="{3DA78DDA-5F4A-4BA2-AF96-29A7A45CBD33}" destId="{3CBBD3AC-99CA-4DA2-8278-83FEFC8FB50F}" srcOrd="0" destOrd="0" presId="urn:microsoft.com/office/officeart/2005/8/layout/cycle2"/>
    <dgm:cxn modelId="{5A380F8A-1B84-40D7-B61E-C5AD164B0B91}" type="presOf" srcId="{7FA8D7D9-9914-47EA-ABD5-E70939658D6F}" destId="{7C2CAE04-D1F9-419F-938D-96929BDE00E3}" srcOrd="0" destOrd="0" presId="urn:microsoft.com/office/officeart/2005/8/layout/cycle2"/>
    <dgm:cxn modelId="{040C4F63-B37F-4F04-B918-307FA1AFB14B}" srcId="{3DA78DDA-5F4A-4BA2-AF96-29A7A45CBD33}" destId="{071526CC-6CBE-4467-8281-23B80C71400C}" srcOrd="5" destOrd="0" parTransId="{BA70A0D1-3FDF-4B09-BEA9-6DB3D2869567}" sibTransId="{7FA8D7D9-9914-47EA-ABD5-E70939658D6F}"/>
    <dgm:cxn modelId="{92355305-97F3-4F10-BB7D-297E5E2D82A0}" type="presOf" srcId="{7E496C68-8BE1-4A49-BB4A-0D0D6391047C}" destId="{9AB246A8-3B31-40AE-B911-02FB86CB76B8}" srcOrd="0" destOrd="0" presId="urn:microsoft.com/office/officeart/2005/8/layout/cycle2"/>
    <dgm:cxn modelId="{6406F870-D378-4EFE-865F-A71B44C4F569}" srcId="{3DA78DDA-5F4A-4BA2-AF96-29A7A45CBD33}" destId="{118741A9-C256-4914-A82B-EB8AF0BD413B}" srcOrd="10" destOrd="0" parTransId="{6E94669A-5305-4BE4-918C-45CB2FC65101}" sibTransId="{453C7F5B-4119-4192-BC2D-1A21DDA23B58}"/>
    <dgm:cxn modelId="{3640FA6B-1850-49DA-95E0-236142147E09}" srcId="{3DA78DDA-5F4A-4BA2-AF96-29A7A45CBD33}" destId="{65A595E6-AC93-402E-9E0B-5FA6BA8D0A53}" srcOrd="0" destOrd="0" parTransId="{7F9BC43D-DFCD-491D-BB8F-DF0C6E60AFBA}" sibTransId="{4C226737-C402-420D-BD32-90F787EC138D}"/>
    <dgm:cxn modelId="{C9F162EC-DE92-4698-83F1-7B0E58957C87}" srcId="{3DA78DDA-5F4A-4BA2-AF96-29A7A45CBD33}" destId="{94268BCE-43E1-41D1-A83E-97455839F8E6}" srcOrd="1" destOrd="0" parTransId="{F5945A8C-95E9-4607-97F8-5569DCB25598}" sibTransId="{24C2DD88-65BD-4A0A-976A-F10E14AB8677}"/>
    <dgm:cxn modelId="{85666CC0-BA1C-46DF-A401-6CCC3CFAB3F1}" type="presOf" srcId="{F8DFF52F-31A6-4444-8C43-2004B8714240}" destId="{1A056962-012C-4FB2-9BC0-F7606A0A006B}" srcOrd="0" destOrd="0" presId="urn:microsoft.com/office/officeart/2005/8/layout/cycle2"/>
    <dgm:cxn modelId="{98736E5F-C508-4368-BF30-421A12B89109}" type="presOf" srcId="{6A7C718D-ACCF-41C2-AAC4-670587EB9F30}" destId="{5563B01F-AD23-47EF-B5CE-313864345CD5}" srcOrd="1" destOrd="0" presId="urn:microsoft.com/office/officeart/2005/8/layout/cycle2"/>
    <dgm:cxn modelId="{42745DA1-7B39-4BE7-829D-A11DDB1582FB}" type="presOf" srcId="{4C226737-C402-420D-BD32-90F787EC138D}" destId="{2E2E0653-03A2-4826-9B44-8953F9F9E4A0}" srcOrd="0" destOrd="0" presId="urn:microsoft.com/office/officeart/2005/8/layout/cycle2"/>
    <dgm:cxn modelId="{E67B18BC-BAA3-4D2C-B696-ACD75B7154C4}" srcId="{3DA78DDA-5F4A-4BA2-AF96-29A7A45CBD33}" destId="{ED27C4DD-4F18-41B2-A2DF-AC3A24EFBDB6}" srcOrd="12" destOrd="0" parTransId="{08F44AE1-BDA3-480D-9324-FFB3B779EB8E}" sibTransId="{65B05ED5-1D20-4D18-BEEB-76C5B50655E0}"/>
    <dgm:cxn modelId="{03C40D68-90F9-4CC1-A5A4-47C5DC6C414C}" type="presOf" srcId="{65B05ED5-1D20-4D18-BEEB-76C5B50655E0}" destId="{B857D37A-7D1E-4E9B-AC3A-8D1919812649}" srcOrd="1" destOrd="0" presId="urn:microsoft.com/office/officeart/2005/8/layout/cycle2"/>
    <dgm:cxn modelId="{C4C11992-6A0B-41D8-98A2-2BB4E19E19B7}" type="presOf" srcId="{65B05ED5-1D20-4D18-BEEB-76C5B50655E0}" destId="{390067DC-CA86-48D0-93F4-53F0DDF0DDBD}" srcOrd="0" destOrd="0" presId="urn:microsoft.com/office/officeart/2005/8/layout/cycle2"/>
    <dgm:cxn modelId="{E43ABE05-EDB6-4D99-AF82-27E576833842}" type="presOf" srcId="{1F16A63B-9F92-4E18-92FB-4541652BEC89}" destId="{88A0746D-73EB-4913-B774-4B256609D5F6}" srcOrd="0" destOrd="0" presId="urn:microsoft.com/office/officeart/2005/8/layout/cycle2"/>
    <dgm:cxn modelId="{DA579802-FC2C-4142-85C2-9E265517A7DF}" type="presOf" srcId="{94268BCE-43E1-41D1-A83E-97455839F8E6}" destId="{FD876D97-5775-48E4-80D3-EA866F639E39}" srcOrd="0" destOrd="0" presId="urn:microsoft.com/office/officeart/2005/8/layout/cycle2"/>
    <dgm:cxn modelId="{E6A83401-02F9-4DF0-AC16-0BEEBEDB638C}" type="presOf" srcId="{01D8CD28-039E-4060-9021-CE55379D3FAA}" destId="{4E6B91FA-80E9-4854-893D-245CD7B2B30E}" srcOrd="1" destOrd="0" presId="urn:microsoft.com/office/officeart/2005/8/layout/cycle2"/>
    <dgm:cxn modelId="{ECB2A377-2161-4777-A76C-BBA0A8C87009}" srcId="{3DA78DDA-5F4A-4BA2-AF96-29A7A45CBD33}" destId="{B99C2F14-F49E-4FA5-BBD8-4FDAE03BCEA8}" srcOrd="4" destOrd="0" parTransId="{826EBAAC-0472-4FE1-87A6-A6C7E78A1A30}" sibTransId="{7E496C68-8BE1-4A49-BB4A-0D0D6391047C}"/>
    <dgm:cxn modelId="{64F3E17E-C564-414B-B39C-9338629843FC}" srcId="{3DA78DDA-5F4A-4BA2-AF96-29A7A45CBD33}" destId="{BDE6493F-B455-45C7-9F3B-2624BCBEBC77}" srcOrd="2" destOrd="0" parTransId="{D8B2AB2F-7431-4FFE-9CAF-0C9B0D5D744A}" sibTransId="{88F3A4AC-215A-415E-981E-7AAFF6AD34FB}"/>
    <dgm:cxn modelId="{E2930880-5C99-4E39-A265-E71FFF73208F}" type="presOf" srcId="{604931D7-54BA-43B7-AB11-15EDE25EB49E}" destId="{691C7B97-3110-4D62-8CA1-5FE1F6E660E8}" srcOrd="0" destOrd="0" presId="urn:microsoft.com/office/officeart/2005/8/layout/cycle2"/>
    <dgm:cxn modelId="{B85EEDFB-B96F-45D3-B725-183525F33DE9}" type="presOf" srcId="{A1F9C59A-98EA-412E-864F-5E7967B4BA68}" destId="{87FD1C3B-DC21-426A-87F5-58B89EBB1ED4}" srcOrd="0" destOrd="0" presId="urn:microsoft.com/office/officeart/2005/8/layout/cycle2"/>
    <dgm:cxn modelId="{6CE69143-ECDD-49D3-9CF6-80F0CEA25E34}" type="presOf" srcId="{40768275-612A-4292-8B26-9954763338EB}" destId="{98EBCCCE-E511-4BE1-B30C-2E44E27EA3D4}" srcOrd="0" destOrd="0" presId="urn:microsoft.com/office/officeart/2005/8/layout/cycle2"/>
    <dgm:cxn modelId="{E194407E-BA86-42F1-A28D-C669C64446EC}" type="presOf" srcId="{071526CC-6CBE-4467-8281-23B80C71400C}" destId="{BD44BC8D-2FFF-40B9-8C29-A33AEAC7A4A6}" srcOrd="0" destOrd="0" presId="urn:microsoft.com/office/officeart/2005/8/layout/cycle2"/>
    <dgm:cxn modelId="{E937ABE2-FA2D-4B31-A64C-06D08C02EC0A}" type="presOf" srcId="{B99C2F14-F49E-4FA5-BBD8-4FDAE03BCEA8}" destId="{0112E0BC-2704-4FDA-8613-1B92FE1D2F74}" srcOrd="0" destOrd="0" presId="urn:microsoft.com/office/officeart/2005/8/layout/cycle2"/>
    <dgm:cxn modelId="{CCC5EEBE-E3EB-4640-A8D1-74DA0D06F52E}" type="presOf" srcId="{A1F9C59A-98EA-412E-864F-5E7967B4BA68}" destId="{7EFB5E89-F125-4B1D-9D4F-305AE7708F36}" srcOrd="1" destOrd="0" presId="urn:microsoft.com/office/officeart/2005/8/layout/cycle2"/>
    <dgm:cxn modelId="{A222214E-8D11-4B58-9CE0-D48F23FEDD87}" type="presOf" srcId="{52CFE209-61DD-42D1-9351-A9B7E9695901}" destId="{AE5B33BB-730D-46AB-B5D1-5D811F95172A}" srcOrd="0" destOrd="0" presId="urn:microsoft.com/office/officeart/2005/8/layout/cycle2"/>
    <dgm:cxn modelId="{061ED227-6826-4294-8813-6EC78A42F9B7}" type="presOf" srcId="{453C7F5B-4119-4192-BC2D-1A21DDA23B58}" destId="{ECE765B0-F448-4A3D-BB54-A23837DE0CE7}" srcOrd="1" destOrd="0" presId="urn:microsoft.com/office/officeart/2005/8/layout/cycle2"/>
    <dgm:cxn modelId="{3B71DF7C-08A6-4097-BF15-750CA0AAB707}" type="presOf" srcId="{7A44D111-00EC-4967-945B-A94545251CBE}" destId="{37872B31-F3A9-4A3B-942E-19A9D26A1667}" srcOrd="1" destOrd="0" presId="urn:microsoft.com/office/officeart/2005/8/layout/cycle2"/>
    <dgm:cxn modelId="{D8FA4960-0492-4206-9F8B-12A327EB21AF}" type="presOf" srcId="{7E496C68-8BE1-4A49-BB4A-0D0D6391047C}" destId="{08975286-AC82-4BDC-BAC7-E61E8A76102D}" srcOrd="1" destOrd="0" presId="urn:microsoft.com/office/officeart/2005/8/layout/cycle2"/>
    <dgm:cxn modelId="{85BEF760-2F8C-4C3A-AC51-B54C342BD868}" srcId="{3DA78DDA-5F4A-4BA2-AF96-29A7A45CBD33}" destId="{E12CA276-45CE-4678-8B3B-AF8BB632E5F3}" srcOrd="3" destOrd="0" parTransId="{3EC14377-3CDC-4E27-9013-049A7B367CE5}" sibTransId="{C8971FEF-C7D9-49A9-B793-D13349C2BE7A}"/>
    <dgm:cxn modelId="{E49DD870-CB5F-4AE7-8DBA-E527B8EC9920}" type="presOf" srcId="{118741A9-C256-4914-A82B-EB8AF0BD413B}" destId="{01354BD0-5281-4021-A04A-86E8442446E1}" srcOrd="0" destOrd="0" presId="urn:microsoft.com/office/officeart/2005/8/layout/cycle2"/>
    <dgm:cxn modelId="{4892B30C-A76B-4D68-B6EA-8061339BD99C}" type="presOf" srcId="{E12CA276-45CE-4678-8B3B-AF8BB632E5F3}" destId="{836986A5-71E3-45D5-AFDF-D87DAFDF47F0}" srcOrd="0" destOrd="0" presId="urn:microsoft.com/office/officeart/2005/8/layout/cycle2"/>
    <dgm:cxn modelId="{9EE0BB4E-D584-49CA-B105-3B7AF6FA1814}" srcId="{3DA78DDA-5F4A-4BA2-AF96-29A7A45CBD33}" destId="{F8DFF52F-31A6-4444-8C43-2004B8714240}" srcOrd="9" destOrd="0" parTransId="{DC496A12-C6CB-48C5-8863-DB3EEB3C8448}" sibTransId="{01D8CD28-039E-4060-9021-CE55379D3FAA}"/>
    <dgm:cxn modelId="{5AD01CCA-7302-4063-88E0-A13C46E0734A}" srcId="{3DA78DDA-5F4A-4BA2-AF96-29A7A45CBD33}" destId="{52CFE209-61DD-42D1-9351-A9B7E9695901}" srcOrd="8" destOrd="0" parTransId="{4FB173DC-BA4D-413B-A390-DDC2BA17B08C}" sibTransId="{604931D7-54BA-43B7-AB11-15EDE25EB49E}"/>
    <dgm:cxn modelId="{D73A3E04-34FF-4551-9E97-819753F0B46D}" type="presOf" srcId="{65A595E6-AC93-402E-9E0B-5FA6BA8D0A53}" destId="{E00682F9-E235-4F8B-97B3-1F5248DADF32}" srcOrd="0" destOrd="0" presId="urn:microsoft.com/office/officeart/2005/8/layout/cycle2"/>
    <dgm:cxn modelId="{3E91F57C-6EE2-48FC-B52B-276CFB5EFBCA}" type="presParOf" srcId="{3CBBD3AC-99CA-4DA2-8278-83FEFC8FB50F}" destId="{E00682F9-E235-4F8B-97B3-1F5248DADF32}" srcOrd="0" destOrd="0" presId="urn:microsoft.com/office/officeart/2005/8/layout/cycle2"/>
    <dgm:cxn modelId="{5BD22B58-8530-4C7C-9E87-838D718BA96C}" type="presParOf" srcId="{3CBBD3AC-99CA-4DA2-8278-83FEFC8FB50F}" destId="{2E2E0653-03A2-4826-9B44-8953F9F9E4A0}" srcOrd="1" destOrd="0" presId="urn:microsoft.com/office/officeart/2005/8/layout/cycle2"/>
    <dgm:cxn modelId="{8D68403D-9D15-43D0-AD3C-3DBB995DDA08}" type="presParOf" srcId="{2E2E0653-03A2-4826-9B44-8953F9F9E4A0}" destId="{28541FC3-1077-4C2B-9D17-0B5080FB5430}" srcOrd="0" destOrd="0" presId="urn:microsoft.com/office/officeart/2005/8/layout/cycle2"/>
    <dgm:cxn modelId="{1D3E80C7-080D-47FA-8BCD-B7E8ED125273}" type="presParOf" srcId="{3CBBD3AC-99CA-4DA2-8278-83FEFC8FB50F}" destId="{FD876D97-5775-48E4-80D3-EA866F639E39}" srcOrd="2" destOrd="0" presId="urn:microsoft.com/office/officeart/2005/8/layout/cycle2"/>
    <dgm:cxn modelId="{BB4D6F48-B2A9-400C-99CF-A256B4F50E65}" type="presParOf" srcId="{3CBBD3AC-99CA-4DA2-8278-83FEFC8FB50F}" destId="{261E8E3F-4BD2-4222-A31E-5D0EE417C5AD}" srcOrd="3" destOrd="0" presId="urn:microsoft.com/office/officeart/2005/8/layout/cycle2"/>
    <dgm:cxn modelId="{29984BAA-E48F-4C12-B337-7CA385B3FA70}" type="presParOf" srcId="{261E8E3F-4BD2-4222-A31E-5D0EE417C5AD}" destId="{3EA36ED1-5394-44BF-ACD9-227A4128C6AA}" srcOrd="0" destOrd="0" presId="urn:microsoft.com/office/officeart/2005/8/layout/cycle2"/>
    <dgm:cxn modelId="{7F47A053-59E5-4027-BC0D-54567FA45711}" type="presParOf" srcId="{3CBBD3AC-99CA-4DA2-8278-83FEFC8FB50F}" destId="{E06EA14A-2B33-40E2-9ABB-B2540788758A}" srcOrd="4" destOrd="0" presId="urn:microsoft.com/office/officeart/2005/8/layout/cycle2"/>
    <dgm:cxn modelId="{5BA48429-45D8-4B6D-9769-98B3B9980E5E}" type="presParOf" srcId="{3CBBD3AC-99CA-4DA2-8278-83FEFC8FB50F}" destId="{91EFEEC9-5609-4C78-B656-760DDF09D2B7}" srcOrd="5" destOrd="0" presId="urn:microsoft.com/office/officeart/2005/8/layout/cycle2"/>
    <dgm:cxn modelId="{F5BEF9C1-595F-45C1-88B0-CDF250634A17}" type="presParOf" srcId="{91EFEEC9-5609-4C78-B656-760DDF09D2B7}" destId="{85898F74-FF09-4E3A-902A-28E8D7A6D72D}" srcOrd="0" destOrd="0" presId="urn:microsoft.com/office/officeart/2005/8/layout/cycle2"/>
    <dgm:cxn modelId="{3F09E05E-5202-49DE-894C-C5CCC22918AC}" type="presParOf" srcId="{3CBBD3AC-99CA-4DA2-8278-83FEFC8FB50F}" destId="{836986A5-71E3-45D5-AFDF-D87DAFDF47F0}" srcOrd="6" destOrd="0" presId="urn:microsoft.com/office/officeart/2005/8/layout/cycle2"/>
    <dgm:cxn modelId="{695A5284-5977-44EA-824C-FBA08B4F7D54}" type="presParOf" srcId="{3CBBD3AC-99CA-4DA2-8278-83FEFC8FB50F}" destId="{57508086-A39D-4BB5-8015-9334D9E7411C}" srcOrd="7" destOrd="0" presId="urn:microsoft.com/office/officeart/2005/8/layout/cycle2"/>
    <dgm:cxn modelId="{63DC3EBB-C111-44EF-A655-928BB9F59501}" type="presParOf" srcId="{57508086-A39D-4BB5-8015-9334D9E7411C}" destId="{D320CBDF-56D1-46E1-9EE5-09A0F725471D}" srcOrd="0" destOrd="0" presId="urn:microsoft.com/office/officeart/2005/8/layout/cycle2"/>
    <dgm:cxn modelId="{91339DA2-EA5A-43F1-9305-C2B4BB4EAEC4}" type="presParOf" srcId="{3CBBD3AC-99CA-4DA2-8278-83FEFC8FB50F}" destId="{0112E0BC-2704-4FDA-8613-1B92FE1D2F74}" srcOrd="8" destOrd="0" presId="urn:microsoft.com/office/officeart/2005/8/layout/cycle2"/>
    <dgm:cxn modelId="{9949A8A4-B0D8-4CD1-8F1A-6FCFD4067F09}" type="presParOf" srcId="{3CBBD3AC-99CA-4DA2-8278-83FEFC8FB50F}" destId="{9AB246A8-3B31-40AE-B911-02FB86CB76B8}" srcOrd="9" destOrd="0" presId="urn:microsoft.com/office/officeart/2005/8/layout/cycle2"/>
    <dgm:cxn modelId="{B2A261D4-F759-4CCA-B4F5-6EE9F0C51D9E}" type="presParOf" srcId="{9AB246A8-3B31-40AE-B911-02FB86CB76B8}" destId="{08975286-AC82-4BDC-BAC7-E61E8A76102D}" srcOrd="0" destOrd="0" presId="urn:microsoft.com/office/officeart/2005/8/layout/cycle2"/>
    <dgm:cxn modelId="{2E6DA1A4-3400-4104-8FC7-962415FF33B1}" type="presParOf" srcId="{3CBBD3AC-99CA-4DA2-8278-83FEFC8FB50F}" destId="{BD44BC8D-2FFF-40B9-8C29-A33AEAC7A4A6}" srcOrd="10" destOrd="0" presId="urn:microsoft.com/office/officeart/2005/8/layout/cycle2"/>
    <dgm:cxn modelId="{C3381B09-D0FB-4BE0-B358-998DC1C78F33}" type="presParOf" srcId="{3CBBD3AC-99CA-4DA2-8278-83FEFC8FB50F}" destId="{7C2CAE04-D1F9-419F-938D-96929BDE00E3}" srcOrd="11" destOrd="0" presId="urn:microsoft.com/office/officeart/2005/8/layout/cycle2"/>
    <dgm:cxn modelId="{D9D1F594-3141-4229-A568-D8693A086B94}" type="presParOf" srcId="{7C2CAE04-D1F9-419F-938D-96929BDE00E3}" destId="{978A2D75-9EEC-46B5-BC18-BB3015A651B3}" srcOrd="0" destOrd="0" presId="urn:microsoft.com/office/officeart/2005/8/layout/cycle2"/>
    <dgm:cxn modelId="{DA63517E-3377-4553-997E-F08C0BFAAC5C}" type="presParOf" srcId="{3CBBD3AC-99CA-4DA2-8278-83FEFC8FB50F}" destId="{88A0746D-73EB-4913-B774-4B256609D5F6}" srcOrd="12" destOrd="0" presId="urn:microsoft.com/office/officeart/2005/8/layout/cycle2"/>
    <dgm:cxn modelId="{7D5DEB9F-63AF-4868-B3A8-0A9ECA9FB5CC}" type="presParOf" srcId="{3CBBD3AC-99CA-4DA2-8278-83FEFC8FB50F}" destId="{87FD1C3B-DC21-426A-87F5-58B89EBB1ED4}" srcOrd="13" destOrd="0" presId="urn:microsoft.com/office/officeart/2005/8/layout/cycle2"/>
    <dgm:cxn modelId="{64BE2A72-15C1-425D-9443-8A66D72B83DB}" type="presParOf" srcId="{87FD1C3B-DC21-426A-87F5-58B89EBB1ED4}" destId="{7EFB5E89-F125-4B1D-9D4F-305AE7708F36}" srcOrd="0" destOrd="0" presId="urn:microsoft.com/office/officeart/2005/8/layout/cycle2"/>
    <dgm:cxn modelId="{C411DD15-F5CF-43C2-A5EC-BC34D49B599C}" type="presParOf" srcId="{3CBBD3AC-99CA-4DA2-8278-83FEFC8FB50F}" destId="{5B028402-B6FC-404F-AE4F-D5B8DD92F26D}" srcOrd="14" destOrd="0" presId="urn:microsoft.com/office/officeart/2005/8/layout/cycle2"/>
    <dgm:cxn modelId="{E608CF95-F4E5-41D0-8E55-C34B1DEEE066}" type="presParOf" srcId="{3CBBD3AC-99CA-4DA2-8278-83FEFC8FB50F}" destId="{7FB9A916-C679-4DDE-9EBC-F312CA914820}" srcOrd="15" destOrd="0" presId="urn:microsoft.com/office/officeart/2005/8/layout/cycle2"/>
    <dgm:cxn modelId="{23F9BF1E-9926-4B97-B182-A336B42AD959}" type="presParOf" srcId="{7FB9A916-C679-4DDE-9EBC-F312CA914820}" destId="{37872B31-F3A9-4A3B-942E-19A9D26A1667}" srcOrd="0" destOrd="0" presId="urn:microsoft.com/office/officeart/2005/8/layout/cycle2"/>
    <dgm:cxn modelId="{4BC80984-8E22-4537-BE11-1F96FCDD7522}" type="presParOf" srcId="{3CBBD3AC-99CA-4DA2-8278-83FEFC8FB50F}" destId="{AE5B33BB-730D-46AB-B5D1-5D811F95172A}" srcOrd="16" destOrd="0" presId="urn:microsoft.com/office/officeart/2005/8/layout/cycle2"/>
    <dgm:cxn modelId="{808C42BF-68AF-4CBC-B9FA-1ABE0A9CBD6F}" type="presParOf" srcId="{3CBBD3AC-99CA-4DA2-8278-83FEFC8FB50F}" destId="{691C7B97-3110-4D62-8CA1-5FE1F6E660E8}" srcOrd="17" destOrd="0" presId="urn:microsoft.com/office/officeart/2005/8/layout/cycle2"/>
    <dgm:cxn modelId="{D79D0E5A-BB80-4082-9FDA-E166F9A40350}" type="presParOf" srcId="{691C7B97-3110-4D62-8CA1-5FE1F6E660E8}" destId="{BEA14CE0-5D06-4481-A46B-B5E89D77ECE6}" srcOrd="0" destOrd="0" presId="urn:microsoft.com/office/officeart/2005/8/layout/cycle2"/>
    <dgm:cxn modelId="{E1A65A6F-7985-4C0F-9F3D-D1D287AF4E11}" type="presParOf" srcId="{3CBBD3AC-99CA-4DA2-8278-83FEFC8FB50F}" destId="{1A056962-012C-4FB2-9BC0-F7606A0A006B}" srcOrd="18" destOrd="0" presId="urn:microsoft.com/office/officeart/2005/8/layout/cycle2"/>
    <dgm:cxn modelId="{C5EA9924-5BF4-4ECC-8D0C-61D82B34A37F}" type="presParOf" srcId="{3CBBD3AC-99CA-4DA2-8278-83FEFC8FB50F}" destId="{7D334493-6515-4486-820D-A9D3B21DD4DA}" srcOrd="19" destOrd="0" presId="urn:microsoft.com/office/officeart/2005/8/layout/cycle2"/>
    <dgm:cxn modelId="{10D6C8DA-1FBA-46F6-9D69-D5091301D627}" type="presParOf" srcId="{7D334493-6515-4486-820D-A9D3B21DD4DA}" destId="{4E6B91FA-80E9-4854-893D-245CD7B2B30E}" srcOrd="0" destOrd="0" presId="urn:microsoft.com/office/officeart/2005/8/layout/cycle2"/>
    <dgm:cxn modelId="{1F52EDFC-9202-4D31-B3DB-D310EB82DFD4}" type="presParOf" srcId="{3CBBD3AC-99CA-4DA2-8278-83FEFC8FB50F}" destId="{01354BD0-5281-4021-A04A-86E8442446E1}" srcOrd="20" destOrd="0" presId="urn:microsoft.com/office/officeart/2005/8/layout/cycle2"/>
    <dgm:cxn modelId="{A70607BF-FE68-4CAE-8826-B9CF15E53DD6}" type="presParOf" srcId="{3CBBD3AC-99CA-4DA2-8278-83FEFC8FB50F}" destId="{463628D1-EDE0-4F43-A664-0763DC5299CC}" srcOrd="21" destOrd="0" presId="urn:microsoft.com/office/officeart/2005/8/layout/cycle2"/>
    <dgm:cxn modelId="{7354643E-35ED-4848-9A82-5C83399CF341}" type="presParOf" srcId="{463628D1-EDE0-4F43-A664-0763DC5299CC}" destId="{ECE765B0-F448-4A3D-BB54-A23837DE0CE7}" srcOrd="0" destOrd="0" presId="urn:microsoft.com/office/officeart/2005/8/layout/cycle2"/>
    <dgm:cxn modelId="{2EDF9C10-FF6A-4370-AC99-D98E2E2164FA}" type="presParOf" srcId="{3CBBD3AC-99CA-4DA2-8278-83FEFC8FB50F}" destId="{98EBCCCE-E511-4BE1-B30C-2E44E27EA3D4}" srcOrd="22" destOrd="0" presId="urn:microsoft.com/office/officeart/2005/8/layout/cycle2"/>
    <dgm:cxn modelId="{D08CB59F-1E42-4E2E-90B8-18D17EE7D41F}" type="presParOf" srcId="{3CBBD3AC-99CA-4DA2-8278-83FEFC8FB50F}" destId="{0194FEEF-ED4F-41C6-A700-172620A38C93}" srcOrd="23" destOrd="0" presId="urn:microsoft.com/office/officeart/2005/8/layout/cycle2"/>
    <dgm:cxn modelId="{25E47FD6-D410-4C8B-B314-B0379EB280A8}" type="presParOf" srcId="{0194FEEF-ED4F-41C6-A700-172620A38C93}" destId="{5563B01F-AD23-47EF-B5CE-313864345CD5}" srcOrd="0" destOrd="0" presId="urn:microsoft.com/office/officeart/2005/8/layout/cycle2"/>
    <dgm:cxn modelId="{1A075374-1669-466A-A8A4-CB9664DC513F}" type="presParOf" srcId="{3CBBD3AC-99CA-4DA2-8278-83FEFC8FB50F}" destId="{A8F3D233-B692-4D2E-92FA-36E43B32BD7E}" srcOrd="24" destOrd="0" presId="urn:microsoft.com/office/officeart/2005/8/layout/cycle2"/>
    <dgm:cxn modelId="{643C588A-BE5F-4889-9E64-9F2DF00E597A}" type="presParOf" srcId="{3CBBD3AC-99CA-4DA2-8278-83FEFC8FB50F}" destId="{390067DC-CA86-48D0-93F4-53F0DDF0DDBD}" srcOrd="25" destOrd="0" presId="urn:microsoft.com/office/officeart/2005/8/layout/cycle2"/>
    <dgm:cxn modelId="{AA2C2CC6-EDF3-4AF5-9505-C3AB5908F456}" type="presParOf" srcId="{390067DC-CA86-48D0-93F4-53F0DDF0DDBD}" destId="{B857D37A-7D1E-4E9B-AC3A-8D191981264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682F9-E235-4F8B-97B3-1F5248DADF32}">
      <dsp:nvSpPr>
        <dsp:cNvPr id="0" name=""/>
        <dsp:cNvSpPr/>
      </dsp:nvSpPr>
      <dsp:spPr>
        <a:xfrm>
          <a:off x="4796717" y="-132487"/>
          <a:ext cx="2109077" cy="205643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English</a:t>
          </a:r>
          <a:r>
            <a:rPr lang="en-US" sz="1200" kern="1200" dirty="0" smtClean="0"/>
            <a:t>: Reading </a:t>
          </a:r>
          <a:r>
            <a:rPr lang="en-US" sz="1200" kern="1200" dirty="0"/>
            <a:t>and writing </a:t>
          </a:r>
          <a:r>
            <a:rPr lang="en-US" sz="1200" kern="1200" dirty="0" smtClean="0"/>
            <a:t>linking </a:t>
          </a:r>
          <a:r>
            <a:rPr lang="en-US" sz="1200" kern="1200" dirty="0"/>
            <a:t>to Rocks in Geography &amp; Science including information texts, descriptive writing, </a:t>
          </a:r>
          <a:r>
            <a:rPr lang="en-US" sz="1200" kern="1200" dirty="0" smtClean="0"/>
            <a:t>writing a letter and Poetry</a:t>
          </a:r>
          <a:endParaRPr lang="en-US" sz="1200" kern="1200" dirty="0"/>
        </a:p>
      </dsp:txBody>
      <dsp:txXfrm>
        <a:off x="5105584" y="168670"/>
        <a:ext cx="1491343" cy="1454118"/>
      </dsp:txXfrm>
    </dsp:sp>
    <dsp:sp modelId="{2E2E0653-03A2-4826-9B44-8953F9F9E4A0}">
      <dsp:nvSpPr>
        <dsp:cNvPr id="0" name=""/>
        <dsp:cNvSpPr/>
      </dsp:nvSpPr>
      <dsp:spPr>
        <a:xfrm rot="21365754">
          <a:off x="6959282" y="660330"/>
          <a:ext cx="13575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6959329" y="723775"/>
        <a:ext cx="95026" cy="186179"/>
      </dsp:txXfrm>
    </dsp:sp>
    <dsp:sp modelId="{FD876D97-5775-48E4-80D3-EA866F639E39}">
      <dsp:nvSpPr>
        <dsp:cNvPr id="0" name=""/>
        <dsp:cNvSpPr/>
      </dsp:nvSpPr>
      <dsp:spPr>
        <a:xfrm>
          <a:off x="7154503" y="0"/>
          <a:ext cx="2002390" cy="1476925"/>
        </a:xfrm>
        <a:prstGeom prst="ellipse">
          <a:avLst/>
        </a:prstGeom>
        <a:solidFill>
          <a:schemeClr val="accent3">
            <a:hueOff val="225883"/>
            <a:satOff val="8333"/>
            <a:lumOff val="-12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/>
            <a:t>Geography:</a:t>
          </a:r>
          <a:r>
            <a:rPr lang="en-US" sz="1200" kern="1200" dirty="0" smtClean="0"/>
            <a:t> </a:t>
          </a:r>
          <a:r>
            <a:rPr lang="en-US" sz="1200" kern="1200" dirty="0" smtClean="0">
              <a:latin typeface="Calibri Light" panose="020F0302020204030204"/>
            </a:rPr>
            <a:t>Exploring</a:t>
          </a:r>
          <a:r>
            <a:rPr lang="en-US" sz="1200" kern="1200" dirty="0" smtClean="0"/>
            <a:t> aspects of extreme geographical phenomena, including earthquakes, volcanoes, tornadoes and tsunamis</a:t>
          </a:r>
          <a:endParaRPr lang="en-US" sz="1200" kern="1200" dirty="0"/>
        </a:p>
      </dsp:txBody>
      <dsp:txXfrm>
        <a:off x="7447746" y="216291"/>
        <a:ext cx="1415904" cy="1044343"/>
      </dsp:txXfrm>
    </dsp:sp>
    <dsp:sp modelId="{261E8E3F-4BD2-4222-A31E-5D0EE417C5AD}">
      <dsp:nvSpPr>
        <dsp:cNvPr id="0" name=""/>
        <dsp:cNvSpPr/>
      </dsp:nvSpPr>
      <dsp:spPr>
        <a:xfrm rot="967961">
          <a:off x="9133785" y="883780"/>
          <a:ext cx="121363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883"/>
            <a:satOff val="8333"/>
            <a:lumOff val="-12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9134502" y="940781"/>
        <a:ext cx="84954" cy="186179"/>
      </dsp:txXfrm>
    </dsp:sp>
    <dsp:sp modelId="{E06EA14A-2B33-40E2-9ABB-B2540788758A}">
      <dsp:nvSpPr>
        <dsp:cNvPr id="0" name=""/>
        <dsp:cNvSpPr/>
      </dsp:nvSpPr>
      <dsp:spPr>
        <a:xfrm>
          <a:off x="9207242" y="638555"/>
          <a:ext cx="2284048" cy="1468806"/>
        </a:xfrm>
        <a:prstGeom prst="ellipse">
          <a:avLst/>
        </a:prstGeom>
        <a:solidFill>
          <a:schemeClr val="accent3">
            <a:hueOff val="451767"/>
            <a:satOff val="16667"/>
            <a:lumOff val="-2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/>
            <a:t>Science</a:t>
          </a:r>
          <a:r>
            <a:rPr lang="en-US" sz="1400" kern="1200" dirty="0"/>
            <a:t>: Rocks!  Classifications and groupings.  Where do rocks come from and how are they formed?</a:t>
          </a:r>
        </a:p>
      </dsp:txBody>
      <dsp:txXfrm>
        <a:off x="9541733" y="853657"/>
        <a:ext cx="1615066" cy="1038602"/>
      </dsp:txXfrm>
    </dsp:sp>
    <dsp:sp modelId="{91EFEEC9-5609-4C78-B656-760DDF09D2B7}">
      <dsp:nvSpPr>
        <dsp:cNvPr id="0" name=""/>
        <dsp:cNvSpPr/>
      </dsp:nvSpPr>
      <dsp:spPr>
        <a:xfrm rot="4097638">
          <a:off x="10609034" y="2052650"/>
          <a:ext cx="145114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51767"/>
            <a:satOff val="16667"/>
            <a:lumOff val="-245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0622751" y="2094485"/>
        <a:ext cx="101580" cy="186179"/>
      </dsp:txXfrm>
    </dsp:sp>
    <dsp:sp modelId="{836986A5-71E3-45D5-AFDF-D87DAFDF47F0}">
      <dsp:nvSpPr>
        <dsp:cNvPr id="0" name=""/>
        <dsp:cNvSpPr/>
      </dsp:nvSpPr>
      <dsp:spPr>
        <a:xfrm>
          <a:off x="9953058" y="2313449"/>
          <a:ext cx="2117021" cy="1446584"/>
        </a:xfrm>
        <a:prstGeom prst="ellipse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Science</a:t>
          </a:r>
          <a:r>
            <a:rPr lang="en-US" sz="1200" kern="1200" dirty="0"/>
            <a:t>: Forces &amp; Magnets</a:t>
          </a:r>
          <a:r>
            <a:rPr lang="en-US" sz="1200" kern="1200" dirty="0" smtClean="0"/>
            <a:t>.  What is a force and what types of forces are there?  What makes something magnetic?</a:t>
          </a:r>
          <a:endParaRPr lang="en-US" sz="1200" kern="1200" dirty="0"/>
        </a:p>
      </dsp:txBody>
      <dsp:txXfrm>
        <a:off x="10263089" y="2525296"/>
        <a:ext cx="1496959" cy="1022890"/>
      </dsp:txXfrm>
    </dsp:sp>
    <dsp:sp modelId="{57508086-A39D-4BB5-8015-9334D9E7411C}">
      <dsp:nvSpPr>
        <dsp:cNvPr id="0" name=""/>
        <dsp:cNvSpPr/>
      </dsp:nvSpPr>
      <dsp:spPr>
        <a:xfrm rot="6414194">
          <a:off x="10712218" y="3685950"/>
          <a:ext cx="109839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0733484" y="3732245"/>
        <a:ext cx="76887" cy="186179"/>
      </dsp:txXfrm>
    </dsp:sp>
    <dsp:sp modelId="{0112E0BC-2704-4FDA-8613-1B92FE1D2F74}">
      <dsp:nvSpPr>
        <dsp:cNvPr id="0" name=""/>
        <dsp:cNvSpPr/>
      </dsp:nvSpPr>
      <dsp:spPr>
        <a:xfrm>
          <a:off x="9814097" y="3924892"/>
          <a:ext cx="1483526" cy="1222922"/>
        </a:xfrm>
        <a:prstGeom prst="ellipse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DT</a:t>
          </a:r>
          <a:r>
            <a:rPr lang="en-US" sz="1200" kern="1200" dirty="0" smtClean="0"/>
            <a:t>: Creating a volcano, linked to our topic</a:t>
          </a:r>
          <a:endParaRPr lang="en-US" sz="1200" kern="1200" dirty="0"/>
        </a:p>
      </dsp:txBody>
      <dsp:txXfrm>
        <a:off x="10031354" y="4103985"/>
        <a:ext cx="1049012" cy="864736"/>
      </dsp:txXfrm>
    </dsp:sp>
    <dsp:sp modelId="{9AB246A8-3B31-40AE-B911-02FB86CB76B8}">
      <dsp:nvSpPr>
        <dsp:cNvPr id="0" name=""/>
        <dsp:cNvSpPr/>
      </dsp:nvSpPr>
      <dsp:spPr>
        <a:xfrm rot="8810377">
          <a:off x="9707706" y="4866525"/>
          <a:ext cx="210772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9765789" y="4911291"/>
        <a:ext cx="147540" cy="186179"/>
      </dsp:txXfrm>
    </dsp:sp>
    <dsp:sp modelId="{BD44BC8D-2FFF-40B9-8C29-A33AEAC7A4A6}">
      <dsp:nvSpPr>
        <dsp:cNvPr id="0" name=""/>
        <dsp:cNvSpPr/>
      </dsp:nvSpPr>
      <dsp:spPr>
        <a:xfrm>
          <a:off x="8109510" y="4831169"/>
          <a:ext cx="1699392" cy="1496857"/>
        </a:xfrm>
        <a:prstGeom prst="ellipse">
          <a:avLst/>
        </a:prstGeom>
        <a:solidFill>
          <a:schemeClr val="accent3">
            <a:hueOff val="1129416"/>
            <a:satOff val="41667"/>
            <a:lumOff val="-61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Music</a:t>
          </a:r>
          <a:r>
            <a:rPr lang="en-US" sz="1200" kern="1200" dirty="0" smtClean="0"/>
            <a:t>: Pentatonic Scales</a:t>
          </a:r>
          <a:endParaRPr lang="en-US" sz="1200" kern="1200" dirty="0"/>
        </a:p>
      </dsp:txBody>
      <dsp:txXfrm>
        <a:off x="8358380" y="5050379"/>
        <a:ext cx="1201652" cy="1058437"/>
      </dsp:txXfrm>
    </dsp:sp>
    <dsp:sp modelId="{7C2CAE04-D1F9-419F-938D-96929BDE00E3}">
      <dsp:nvSpPr>
        <dsp:cNvPr id="0" name=""/>
        <dsp:cNvSpPr/>
      </dsp:nvSpPr>
      <dsp:spPr>
        <a:xfrm rot="10411387">
          <a:off x="7780053" y="5544764"/>
          <a:ext cx="238727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9416"/>
            <a:satOff val="41667"/>
            <a:lumOff val="-61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7851442" y="5602784"/>
        <a:ext cx="167109" cy="186179"/>
      </dsp:txXfrm>
    </dsp:sp>
    <dsp:sp modelId="{88A0746D-73EB-4913-B774-4B256609D5F6}">
      <dsp:nvSpPr>
        <dsp:cNvPr id="0" name=""/>
        <dsp:cNvSpPr/>
      </dsp:nvSpPr>
      <dsp:spPr>
        <a:xfrm>
          <a:off x="6035978" y="4907842"/>
          <a:ext cx="1637176" cy="1821378"/>
        </a:xfrm>
        <a:prstGeom prst="ellipse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French</a:t>
          </a:r>
          <a:r>
            <a:rPr lang="en-US" sz="1400" kern="1200" dirty="0">
              <a:latin typeface="Calibri Light" panose="020F0302020204030204"/>
            </a:rPr>
            <a:t>: Je peux... (I can...) and La Maison Tudor (linked to History Topic)</a:t>
          </a:r>
          <a:endParaRPr lang="en-US" sz="1400" kern="1200" dirty="0"/>
        </a:p>
      </dsp:txBody>
      <dsp:txXfrm>
        <a:off x="6275737" y="5174577"/>
        <a:ext cx="1157658" cy="1287908"/>
      </dsp:txXfrm>
    </dsp:sp>
    <dsp:sp modelId="{87FD1C3B-DC21-426A-87F5-58B89EBB1ED4}">
      <dsp:nvSpPr>
        <dsp:cNvPr id="0" name=""/>
        <dsp:cNvSpPr/>
      </dsp:nvSpPr>
      <dsp:spPr>
        <a:xfrm rot="10476391">
          <a:off x="5744124" y="5758360"/>
          <a:ext cx="208913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5806659" y="5817473"/>
        <a:ext cx="146239" cy="186179"/>
      </dsp:txXfrm>
    </dsp:sp>
    <dsp:sp modelId="{5B028402-B6FC-404F-AE4F-D5B8DD92F26D}">
      <dsp:nvSpPr>
        <dsp:cNvPr id="0" name=""/>
        <dsp:cNvSpPr/>
      </dsp:nvSpPr>
      <dsp:spPr>
        <a:xfrm>
          <a:off x="4195907" y="5274450"/>
          <a:ext cx="1453793" cy="1452928"/>
        </a:xfrm>
        <a:prstGeom prst="ellipse">
          <a:avLst/>
        </a:prstGeom>
        <a:solidFill>
          <a:schemeClr val="accent3">
            <a:hueOff val="1581183"/>
            <a:satOff val="58333"/>
            <a:lumOff val="-85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PE: Ball skills </a:t>
          </a:r>
          <a:r>
            <a:rPr lang="en-US" sz="1400" kern="1200" dirty="0" smtClean="0"/>
            <a:t>and Games skills, </a:t>
          </a:r>
          <a:r>
            <a:rPr lang="en-US" sz="1400" kern="1200" smtClean="0"/>
            <a:t>including Netball and Hockey.</a:t>
          </a:r>
          <a:endParaRPr lang="en-US" sz="1400" kern="1200" dirty="0"/>
        </a:p>
      </dsp:txBody>
      <dsp:txXfrm>
        <a:off x="4408810" y="5487226"/>
        <a:ext cx="1027987" cy="1027376"/>
      </dsp:txXfrm>
    </dsp:sp>
    <dsp:sp modelId="{7FB9A916-C679-4DDE-9EBC-F312CA914820}">
      <dsp:nvSpPr>
        <dsp:cNvPr id="0" name=""/>
        <dsp:cNvSpPr/>
      </dsp:nvSpPr>
      <dsp:spPr>
        <a:xfrm rot="11290517">
          <a:off x="4007516" y="5724278"/>
          <a:ext cx="13927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581183"/>
            <a:satOff val="58333"/>
            <a:lumOff val="-85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4049085" y="5789308"/>
        <a:ext cx="97490" cy="186179"/>
      </dsp:txXfrm>
    </dsp:sp>
    <dsp:sp modelId="{AE5B33BB-730D-46AB-B5D1-5D811F95172A}">
      <dsp:nvSpPr>
        <dsp:cNvPr id="0" name=""/>
        <dsp:cNvSpPr/>
      </dsp:nvSpPr>
      <dsp:spPr>
        <a:xfrm>
          <a:off x="1685185" y="4843393"/>
          <a:ext cx="2278274" cy="1712098"/>
        </a:xfrm>
        <a:prstGeom prst="ellipse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/>
            <a:t>Art</a:t>
          </a:r>
          <a:r>
            <a:rPr lang="en-US" sz="1200" kern="1200" smtClean="0"/>
            <a:t>: Drawing Skills and exploring Primary Colours</a:t>
          </a:r>
          <a:endParaRPr lang="en-US" sz="1200" kern="1200" dirty="0"/>
        </a:p>
      </dsp:txBody>
      <dsp:txXfrm>
        <a:off x="2018831" y="5094124"/>
        <a:ext cx="1610982" cy="1210636"/>
      </dsp:txXfrm>
    </dsp:sp>
    <dsp:sp modelId="{691C7B97-3110-4D62-8CA1-5FE1F6E660E8}">
      <dsp:nvSpPr>
        <dsp:cNvPr id="0" name=""/>
        <dsp:cNvSpPr/>
      </dsp:nvSpPr>
      <dsp:spPr>
        <a:xfrm rot="12763143">
          <a:off x="1810852" y="4930523"/>
          <a:ext cx="116245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842958" y="5002007"/>
        <a:ext cx="81372" cy="186179"/>
      </dsp:txXfrm>
    </dsp:sp>
    <dsp:sp modelId="{1A056962-012C-4FB2-9BC0-F7606A0A006B}">
      <dsp:nvSpPr>
        <dsp:cNvPr id="0" name=""/>
        <dsp:cNvSpPr/>
      </dsp:nvSpPr>
      <dsp:spPr>
        <a:xfrm>
          <a:off x="200974" y="3898312"/>
          <a:ext cx="1778470" cy="1374071"/>
        </a:xfrm>
        <a:prstGeom prst="ellipse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History:</a:t>
          </a:r>
          <a:r>
            <a:rPr lang="en-US" sz="1300" kern="1200" dirty="0">
              <a:latin typeface="Calibri Light" panose="020F0302020204030204"/>
            </a:rPr>
            <a:t> A fascinating study of  Henry VIII, his wives and life in Tudor times.</a:t>
          </a:r>
          <a:endParaRPr lang="en-US" sz="1300" kern="1200" dirty="0"/>
        </a:p>
      </dsp:txBody>
      <dsp:txXfrm>
        <a:off x="461425" y="4099540"/>
        <a:ext cx="1257568" cy="971615"/>
      </dsp:txXfrm>
    </dsp:sp>
    <dsp:sp modelId="{7D334493-6515-4486-820D-A9D3B21DD4DA}">
      <dsp:nvSpPr>
        <dsp:cNvPr id="0" name=""/>
        <dsp:cNvSpPr/>
      </dsp:nvSpPr>
      <dsp:spPr>
        <a:xfrm rot="16116360">
          <a:off x="987530" y="3592706"/>
          <a:ext cx="164597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012820" y="3679447"/>
        <a:ext cx="115218" cy="186179"/>
      </dsp:txXfrm>
    </dsp:sp>
    <dsp:sp modelId="{01354BD0-5281-4021-A04A-86E8442446E1}">
      <dsp:nvSpPr>
        <dsp:cNvPr id="0" name=""/>
        <dsp:cNvSpPr/>
      </dsp:nvSpPr>
      <dsp:spPr>
        <a:xfrm>
          <a:off x="0" y="1827239"/>
          <a:ext cx="2089034" cy="1760909"/>
        </a:xfrm>
        <a:prstGeom prst="ellipse">
          <a:avLst/>
        </a:prstGeom>
        <a:solidFill>
          <a:schemeClr val="accent3">
            <a:hueOff val="2258833"/>
            <a:satOff val="83333"/>
            <a:lumOff val="-122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RE</a:t>
          </a:r>
          <a:r>
            <a:rPr lang="en-US" sz="1200" kern="1200" dirty="0">
              <a:latin typeface="Calibri Light" panose="020F0302020204030204"/>
            </a:rPr>
            <a:t> : </a:t>
          </a:r>
          <a:r>
            <a:rPr lang="en-US" sz="1200" kern="1200" dirty="0"/>
            <a:t>Could Jesus heal people? Were these miracles or is there some other </a:t>
          </a:r>
          <a:r>
            <a:rPr lang="en-US" sz="1200" kern="1200" dirty="0" smtClean="0"/>
            <a:t>explanation?  What is ‘good’ about Good Friday?</a:t>
          </a:r>
          <a:r>
            <a:rPr lang="en-US" sz="1200" kern="1200" dirty="0" smtClean="0">
              <a:latin typeface="Calibri Light" panose="020F0302020204030204"/>
            </a:rPr>
            <a:t> </a:t>
          </a:r>
          <a:endParaRPr lang="en-US" sz="1200" b="0" kern="1200" dirty="0"/>
        </a:p>
      </dsp:txBody>
      <dsp:txXfrm>
        <a:off x="305932" y="2085118"/>
        <a:ext cx="1477170" cy="1245151"/>
      </dsp:txXfrm>
    </dsp:sp>
    <dsp:sp modelId="{463628D1-EDE0-4F43-A664-0763DC5299CC}">
      <dsp:nvSpPr>
        <dsp:cNvPr id="0" name=""/>
        <dsp:cNvSpPr/>
      </dsp:nvSpPr>
      <dsp:spPr>
        <a:xfrm rot="17853966">
          <a:off x="1453743" y="1625042"/>
          <a:ext cx="149924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8833"/>
            <a:satOff val="83333"/>
            <a:lumOff val="-122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465824" y="1707037"/>
        <a:ext cx="104947" cy="186179"/>
      </dsp:txXfrm>
    </dsp:sp>
    <dsp:sp modelId="{98EBCCCE-E511-4BE1-B30C-2E44E27EA3D4}">
      <dsp:nvSpPr>
        <dsp:cNvPr id="0" name=""/>
        <dsp:cNvSpPr/>
      </dsp:nvSpPr>
      <dsp:spPr>
        <a:xfrm>
          <a:off x="1015766" y="115616"/>
          <a:ext cx="1927744" cy="1601549"/>
        </a:xfrm>
        <a:prstGeom prst="ellipse">
          <a:avLst/>
        </a:prstGeom>
        <a:solidFill>
          <a:schemeClr val="accent3">
            <a:hueOff val="2484716"/>
            <a:satOff val="91667"/>
            <a:lumOff val="-134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PSHE: Dreams &amp; Goals and Healthy Me</a:t>
          </a:r>
          <a:endParaRPr lang="en-US" sz="1300" kern="1200" dirty="0"/>
        </a:p>
      </dsp:txBody>
      <dsp:txXfrm>
        <a:off x="1298078" y="350157"/>
        <a:ext cx="1363120" cy="1132467"/>
      </dsp:txXfrm>
    </dsp:sp>
    <dsp:sp modelId="{0194FEEF-ED4F-41C6-A700-172620A38C93}">
      <dsp:nvSpPr>
        <dsp:cNvPr id="0" name=""/>
        <dsp:cNvSpPr/>
      </dsp:nvSpPr>
      <dsp:spPr>
        <a:xfrm rot="21031052">
          <a:off x="2980743" y="582383"/>
          <a:ext cx="139450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484716"/>
            <a:satOff val="91667"/>
            <a:lumOff val="-13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981029" y="647888"/>
        <a:ext cx="97615" cy="186179"/>
      </dsp:txXfrm>
    </dsp:sp>
    <dsp:sp modelId="{A8F3D233-B692-4D2E-92FA-36E43B32BD7E}">
      <dsp:nvSpPr>
        <dsp:cNvPr id="0" name=""/>
        <dsp:cNvSpPr/>
      </dsp:nvSpPr>
      <dsp:spPr>
        <a:xfrm>
          <a:off x="3172631" y="0"/>
          <a:ext cx="1351574" cy="1208506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Computing</a:t>
          </a:r>
          <a:r>
            <a:rPr lang="en-US" sz="1200" kern="1200" dirty="0">
              <a:latin typeface="Calibri Light" panose="020F0302020204030204"/>
            </a:rPr>
            <a:t>: Spreadsheets and Typing.</a:t>
          </a:r>
          <a:endParaRPr lang="en-US" sz="1200" kern="1200" dirty="0"/>
        </a:p>
      </dsp:txBody>
      <dsp:txXfrm>
        <a:off x="3370564" y="176982"/>
        <a:ext cx="955708" cy="854542"/>
      </dsp:txXfrm>
    </dsp:sp>
    <dsp:sp modelId="{390067DC-CA86-48D0-93F4-53F0DDF0DDBD}">
      <dsp:nvSpPr>
        <dsp:cNvPr id="0" name=""/>
        <dsp:cNvSpPr/>
      </dsp:nvSpPr>
      <dsp:spPr>
        <a:xfrm rot="496813">
          <a:off x="4579036" y="566844"/>
          <a:ext cx="156841" cy="3102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4579281" y="625515"/>
        <a:ext cx="109789" cy="186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42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61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75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88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54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73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03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995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27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192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12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5D354-F5B0-4990-B433-8CEF9F9A08C8}" type="datetimeFigureOut">
              <a:rPr lang="en-GB" smtClean="0"/>
              <a:pPr/>
              <a:t>11/01/2022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A44EF-F90B-40E8-9EAA-34DB1831BE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6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microsoft.com/office/2007/relationships/hdphoto" Target="../media/hdphoto1.wdp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ellipse">
            <a:avLst/>
          </a:prstGeom>
          <a:noFill/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>
                <a:alpha val="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28562020"/>
              </p:ext>
            </p:extLst>
          </p:nvPr>
        </p:nvGraphicFramePr>
        <p:xfrm>
          <a:off x="0" y="130629"/>
          <a:ext cx="12070080" cy="6609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Rectangle 6"/>
          <p:cNvSpPr/>
          <p:nvPr/>
        </p:nvSpPr>
        <p:spPr>
          <a:xfrm>
            <a:off x="3667369" y="2795452"/>
            <a:ext cx="4265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Extreme Earth</a:t>
            </a:r>
          </a:p>
        </p:txBody>
      </p:sp>
      <p:sp>
        <p:nvSpPr>
          <p:cNvPr id="2" name="Rectangle 1"/>
          <p:cNvSpPr/>
          <p:nvPr/>
        </p:nvSpPr>
        <p:spPr>
          <a:xfrm>
            <a:off x="3963464" y="2967335"/>
            <a:ext cx="4265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Extreme Earth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6276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163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Roberts</dc:creator>
  <cp:lastModifiedBy>Mrs K. Ryker</cp:lastModifiedBy>
  <cp:revision>55</cp:revision>
  <dcterms:created xsi:type="dcterms:W3CDTF">2019-12-31T14:59:33Z</dcterms:created>
  <dcterms:modified xsi:type="dcterms:W3CDTF">2022-01-11T12:11:24Z</dcterms:modified>
</cp:coreProperties>
</file>