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9" r:id="rId5"/>
    <p:sldId id="264" r:id="rId6"/>
    <p:sldId id="265" r:id="rId7"/>
    <p:sldId id="266" r:id="rId8"/>
    <p:sldId id="267" r:id="rId9"/>
    <p:sldId id="270" r:id="rId10"/>
    <p:sldId id="271" r:id="rId11"/>
    <p:sldId id="272" r:id="rId12"/>
    <p:sldId id="273" r:id="rId13"/>
    <p:sldId id="274" r:id="rId14"/>
    <p:sldId id="275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572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09/12/2021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B6B8B8-D0B5-9449-B346-0B681ED3B3CB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74623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-na.ssl-images-amazon.com/images/I/51UpgjrVi7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6" y="1091840"/>
            <a:ext cx="8566917" cy="469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923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hape, square&#10;&#10;Description automatically generated">
            <a:extLst>
              <a:ext uri="{FF2B5EF4-FFF2-40B4-BE49-F238E27FC236}">
                <a16:creationId xmlns:a16="http://schemas.microsoft.com/office/drawing/2014/main" id="{1006C078-35AE-8A45-B8AD-4EB195C88D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18" y="4893117"/>
            <a:ext cx="7011142" cy="14381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93546C-2C89-E143-B5C4-C07BBB94B2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09"/>
          <a:stretch/>
        </p:blipFill>
        <p:spPr>
          <a:xfrm>
            <a:off x="1173276" y="4893116"/>
            <a:ext cx="327453" cy="1438183"/>
          </a:xfrm>
          <a:prstGeom prst="rect">
            <a:avLst/>
          </a:prstGeom>
        </p:spPr>
      </p:pic>
      <p:pic>
        <p:nvPicPr>
          <p:cNvPr id="11" name="Picture 10" descr="A picture containing object, candelabra&#10;&#10;Description automatically generated">
            <a:extLst>
              <a:ext uri="{FF2B5EF4-FFF2-40B4-BE49-F238E27FC236}">
                <a16:creationId xmlns:a16="http://schemas.microsoft.com/office/drawing/2014/main" id="{538DA500-79ED-6F46-ABA7-CDC1ED89D4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15" y="1297423"/>
            <a:ext cx="3595451" cy="29761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30B35E-B063-9949-B4AB-CD8A288FCB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09"/>
          <a:stretch/>
        </p:blipFill>
        <p:spPr>
          <a:xfrm>
            <a:off x="2568688" y="4893115"/>
            <a:ext cx="327453" cy="14381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301744-AC8D-E148-AA76-3E7576AA2FF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09"/>
          <a:stretch/>
        </p:blipFill>
        <p:spPr>
          <a:xfrm>
            <a:off x="3964100" y="4893115"/>
            <a:ext cx="327453" cy="14381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DEAE709-426B-4747-8561-C579107D229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09"/>
          <a:stretch/>
        </p:blipFill>
        <p:spPr>
          <a:xfrm>
            <a:off x="5359512" y="4893115"/>
            <a:ext cx="327453" cy="14381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7A47BD8-C986-8847-B441-BAF8B41055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09"/>
          <a:stretch/>
        </p:blipFill>
        <p:spPr>
          <a:xfrm>
            <a:off x="6754924" y="4893114"/>
            <a:ext cx="327453" cy="14381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868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ight&#10;&#10;Description automatically generated">
            <a:extLst>
              <a:ext uri="{FF2B5EF4-FFF2-40B4-BE49-F238E27FC236}">
                <a16:creationId xmlns:a16="http://schemas.microsoft.com/office/drawing/2014/main" id="{81B93C6D-D659-1A47-B7CD-335AA717A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57" y="972127"/>
            <a:ext cx="1549400" cy="2641600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01F64AF1-2CAC-3E49-8A86-308B311EC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7" y="4767046"/>
            <a:ext cx="990600" cy="1270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3FDE7457-5CB0-144D-AEFB-1923EDA32C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673" y="4450195"/>
            <a:ext cx="1447800" cy="2057400"/>
          </a:xfrm>
          <a:prstGeom prst="rect">
            <a:avLst/>
          </a:prstGeom>
        </p:spPr>
      </p:pic>
      <p:pic>
        <p:nvPicPr>
          <p:cNvPr id="17" name="Picture 16" descr="A picture containing window, drawing&#10;&#10;Description automatically generated">
            <a:extLst>
              <a:ext uri="{FF2B5EF4-FFF2-40B4-BE49-F238E27FC236}">
                <a16:creationId xmlns:a16="http://schemas.microsoft.com/office/drawing/2014/main" id="{A6C5FAF3-47F7-1B46-AF28-9134D32040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943" y="761136"/>
            <a:ext cx="1757795" cy="1919431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55DAD3BC-A296-FD41-8413-2FBAF7DD56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793" y="2830369"/>
            <a:ext cx="1361882" cy="1919431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8CB8CF11-330C-644A-904F-2F31121618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769" y="4163580"/>
            <a:ext cx="1968500" cy="2781300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A9FA143D-835F-5F47-BC7A-0170D5900DA3}"/>
              </a:ext>
            </a:extLst>
          </p:cNvPr>
          <p:cNvSpPr/>
          <p:nvPr/>
        </p:nvSpPr>
        <p:spPr>
          <a:xfrm>
            <a:off x="-2196134" y="278390"/>
            <a:ext cx="1549400" cy="297872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67BA425-6EF5-354D-97EF-0650E50C7B89}"/>
              </a:ext>
            </a:extLst>
          </p:cNvPr>
          <p:cNvSpPr/>
          <p:nvPr/>
        </p:nvSpPr>
        <p:spPr>
          <a:xfrm>
            <a:off x="-3417163" y="3429000"/>
            <a:ext cx="2035464" cy="212523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F476CD5-B721-A540-BFFA-558850B9B1BE}"/>
              </a:ext>
            </a:extLst>
          </p:cNvPr>
          <p:cNvSpPr/>
          <p:nvPr/>
        </p:nvSpPr>
        <p:spPr>
          <a:xfrm>
            <a:off x="-2048209" y="5633532"/>
            <a:ext cx="1789738" cy="174812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485CF30-EC8F-C548-BC36-F7FFFD9A6933}"/>
              </a:ext>
            </a:extLst>
          </p:cNvPr>
          <p:cNvSpPr/>
          <p:nvPr/>
        </p:nvSpPr>
        <p:spPr>
          <a:xfrm>
            <a:off x="1707983" y="7190365"/>
            <a:ext cx="2220093" cy="212523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565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01 -0.00671 L 0.27805 0.0740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02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8 -0.00602 L 0.58991 -0.391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31" y="-1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62 -2.59259E-6 L 0.25802 -0.1613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20" y="-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02 0.0037 L 0.16858 -0.4111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22" y="-2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pencil&#10;&#10;Description automatically generated">
            <a:extLst>
              <a:ext uri="{FF2B5EF4-FFF2-40B4-BE49-F238E27FC236}">
                <a16:creationId xmlns:a16="http://schemas.microsoft.com/office/drawing/2014/main" id="{72C81845-1624-534A-B588-F05006760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17" y="4727990"/>
            <a:ext cx="1576427" cy="1712767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E6063BC-E23E-B944-8B6D-2CFE57CF55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180" y="4793672"/>
            <a:ext cx="1839640" cy="1712768"/>
          </a:xfrm>
          <a:prstGeom prst="rect">
            <a:avLst/>
          </a:prstGeom>
        </p:spPr>
      </p:pic>
      <p:pic>
        <p:nvPicPr>
          <p:cNvPr id="6" name="Picture 5" descr="A picture containing lamp, clock&#10;&#10;Description automatically generated">
            <a:extLst>
              <a:ext uri="{FF2B5EF4-FFF2-40B4-BE49-F238E27FC236}">
                <a16:creationId xmlns:a16="http://schemas.microsoft.com/office/drawing/2014/main" id="{94A584A7-020B-BF41-A479-3D2415B446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3" y="715240"/>
            <a:ext cx="1785430" cy="1712767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DD902B2-6017-074C-88E9-3CBAB8C106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348" y="2914648"/>
            <a:ext cx="1947664" cy="1813342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5FC3B7C8-B8F7-C64E-8A97-7F50AE83BA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4" y="2963139"/>
            <a:ext cx="977900" cy="1295400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CEFC7C0D-4715-A14D-98D1-CA8BF14A24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180" y="1019239"/>
            <a:ext cx="1524000" cy="1485900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DB21A044-228F-BA40-9038-549B71BCBFE9}"/>
              </a:ext>
            </a:extLst>
          </p:cNvPr>
          <p:cNvSpPr/>
          <p:nvPr/>
        </p:nvSpPr>
        <p:spPr>
          <a:xfrm>
            <a:off x="-3348038" y="485107"/>
            <a:ext cx="2072131" cy="19429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A7F643-A25E-EB45-94CC-44DA6583AF05}"/>
              </a:ext>
            </a:extLst>
          </p:cNvPr>
          <p:cNvSpPr/>
          <p:nvPr/>
        </p:nvSpPr>
        <p:spPr>
          <a:xfrm>
            <a:off x="-2951157" y="2980330"/>
            <a:ext cx="1785629" cy="181334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F6428B0-B704-834B-A21D-3A0F21F8CA7F}"/>
              </a:ext>
            </a:extLst>
          </p:cNvPr>
          <p:cNvSpPr/>
          <p:nvPr/>
        </p:nvSpPr>
        <p:spPr>
          <a:xfrm>
            <a:off x="1372298" y="7181116"/>
            <a:ext cx="1785629" cy="181334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14138D-501D-B54A-B1C0-9B169967E569}"/>
              </a:ext>
            </a:extLst>
          </p:cNvPr>
          <p:cNvSpPr/>
          <p:nvPr/>
        </p:nvSpPr>
        <p:spPr>
          <a:xfrm>
            <a:off x="-2707883" y="5534988"/>
            <a:ext cx="1947664" cy="194290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7599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-0.00764 L 0.37548 0.0296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2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49 0.00069 L 0.6149 -0.0115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21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1 -0.00347 L 0.33173 -0.1416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6" y="-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5 -0.00417 L 0.27147 -0.3722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90" y="-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ight, flower&#10;&#10;Description automatically generated">
            <a:extLst>
              <a:ext uri="{FF2B5EF4-FFF2-40B4-BE49-F238E27FC236}">
                <a16:creationId xmlns:a16="http://schemas.microsoft.com/office/drawing/2014/main" id="{0B2E6BFC-1F1F-6041-A119-F87BBE875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534" y="4645411"/>
            <a:ext cx="1433410" cy="1603815"/>
          </a:xfrm>
          <a:prstGeom prst="rect">
            <a:avLst/>
          </a:prstGeom>
        </p:spPr>
      </p:pic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19B7D72E-E429-0945-BB25-A4BA0F2F64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861" y="961280"/>
            <a:ext cx="1317729" cy="1603815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C4E5CF05-3871-F043-96AA-88F2D9F81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38" y="921022"/>
            <a:ext cx="2134029" cy="1644073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DAF602D0-F0B5-8D44-BE48-3A463A30E02B}"/>
              </a:ext>
            </a:extLst>
          </p:cNvPr>
          <p:cNvGrpSpPr/>
          <p:nvPr/>
        </p:nvGrpSpPr>
        <p:grpSpPr>
          <a:xfrm>
            <a:off x="923348" y="3768436"/>
            <a:ext cx="822326" cy="2717223"/>
            <a:chOff x="923347" y="3220206"/>
            <a:chExt cx="1002435" cy="3265453"/>
          </a:xfrm>
        </p:grpSpPr>
        <p:pic>
          <p:nvPicPr>
            <p:cNvPr id="12" name="Picture 11" descr="Shape&#10;&#10;Description automatically generated">
              <a:extLst>
                <a:ext uri="{FF2B5EF4-FFF2-40B4-BE49-F238E27FC236}">
                  <a16:creationId xmlns:a16="http://schemas.microsoft.com/office/drawing/2014/main" id="{A2C7153B-43BD-A247-A4BF-A56706B4E8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347" y="5072831"/>
              <a:ext cx="1002435" cy="1412828"/>
            </a:xfrm>
            <a:prstGeom prst="rect">
              <a:avLst/>
            </a:prstGeom>
          </p:spPr>
        </p:pic>
        <p:pic>
          <p:nvPicPr>
            <p:cNvPr id="14" name="Picture 13" descr="Shape&#10;&#10;Description automatically generated">
              <a:extLst>
                <a:ext uri="{FF2B5EF4-FFF2-40B4-BE49-F238E27FC236}">
                  <a16:creationId xmlns:a16="http://schemas.microsoft.com/office/drawing/2014/main" id="{340B82C3-9040-364F-B010-F6DB3623A2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347" y="4615631"/>
              <a:ext cx="1002435" cy="1412828"/>
            </a:xfrm>
            <a:prstGeom prst="rect">
              <a:avLst/>
            </a:prstGeom>
          </p:spPr>
        </p:pic>
        <p:pic>
          <p:nvPicPr>
            <p:cNvPr id="15" name="Picture 14" descr="Shape&#10;&#10;Description automatically generated">
              <a:extLst>
                <a:ext uri="{FF2B5EF4-FFF2-40B4-BE49-F238E27FC236}">
                  <a16:creationId xmlns:a16="http://schemas.microsoft.com/office/drawing/2014/main" id="{778CB911-D9D1-3B4E-B038-243EBC018B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347" y="4151672"/>
              <a:ext cx="1002435" cy="1412828"/>
            </a:xfrm>
            <a:prstGeom prst="rect">
              <a:avLst/>
            </a:prstGeom>
          </p:spPr>
        </p:pic>
        <p:pic>
          <p:nvPicPr>
            <p:cNvPr id="16" name="Picture 15" descr="Shape&#10;&#10;Description automatically generated">
              <a:extLst>
                <a:ext uri="{FF2B5EF4-FFF2-40B4-BE49-F238E27FC236}">
                  <a16:creationId xmlns:a16="http://schemas.microsoft.com/office/drawing/2014/main" id="{E49C1F9A-7BEE-C549-A173-E923EB930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347" y="3687713"/>
              <a:ext cx="1002435" cy="1412828"/>
            </a:xfrm>
            <a:prstGeom prst="rect">
              <a:avLst/>
            </a:prstGeom>
          </p:spPr>
        </p:pic>
        <p:pic>
          <p:nvPicPr>
            <p:cNvPr id="17" name="Picture 16" descr="Shape&#10;&#10;Description automatically generated">
              <a:extLst>
                <a:ext uri="{FF2B5EF4-FFF2-40B4-BE49-F238E27FC236}">
                  <a16:creationId xmlns:a16="http://schemas.microsoft.com/office/drawing/2014/main" id="{7542CC35-0F5D-8347-8832-A85E52763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347" y="3220206"/>
              <a:ext cx="1002435" cy="1412828"/>
            </a:xfrm>
            <a:prstGeom prst="rect">
              <a:avLst/>
            </a:prstGeom>
          </p:spPr>
        </p:pic>
      </p:grp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9053AC1B-49BB-884D-BFEF-2D6067C12D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511" y="2737525"/>
            <a:ext cx="1382638" cy="1907886"/>
          </a:xfrm>
          <a:prstGeom prst="rect">
            <a:avLst/>
          </a:prstGeom>
        </p:spPr>
      </p:pic>
      <p:pic>
        <p:nvPicPr>
          <p:cNvPr id="2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7A747D1-D256-B14C-89A2-A4EB2477B8D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830" y="4356251"/>
            <a:ext cx="2440079" cy="1955988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B33082C8-122D-AC42-98C0-7383F2A2CD56}"/>
              </a:ext>
            </a:extLst>
          </p:cNvPr>
          <p:cNvSpPr/>
          <p:nvPr/>
        </p:nvSpPr>
        <p:spPr>
          <a:xfrm>
            <a:off x="-2721801" y="190024"/>
            <a:ext cx="2410686" cy="211989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6EA5B42-03A9-AB48-B377-D2D70BF60980}"/>
              </a:ext>
            </a:extLst>
          </p:cNvPr>
          <p:cNvSpPr/>
          <p:nvPr/>
        </p:nvSpPr>
        <p:spPr>
          <a:xfrm>
            <a:off x="-2357913" y="2565095"/>
            <a:ext cx="2046798" cy="195598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4165030-F680-C844-851B-F766DA7998BB}"/>
              </a:ext>
            </a:extLst>
          </p:cNvPr>
          <p:cNvSpPr/>
          <p:nvPr/>
        </p:nvSpPr>
        <p:spPr>
          <a:xfrm>
            <a:off x="4638441" y="7552766"/>
            <a:ext cx="2046798" cy="195598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CF534EB-1B10-1A4E-995B-B3028A66B3E7}"/>
              </a:ext>
            </a:extLst>
          </p:cNvPr>
          <p:cNvSpPr/>
          <p:nvPr/>
        </p:nvSpPr>
        <p:spPr>
          <a:xfrm>
            <a:off x="-2665288" y="5540779"/>
            <a:ext cx="1704428" cy="263444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463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5 -0.00857 L 0.3141 0.0814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9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0.01806 L 0.55113 -0.2578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48" y="-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0.00602 L 0.31618 -0.2458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6" y="-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1.48148E-6 L 0.10337 -0.4361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60" y="-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21" y="4218750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047" y="3817994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005" y="4428839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996" y="4829653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398" y="4070787"/>
            <a:ext cx="1434704" cy="1335759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E263B522-3DDA-BE4B-BDE0-68064666AA61}"/>
              </a:ext>
            </a:extLst>
          </p:cNvPr>
          <p:cNvSpPr/>
          <p:nvPr/>
        </p:nvSpPr>
        <p:spPr>
          <a:xfrm>
            <a:off x="579921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0F85A8C-F9AC-CE44-A4C2-E532965952E7}"/>
              </a:ext>
            </a:extLst>
          </p:cNvPr>
          <p:cNvSpPr/>
          <p:nvPr/>
        </p:nvSpPr>
        <p:spPr>
          <a:xfrm>
            <a:off x="147951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68B99C0-B70B-F349-9178-53FA7B8A9826}"/>
              </a:ext>
            </a:extLst>
          </p:cNvPr>
          <p:cNvSpPr/>
          <p:nvPr/>
        </p:nvSpPr>
        <p:spPr>
          <a:xfrm>
            <a:off x="241258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6487BADA-52DF-594A-AFC6-1B857A31D427}"/>
              </a:ext>
            </a:extLst>
          </p:cNvPr>
          <p:cNvSpPr/>
          <p:nvPr/>
        </p:nvSpPr>
        <p:spPr>
          <a:xfrm>
            <a:off x="334565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DD9D3558-2687-8745-9938-710736DAF87C}"/>
              </a:ext>
            </a:extLst>
          </p:cNvPr>
          <p:cNvSpPr/>
          <p:nvPr/>
        </p:nvSpPr>
        <p:spPr>
          <a:xfrm>
            <a:off x="4219195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882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21" y="4218750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047" y="3817994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14" y="5192002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996" y="4829653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398" y="4070787"/>
            <a:ext cx="1434704" cy="1335759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E263B522-3DDA-BE4B-BDE0-68064666AA61}"/>
              </a:ext>
            </a:extLst>
          </p:cNvPr>
          <p:cNvSpPr/>
          <p:nvPr/>
        </p:nvSpPr>
        <p:spPr>
          <a:xfrm>
            <a:off x="579921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0F85A8C-F9AC-CE44-A4C2-E532965952E7}"/>
              </a:ext>
            </a:extLst>
          </p:cNvPr>
          <p:cNvSpPr/>
          <p:nvPr/>
        </p:nvSpPr>
        <p:spPr>
          <a:xfrm>
            <a:off x="147951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68B99C0-B70B-F349-9178-53FA7B8A9826}"/>
              </a:ext>
            </a:extLst>
          </p:cNvPr>
          <p:cNvSpPr/>
          <p:nvPr/>
        </p:nvSpPr>
        <p:spPr>
          <a:xfrm>
            <a:off x="241258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6487BADA-52DF-594A-AFC6-1B857A31D427}"/>
              </a:ext>
            </a:extLst>
          </p:cNvPr>
          <p:cNvSpPr/>
          <p:nvPr/>
        </p:nvSpPr>
        <p:spPr>
          <a:xfrm>
            <a:off x="334565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A1CBAA07-DDE7-0541-96FA-552E2B9ABFC6}"/>
              </a:ext>
            </a:extLst>
          </p:cNvPr>
          <p:cNvSpPr/>
          <p:nvPr/>
        </p:nvSpPr>
        <p:spPr>
          <a:xfrm>
            <a:off x="4242110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80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27" grpId="0" animBg="1"/>
      <p:bldP spid="2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21" y="4218750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047" y="3817994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981" y="5027864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996" y="4829653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5" y="5366496"/>
            <a:ext cx="1434704" cy="1335759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E263B522-3DDA-BE4B-BDE0-68064666AA61}"/>
              </a:ext>
            </a:extLst>
          </p:cNvPr>
          <p:cNvSpPr/>
          <p:nvPr/>
        </p:nvSpPr>
        <p:spPr>
          <a:xfrm>
            <a:off x="579921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0F85A8C-F9AC-CE44-A4C2-E532965952E7}"/>
              </a:ext>
            </a:extLst>
          </p:cNvPr>
          <p:cNvSpPr/>
          <p:nvPr/>
        </p:nvSpPr>
        <p:spPr>
          <a:xfrm>
            <a:off x="147951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68B99C0-B70B-F349-9178-53FA7B8A9826}"/>
              </a:ext>
            </a:extLst>
          </p:cNvPr>
          <p:cNvSpPr/>
          <p:nvPr/>
        </p:nvSpPr>
        <p:spPr>
          <a:xfrm>
            <a:off x="241258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0E662689-74A6-5944-8D59-382AE82BA8E6}"/>
              </a:ext>
            </a:extLst>
          </p:cNvPr>
          <p:cNvSpPr/>
          <p:nvPr/>
        </p:nvSpPr>
        <p:spPr>
          <a:xfrm>
            <a:off x="4242110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4ECF787-72B4-A94E-A056-FDAC85431844}"/>
              </a:ext>
            </a:extLst>
          </p:cNvPr>
          <p:cNvSpPr/>
          <p:nvPr/>
        </p:nvSpPr>
        <p:spPr>
          <a:xfrm>
            <a:off x="3296582" y="1994619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086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21" y="4218750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047" y="3817994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981" y="5027864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878" y="4036739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5" y="5366496"/>
            <a:ext cx="1434704" cy="1335759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E263B522-3DDA-BE4B-BDE0-68064666AA61}"/>
              </a:ext>
            </a:extLst>
          </p:cNvPr>
          <p:cNvSpPr/>
          <p:nvPr/>
        </p:nvSpPr>
        <p:spPr>
          <a:xfrm>
            <a:off x="579921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0F85A8C-F9AC-CE44-A4C2-E532965952E7}"/>
              </a:ext>
            </a:extLst>
          </p:cNvPr>
          <p:cNvSpPr/>
          <p:nvPr/>
        </p:nvSpPr>
        <p:spPr>
          <a:xfrm>
            <a:off x="1479514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0E662689-74A6-5944-8D59-382AE82BA8E6}"/>
              </a:ext>
            </a:extLst>
          </p:cNvPr>
          <p:cNvSpPr/>
          <p:nvPr/>
        </p:nvSpPr>
        <p:spPr>
          <a:xfrm>
            <a:off x="4242110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4ECF787-72B4-A94E-A056-FDAC85431844}"/>
              </a:ext>
            </a:extLst>
          </p:cNvPr>
          <p:cNvSpPr/>
          <p:nvPr/>
        </p:nvSpPr>
        <p:spPr>
          <a:xfrm>
            <a:off x="3296582" y="1980764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47BFC15F-872B-9D43-B1DA-6C56E4C8360D}"/>
              </a:ext>
            </a:extLst>
          </p:cNvPr>
          <p:cNvSpPr/>
          <p:nvPr/>
        </p:nvSpPr>
        <p:spPr>
          <a:xfrm>
            <a:off x="2425608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81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3" grpId="1" animBg="1"/>
      <p:bldP spid="64" grpId="0" animBg="1"/>
      <p:bldP spid="64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21" y="4218750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156" y="4156306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981" y="5027864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151" y="3982906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5" y="5366496"/>
            <a:ext cx="1434704" cy="1335759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E263B522-3DDA-BE4B-BDE0-68064666AA61}"/>
              </a:ext>
            </a:extLst>
          </p:cNvPr>
          <p:cNvSpPr/>
          <p:nvPr/>
        </p:nvSpPr>
        <p:spPr>
          <a:xfrm>
            <a:off x="579921" y="1973280"/>
            <a:ext cx="540000" cy="542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0E662689-74A6-5944-8D59-382AE82BA8E6}"/>
              </a:ext>
            </a:extLst>
          </p:cNvPr>
          <p:cNvSpPr/>
          <p:nvPr/>
        </p:nvSpPr>
        <p:spPr>
          <a:xfrm>
            <a:off x="4242110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4ECF787-72B4-A94E-A056-FDAC85431844}"/>
              </a:ext>
            </a:extLst>
          </p:cNvPr>
          <p:cNvSpPr/>
          <p:nvPr/>
        </p:nvSpPr>
        <p:spPr>
          <a:xfrm>
            <a:off x="3296582" y="1994619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1EF64B5-1408-7F43-81D9-76C95EBEBEB9}"/>
              </a:ext>
            </a:extLst>
          </p:cNvPr>
          <p:cNvSpPr/>
          <p:nvPr/>
        </p:nvSpPr>
        <p:spPr>
          <a:xfrm>
            <a:off x="2411015" y="1994619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DE898DA-57E6-494D-BEDA-71D0872F07FA}"/>
              </a:ext>
            </a:extLst>
          </p:cNvPr>
          <p:cNvSpPr/>
          <p:nvPr/>
        </p:nvSpPr>
        <p:spPr>
          <a:xfrm>
            <a:off x="1480252" y="1994619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704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3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3506AE41-E427-4845-B4DB-9BC2B4A56CE5}"/>
              </a:ext>
            </a:extLst>
          </p:cNvPr>
          <p:cNvGrpSpPr/>
          <p:nvPr/>
        </p:nvGrpSpPr>
        <p:grpSpPr>
          <a:xfrm>
            <a:off x="-2172855" y="3198707"/>
            <a:ext cx="13927668" cy="3418703"/>
            <a:chOff x="-2172855" y="3198707"/>
            <a:chExt cx="13927668" cy="3418703"/>
          </a:xfrm>
        </p:grpSpPr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723D9E72-09D2-8A42-98E7-1F23BA9A1DF0}"/>
                </a:ext>
              </a:extLst>
            </p:cNvPr>
            <p:cNvSpPr/>
            <p:nvPr/>
          </p:nvSpPr>
          <p:spPr>
            <a:xfrm flipV="1">
              <a:off x="4292993" y="3304122"/>
              <a:ext cx="7461820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Chord 55">
              <a:extLst>
                <a:ext uri="{FF2B5EF4-FFF2-40B4-BE49-F238E27FC236}">
                  <a16:creationId xmlns:a16="http://schemas.microsoft.com/office/drawing/2014/main" id="{F25F1A10-C624-A64F-AAFF-B007FB39E928}"/>
                </a:ext>
              </a:extLst>
            </p:cNvPr>
            <p:cNvSpPr/>
            <p:nvPr/>
          </p:nvSpPr>
          <p:spPr>
            <a:xfrm rot="10800000" flipV="1">
              <a:off x="-2172855" y="3198707"/>
              <a:ext cx="6954965" cy="1859629"/>
            </a:xfrm>
            <a:prstGeom prst="chord">
              <a:avLst>
                <a:gd name="adj1" fmla="val 2526613"/>
                <a:gd name="adj2" fmla="val 1908331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F1EFCC9-764F-E646-A9B5-44184B67AC63}"/>
                </a:ext>
              </a:extLst>
            </p:cNvPr>
            <p:cNvSpPr/>
            <p:nvPr/>
          </p:nvSpPr>
          <p:spPr>
            <a:xfrm>
              <a:off x="324558" y="3994538"/>
              <a:ext cx="8694753" cy="26228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DF08FCB-EB88-5B4C-838A-5C5EC1B718A6}"/>
                </a:ext>
              </a:extLst>
            </p:cNvPr>
            <p:cNvSpPr/>
            <p:nvPr/>
          </p:nvSpPr>
          <p:spPr>
            <a:xfrm>
              <a:off x="495613" y="3764495"/>
              <a:ext cx="5420275" cy="2798512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33C9EA6-2D1C-044A-8A69-0165E5DF5E69}"/>
                </a:ext>
              </a:extLst>
            </p:cNvPr>
            <p:cNvGrpSpPr/>
            <p:nvPr/>
          </p:nvGrpSpPr>
          <p:grpSpPr>
            <a:xfrm>
              <a:off x="3669538" y="3729315"/>
              <a:ext cx="1372396" cy="819334"/>
              <a:chOff x="3109317" y="4153991"/>
              <a:chExt cx="1372396" cy="819334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8CD7823D-14B0-CF41-BB38-732B96A70E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3509" y="426741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EF3DD8D-4E7F-8748-8FFC-B829630251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09317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DB3E3DC2-D612-714E-9400-C2E184648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9825" y="4153991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CA6D85DD-060F-4447-9060-8DD9A3B32E8A}"/>
                </a:ext>
              </a:extLst>
            </p:cNvPr>
            <p:cNvGrpSpPr/>
            <p:nvPr/>
          </p:nvGrpSpPr>
          <p:grpSpPr>
            <a:xfrm rot="1027205">
              <a:off x="771362" y="5590394"/>
              <a:ext cx="1372396" cy="819334"/>
              <a:chOff x="1655459" y="5892017"/>
              <a:chExt cx="1372396" cy="819334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FCE7AB4E-6EA5-FF4F-9E8C-80AF8F0E4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9651" y="600543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9A58A9EC-BEC2-E440-828C-AAD2D0366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5459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056DBB8-9323-9442-87E7-94CAD841E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5967" y="5892017"/>
                <a:ext cx="758204" cy="705914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</p:grpSp>
      <p:pic>
        <p:nvPicPr>
          <p:cNvPr id="52" name="Picture 5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7FC6172E-1B18-D249-B544-C7D8A766D3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740" y="3112178"/>
            <a:ext cx="1434704" cy="1335759"/>
          </a:xfrm>
          <a:prstGeom prst="rect">
            <a:avLst/>
          </a:prstGeom>
        </p:spPr>
      </p:pic>
      <p:pic>
        <p:nvPicPr>
          <p:cNvPr id="58" name="Picture 57" descr="Shape, square&#10;&#10;Description automatically generated">
            <a:extLst>
              <a:ext uri="{FF2B5EF4-FFF2-40B4-BE49-F238E27FC236}">
                <a16:creationId xmlns:a16="http://schemas.microsoft.com/office/drawing/2014/main" id="{BC641974-1030-DE4B-B4FE-E8290EBCF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67" y="1759516"/>
            <a:ext cx="4603172" cy="944240"/>
          </a:xfrm>
          <a:prstGeom prst="rect">
            <a:avLst/>
          </a:prstGeom>
        </p:spPr>
      </p:pic>
      <p:pic>
        <p:nvPicPr>
          <p:cNvPr id="59" name="Picture 58" descr="A picture containing computer&#10;&#10;Description automatically generated">
            <a:extLst>
              <a:ext uri="{FF2B5EF4-FFF2-40B4-BE49-F238E27FC236}">
                <a16:creationId xmlns:a16="http://schemas.microsoft.com/office/drawing/2014/main" id="{B764B8EC-FDED-C24E-AF62-6EDC01F1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138" y="4088732"/>
            <a:ext cx="1434704" cy="1335759"/>
          </a:xfrm>
          <a:prstGeom prst="rect">
            <a:avLst/>
          </a:prstGeom>
        </p:spPr>
      </p:pic>
      <p:pic>
        <p:nvPicPr>
          <p:cNvPr id="60" name="Picture 59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6C572EE-7DDD-6E4B-AB72-49A4DAC85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981" y="5027864"/>
            <a:ext cx="1434704" cy="1335759"/>
          </a:xfrm>
          <a:prstGeom prst="rect">
            <a:avLst/>
          </a:prstGeom>
        </p:spPr>
      </p:pic>
      <p:pic>
        <p:nvPicPr>
          <p:cNvPr id="61" name="Picture 60" descr="A picture containing computer&#10;&#10;Description automatically generated">
            <a:extLst>
              <a:ext uri="{FF2B5EF4-FFF2-40B4-BE49-F238E27FC236}">
                <a16:creationId xmlns:a16="http://schemas.microsoft.com/office/drawing/2014/main" id="{D780D4CB-D777-7547-B712-32B5CCF41F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677" y="4244963"/>
            <a:ext cx="1434704" cy="1335759"/>
          </a:xfrm>
          <a:prstGeom prst="rect">
            <a:avLst/>
          </a:prstGeom>
        </p:spPr>
      </p:pic>
      <p:pic>
        <p:nvPicPr>
          <p:cNvPr id="62" name="Picture 61" descr="A picture containing computer&#10;&#10;Description automatically generated">
            <a:extLst>
              <a:ext uri="{FF2B5EF4-FFF2-40B4-BE49-F238E27FC236}">
                <a16:creationId xmlns:a16="http://schemas.microsoft.com/office/drawing/2014/main" id="{86F9D5E3-9ED7-8E46-8511-DD219B9894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5" y="5366496"/>
            <a:ext cx="1434704" cy="1335759"/>
          </a:xfrm>
          <a:prstGeom prst="rect">
            <a:avLst/>
          </a:prstGeom>
        </p:spPr>
      </p:pic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B2270477-64AF-544B-B0E5-E0F3843095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5" y="677155"/>
            <a:ext cx="793167" cy="1016881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0E662689-74A6-5944-8D59-382AE82BA8E6}"/>
              </a:ext>
            </a:extLst>
          </p:cNvPr>
          <p:cNvSpPr/>
          <p:nvPr/>
        </p:nvSpPr>
        <p:spPr>
          <a:xfrm>
            <a:off x="4242110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4ECF787-72B4-A94E-A056-FDAC85431844}"/>
              </a:ext>
            </a:extLst>
          </p:cNvPr>
          <p:cNvSpPr/>
          <p:nvPr/>
        </p:nvSpPr>
        <p:spPr>
          <a:xfrm>
            <a:off x="3332760" y="196455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5953854-DA1C-DE4C-9E71-F0FEEF24B8DF}"/>
              </a:ext>
            </a:extLst>
          </p:cNvPr>
          <p:cNvSpPr/>
          <p:nvPr/>
        </p:nvSpPr>
        <p:spPr>
          <a:xfrm>
            <a:off x="1502489" y="1970857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E01A732-0B1A-4C43-8405-6FCADD3ADEF8}"/>
              </a:ext>
            </a:extLst>
          </p:cNvPr>
          <p:cNvSpPr/>
          <p:nvPr/>
        </p:nvSpPr>
        <p:spPr>
          <a:xfrm>
            <a:off x="556961" y="1973280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564CAD4-FBA7-B84E-A620-E09456E7891A}"/>
              </a:ext>
            </a:extLst>
          </p:cNvPr>
          <p:cNvSpPr/>
          <p:nvPr/>
        </p:nvSpPr>
        <p:spPr>
          <a:xfrm>
            <a:off x="2399535" y="1970857"/>
            <a:ext cx="540000" cy="54243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191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6.9|6.9|3.3|2.4|2.8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3.9|5.8|7.3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1.7|5.7|7|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0.1|5|5.8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8|4.7|3|2.2|1.9|2.2|2.2|2.1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9|10.3|9|1.9|2.1|1.8|1.9|9.9|1.3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0.8|11.9|2.8|1.9|2|1.6|4.2|1.8|1.5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5|6.6|2.9|1.3|2|3.8|1.6|1.9|1.2|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0.6|13.2|1.7|1.7|3.8|1.7|1.8|1.7|1.7|5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1.8|2.9|2|2.3|2.1|2|1.4|3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52801C-2AC3-4999-9089-F01A058198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8B5B69-EA14-4671-BB7D-5751143432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E3160D-B71F-4D28-91EF-A5CFE6D9F8F5}">
  <ds:schemaRefs>
    <ds:schemaRef ds:uri="2e4141b8-ba4b-4477-983f-eb5db60c3d93"/>
    <ds:schemaRef ds:uri="http://schemas.microsoft.com/office/2006/documentManagement/types"/>
    <ds:schemaRef ds:uri="http://schemas.openxmlformats.org/package/2006/metadata/core-properties"/>
    <ds:schemaRef ds:uri="34065338-c6cf-4cb6-a52c-7e89135bdf84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0</Words>
  <Application>Microsoft Office PowerPoint</Application>
  <PresentationFormat>A4 Paper (210x297 mm)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Deanna Coe</cp:lastModifiedBy>
  <cp:revision>28</cp:revision>
  <dcterms:created xsi:type="dcterms:W3CDTF">2020-04-02T20:19:37Z</dcterms:created>
  <dcterms:modified xsi:type="dcterms:W3CDTF">2021-12-09T23:30:22Z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