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1" r:id="rId4"/>
    <p:sldMasterId id="2147483674" r:id="rId5"/>
    <p:sldMasterId id="2147483676" r:id="rId6"/>
    <p:sldMasterId id="2147483678" r:id="rId7"/>
    <p:sldMasterId id="2147483680" r:id="rId8"/>
    <p:sldMasterId id="2147483682" r:id="rId9"/>
    <p:sldMasterId id="2147483685" r:id="rId10"/>
    <p:sldMasterId id="2147483652" r:id="rId11"/>
  </p:sldMasterIdLst>
  <p:notesMasterIdLst>
    <p:notesMasterId r:id="rId26"/>
  </p:notesMasterIdLst>
  <p:sldIdLst>
    <p:sldId id="267" r:id="rId12"/>
    <p:sldId id="268" r:id="rId13"/>
    <p:sldId id="269" r:id="rId14"/>
    <p:sldId id="278" r:id="rId15"/>
    <p:sldId id="271" r:id="rId16"/>
    <p:sldId id="258" r:id="rId17"/>
    <p:sldId id="264" r:id="rId18"/>
    <p:sldId id="274" r:id="rId19"/>
    <p:sldId id="261" r:id="rId20"/>
    <p:sldId id="272" r:id="rId21"/>
    <p:sldId id="273" r:id="rId22"/>
    <p:sldId id="275" r:id="rId23"/>
    <p:sldId id="263" r:id="rId24"/>
    <p:sldId id="27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668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3" autoAdjust="0"/>
    <p:restoredTop sz="94694"/>
  </p:normalViewPr>
  <p:slideViewPr>
    <p:cSldViewPr snapToGrid="0" snapToObjects="1">
      <p:cViewPr varScale="1">
        <p:scale>
          <a:sx n="110" d="100"/>
          <a:sy n="110" d="100"/>
        </p:scale>
        <p:origin x="1268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BF70BEC-C93F-4F18-84D5-81B8A3BD1D49}"/>
    <pc:docChg chg="custSel modSld">
      <pc:chgData name="James Clegg" userId="c6df1435-7a36-4b38-be4d-16e68e91152f" providerId="ADAL" clId="{FBF70BEC-C93F-4F18-84D5-81B8A3BD1D49}" dt="2020-10-09T14:04:12.061" v="9"/>
      <pc:docMkLst>
        <pc:docMk/>
      </pc:docMkLst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2542925169" sldId="258"/>
        </pc:sldMkLst>
        <pc:picChg chg="del">
          <ac:chgData name="James Clegg" userId="c6df1435-7a36-4b38-be4d-16e68e91152f" providerId="ADAL" clId="{FBF70BEC-C93F-4F18-84D5-81B8A3BD1D49}" dt="2020-10-09T14:03:40.650" v="2" actId="478"/>
          <ac:picMkLst>
            <pc:docMk/>
            <pc:sldMk cId="2542925169" sldId="2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1967911984" sldId="261"/>
        </pc:sldMkLst>
        <pc:picChg chg="del">
          <ac:chgData name="James Clegg" userId="c6df1435-7a36-4b38-be4d-16e68e91152f" providerId="ADAL" clId="{FBF70BEC-C93F-4F18-84D5-81B8A3BD1D49}" dt="2020-10-09T14:03:53.494" v="5" actId="478"/>
          <ac:picMkLst>
            <pc:docMk/>
            <pc:sldMk cId="1967911984" sldId="261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FBF70BEC-C93F-4F18-84D5-81B8A3BD1D49}" dt="2020-10-09T14:04:12.061" v="9"/>
        <pc:sldMkLst>
          <pc:docMk/>
          <pc:sldMk cId="3916340536" sldId="263"/>
        </pc:sldMkLst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3046941529" sldId="264"/>
        </pc:sldMkLst>
        <pc:picChg chg="del">
          <ac:chgData name="James Clegg" userId="c6df1435-7a36-4b38-be4d-16e68e91152f" providerId="ADAL" clId="{FBF70BEC-C93F-4F18-84D5-81B8A3BD1D49}" dt="2020-10-09T14:03:45.430" v="3" actId="478"/>
          <ac:picMkLst>
            <pc:docMk/>
            <pc:sldMk cId="3046941529" sldId="264"/>
            <ac:picMk id="10" creationId="{00000000-0000-0000-0000-000000000000}"/>
          </ac:picMkLst>
        </pc:picChg>
      </pc:sldChg>
      <pc:sldChg chg="modTransition">
        <pc:chgData name="James Clegg" userId="c6df1435-7a36-4b38-be4d-16e68e91152f" providerId="ADAL" clId="{FBF70BEC-C93F-4F18-84D5-81B8A3BD1D49}" dt="2020-10-09T14:04:12.061" v="9"/>
        <pc:sldMkLst>
          <pc:docMk/>
          <pc:sldMk cId="384279937" sldId="267"/>
        </pc:sldMkLst>
      </pc:sldChg>
      <pc:sldChg chg="modTransition">
        <pc:chgData name="James Clegg" userId="c6df1435-7a36-4b38-be4d-16e68e91152f" providerId="ADAL" clId="{FBF70BEC-C93F-4F18-84D5-81B8A3BD1D49}" dt="2020-10-09T14:04:12.061" v="9"/>
        <pc:sldMkLst>
          <pc:docMk/>
          <pc:sldMk cId="1571335207" sldId="268"/>
        </pc:sldMkLst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1363453836" sldId="269"/>
        </pc:sldMkLst>
        <pc:picChg chg="del">
          <ac:chgData name="James Clegg" userId="c6df1435-7a36-4b38-be4d-16e68e91152f" providerId="ADAL" clId="{FBF70BEC-C93F-4F18-84D5-81B8A3BD1D49}" dt="2020-10-09T14:03:34.879" v="0" actId="478"/>
          <ac:picMkLst>
            <pc:docMk/>
            <pc:sldMk cId="1363453836" sldId="269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FBF70BEC-C93F-4F18-84D5-81B8A3BD1D49}" dt="2020-10-09T14:04:12.061" v="9"/>
        <pc:sldMkLst>
          <pc:docMk/>
          <pc:sldMk cId="988383545" sldId="271"/>
        </pc:sldMkLst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1600138752" sldId="272"/>
        </pc:sldMkLst>
        <pc:picChg chg="del">
          <ac:chgData name="James Clegg" userId="c6df1435-7a36-4b38-be4d-16e68e91152f" providerId="ADAL" clId="{FBF70BEC-C93F-4F18-84D5-81B8A3BD1D49}" dt="2020-10-09T14:03:57.031" v="6" actId="478"/>
          <ac:picMkLst>
            <pc:docMk/>
            <pc:sldMk cId="1600138752" sldId="272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1647019105" sldId="273"/>
        </pc:sldMkLst>
        <pc:picChg chg="del">
          <ac:chgData name="James Clegg" userId="c6df1435-7a36-4b38-be4d-16e68e91152f" providerId="ADAL" clId="{FBF70BEC-C93F-4F18-84D5-81B8A3BD1D49}" dt="2020-10-09T14:04:02.408" v="7" actId="478"/>
          <ac:picMkLst>
            <pc:docMk/>
            <pc:sldMk cId="1647019105" sldId="27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970869807" sldId="274"/>
        </pc:sldMkLst>
        <pc:picChg chg="del">
          <ac:chgData name="James Clegg" userId="c6df1435-7a36-4b38-be4d-16e68e91152f" providerId="ADAL" clId="{FBF70BEC-C93F-4F18-84D5-81B8A3BD1D49}" dt="2020-10-09T14:03:50.768" v="4" actId="478"/>
          <ac:picMkLst>
            <pc:docMk/>
            <pc:sldMk cId="970869807" sldId="27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2560852210" sldId="275"/>
        </pc:sldMkLst>
        <pc:picChg chg="del">
          <ac:chgData name="James Clegg" userId="c6df1435-7a36-4b38-be4d-16e68e91152f" providerId="ADAL" clId="{FBF70BEC-C93F-4F18-84D5-81B8A3BD1D49}" dt="2020-10-09T14:04:04.789" v="8" actId="478"/>
          <ac:picMkLst>
            <pc:docMk/>
            <pc:sldMk cId="2560852210" sldId="275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FBF70BEC-C93F-4F18-84D5-81B8A3BD1D49}" dt="2020-10-09T14:04:12.061" v="9"/>
        <pc:sldMkLst>
          <pc:docMk/>
          <pc:sldMk cId="2410616497" sldId="276"/>
        </pc:sldMkLst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941576506" sldId="278"/>
        </pc:sldMkLst>
        <pc:picChg chg="del">
          <ac:chgData name="James Clegg" userId="c6df1435-7a36-4b38-be4d-16e68e91152f" providerId="ADAL" clId="{FBF70BEC-C93F-4F18-84D5-81B8A3BD1D49}" dt="2020-10-09T14:03:37.416" v="1" actId="478"/>
          <ac:picMkLst>
            <pc:docMk/>
            <pc:sldMk cId="941576506" sldId="278"/>
            <ac:picMk id="11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56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0399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09/10/2020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5370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4796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2389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4592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1953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422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4739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5889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5146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49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836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410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267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252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05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69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7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10.emf"/><Relationship Id="rId7" Type="http://schemas.openxmlformats.org/officeDocument/2006/relationships/image" Target="../media/image1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1.emf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5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13" Type="http://schemas.openxmlformats.org/officeDocument/2006/relationships/image" Target="../media/image2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1" Type="http://schemas.openxmlformats.org/officeDocument/2006/relationships/image" Target="../media/image24.png"/><Relationship Id="rId10" Type="http://schemas.openxmlformats.org/officeDocument/2006/relationships/image" Target="../media/image23.png"/><Relationship Id="rId9" Type="http://schemas.openxmlformats.org/officeDocument/2006/relationships/image" Target="../media/image22.png"/><Relationship Id="rId1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4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9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0.png"/><Relationship Id="rId13" Type="http://schemas.openxmlformats.org/officeDocument/2006/relationships/image" Target="../media/image15.png"/><Relationship Id="rId3" Type="http://schemas.openxmlformats.org/officeDocument/2006/relationships/audio" Target="../media/media1.m4a"/><Relationship Id="rId7" Type="http://schemas.openxmlformats.org/officeDocument/2006/relationships/image" Target="../media/image240.png"/><Relationship Id="rId12" Type="http://schemas.openxmlformats.org/officeDocument/2006/relationships/image" Target="../media/image27.png"/><Relationship Id="rId2" Type="http://schemas.microsoft.com/office/2007/relationships/media" Target="../media/media1.m4a"/><Relationship Id="rId1" Type="http://schemas.openxmlformats.org/officeDocument/2006/relationships/tags" Target="../tags/tag7.xml"/><Relationship Id="rId6" Type="http://schemas.openxmlformats.org/officeDocument/2006/relationships/image" Target="../media/image230.png"/><Relationship Id="rId11" Type="http://schemas.openxmlformats.org/officeDocument/2006/relationships/image" Target="../media/image21.png"/><Relationship Id="rId5" Type="http://schemas.openxmlformats.org/officeDocument/2006/relationships/image" Target="../media/image220.png"/><Relationship Id="rId10" Type="http://schemas.openxmlformats.org/officeDocument/2006/relationships/image" Target="../media/image13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6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3236" y="1688441"/>
            <a:ext cx="5438103" cy="34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79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1335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Find the difference between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11 and 5</a:t>
                </a: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and 4</a:t>
                </a: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9  and 3</a:t>
                </a: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8 and 2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Calculate 79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3453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Find the difference between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11 and 5</a:t>
                </a: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and 4</a:t>
                </a: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9  and 3</a:t>
                </a: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8 and 2</a:t>
                </a:r>
              </a:p>
              <a:p>
                <a:pPr lvl="1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Calculate 79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4156363" y="3308004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14081" y="4578027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77838" y="1188258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7838" y="1627730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777838" y="2041740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798619" y="2455750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1576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8383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203336"/>
              </p:ext>
            </p:extLst>
          </p:nvPr>
        </p:nvGraphicFramePr>
        <p:xfrm>
          <a:off x="920268" y="522871"/>
          <a:ext cx="7020000" cy="26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2340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340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980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12" y="1779940"/>
            <a:ext cx="203549" cy="2329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244" y="1178066"/>
            <a:ext cx="1029980" cy="1077898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0582351"/>
              </p:ext>
            </p:extLst>
          </p:nvPr>
        </p:nvGraphicFramePr>
        <p:xfrm>
          <a:off x="3062528" y="335267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387050" y="4559332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7050" y="4559332"/>
                <a:ext cx="678391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293" y="1178066"/>
            <a:ext cx="1029980" cy="107789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76618" y="533854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11781" y="533854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145" y="1529668"/>
            <a:ext cx="385981" cy="107789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311973" y="533854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12" y="2068617"/>
            <a:ext cx="203549" cy="2329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244" y="2108897"/>
            <a:ext cx="1029980" cy="107789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341" y="1529668"/>
            <a:ext cx="385981" cy="107789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732" y="1529668"/>
            <a:ext cx="385981" cy="107789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537" y="1529668"/>
            <a:ext cx="385981" cy="107789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648" y="1779940"/>
            <a:ext cx="203549" cy="23299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648" y="2068617"/>
            <a:ext cx="203549" cy="23299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040" y="2068617"/>
            <a:ext cx="203549" cy="23299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040" y="1779940"/>
            <a:ext cx="203549" cy="23299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576" y="1779940"/>
            <a:ext cx="203549" cy="23299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576" y="2068617"/>
            <a:ext cx="203549" cy="232991"/>
          </a:xfrm>
          <a:prstGeom prst="rect">
            <a:avLst/>
          </a:prstGeom>
        </p:spPr>
      </p:pic>
      <p:cxnSp>
        <p:nvCxnSpPr>
          <p:cNvPr id="42" name="Straight Connector 41"/>
          <p:cNvCxnSpPr/>
          <p:nvPr/>
        </p:nvCxnSpPr>
        <p:spPr>
          <a:xfrm flipV="1">
            <a:off x="7185111" y="2049496"/>
            <a:ext cx="163146" cy="2415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7190972" y="1767593"/>
            <a:ext cx="163146" cy="2415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6947294" y="1773681"/>
            <a:ext cx="163146" cy="2415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6687958" y="2049496"/>
            <a:ext cx="163146" cy="2415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6942777" y="2047380"/>
            <a:ext cx="163146" cy="2415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4869733" y="1636480"/>
            <a:ext cx="292198" cy="826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V="1">
            <a:off x="4521768" y="1636480"/>
            <a:ext cx="292198" cy="826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4167739" y="1636480"/>
            <a:ext cx="292198" cy="826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1123042" y="2145844"/>
            <a:ext cx="856873" cy="8962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28867" y="741194"/>
            <a:ext cx="928847" cy="928847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090550" y="944007"/>
            <a:ext cx="2402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258569"/>
            <a:ext cx="772160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Dexter has 137 stickers. </a:t>
            </a:r>
          </a:p>
          <a:p>
            <a:r>
              <a:rPr lang="en-GB" sz="3200" dirty="0">
                <a:latin typeface="Calibri" panose="020F0502020204030204" pitchFamily="34" charset="0"/>
              </a:rPr>
              <a:t>Rosie has 449 stickers.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How many more stickers does Rosie have than Dexter?</a:t>
            </a:r>
          </a:p>
          <a:p>
            <a:endParaRPr lang="en-GB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1378020" y="2344990"/>
            <a:ext cx="25907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137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449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4771" y="3208867"/>
            <a:ext cx="4683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D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02078" y="3247032"/>
            <a:ext cx="1879789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700808" y="3247032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137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684771" y="4059310"/>
            <a:ext cx="4347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R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02078" y="4045763"/>
            <a:ext cx="3640856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590264" y="4045763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449</a:t>
            </a:r>
            <a:endParaRPr lang="en-GB" sz="36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081867" y="3570197"/>
            <a:ext cx="1761067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776657" y="2998551"/>
            <a:ext cx="3978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  <a:endParaRPr lang="en-GB" sz="3600" dirty="0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7503544"/>
              </p:ext>
            </p:extLst>
          </p:nvPr>
        </p:nvGraphicFramePr>
        <p:xfrm>
          <a:off x="5502263" y="271939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842506" y="3928175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2506" y="3928175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7522168" y="4692564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651670" y="4692562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759377" y="4692563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32199" y="2998551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312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6941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5" grpId="0" animBg="1"/>
      <p:bldP spid="6" grpId="0"/>
      <p:bldP spid="7" grpId="0"/>
      <p:bldP spid="8" grpId="0" animBg="1"/>
      <p:bldP spid="9" grpId="0"/>
      <p:bldP spid="12" grpId="0"/>
      <p:bldP spid="12" grpId="1"/>
      <p:bldP spid="14" grpId="0"/>
      <p:bldP spid="15" grpId="0"/>
      <p:bldP spid="16" grpId="0"/>
      <p:bldP spid="17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970869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1453761" y="2295346"/>
            <a:ext cx="6175510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7629271" y="199465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7242486" y="2543804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679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5126222" y="1118829"/>
                <a:ext cx="12057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500</a:t>
                </a:r>
                <a:endParaRPr lang="en-GB" sz="32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6222" y="1118829"/>
                <a:ext cx="1205779" cy="584775"/>
              </a:xfrm>
              <a:prstGeom prst="rect">
                <a:avLst/>
              </a:prstGeom>
              <a:blipFill>
                <a:blip r:embed="rId5"/>
                <a:stretch>
                  <a:fillRect t="-12632" r="-12121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173152" y="1118829"/>
                <a:ext cx="99738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10</a:t>
                </a:r>
                <a:endParaRPr lang="en-GB" sz="32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3152" y="1118829"/>
                <a:ext cx="997389" cy="584775"/>
              </a:xfrm>
              <a:prstGeom prst="rect">
                <a:avLst/>
              </a:prstGeom>
              <a:blipFill>
                <a:blip r:embed="rId6"/>
                <a:stretch>
                  <a:fillRect t="-12632" r="-15337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2754023" y="2543804"/>
            <a:ext cx="11499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169</a:t>
            </a:r>
            <a:endParaRPr lang="en-GB" sz="32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3140419" y="199465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Left Bracket 11"/>
          <p:cNvSpPr/>
          <p:nvPr/>
        </p:nvSpPr>
        <p:spPr>
          <a:xfrm rot="5400000">
            <a:off x="5730337" y="31331"/>
            <a:ext cx="284007" cy="3478899"/>
          </a:xfrm>
          <a:prstGeom prst="leftBracket">
            <a:avLst>
              <a:gd name="adj" fmla="val 612467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26141" y="413338"/>
                <a:ext cx="259077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679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515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141" y="413338"/>
                <a:ext cx="2590774" cy="646331"/>
              </a:xfrm>
              <a:prstGeom prst="rect">
                <a:avLst/>
              </a:prstGeom>
              <a:blipFill>
                <a:blip r:embed="rId7"/>
                <a:stretch>
                  <a:fillRect l="-7294" t="-16981" r="-611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3712136" y="2543804"/>
            <a:ext cx="11499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179</a:t>
            </a:r>
            <a:endParaRPr lang="en-GB" sz="320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4113979" y="199465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3151913" y="413338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164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29" name="Left Bracket 28"/>
          <p:cNvSpPr/>
          <p:nvPr/>
        </p:nvSpPr>
        <p:spPr>
          <a:xfrm rot="5400000">
            <a:off x="3501404" y="1302733"/>
            <a:ext cx="284007" cy="936096"/>
          </a:xfrm>
          <a:prstGeom prst="leftBracket">
            <a:avLst>
              <a:gd name="adj" fmla="val 232064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2352026" y="1118829"/>
                <a:ext cx="78899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5</a:t>
                </a:r>
                <a:endParaRPr lang="en-GB" sz="3200" dirty="0"/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2026" y="1118829"/>
                <a:ext cx="788999" cy="584775"/>
              </a:xfrm>
              <a:prstGeom prst="rect">
                <a:avLst/>
              </a:prstGeom>
              <a:blipFill>
                <a:blip r:embed="rId8"/>
                <a:stretch>
                  <a:fillRect t="-12632" r="-19380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Left Bracket 30"/>
          <p:cNvSpPr/>
          <p:nvPr/>
        </p:nvSpPr>
        <p:spPr>
          <a:xfrm rot="5400000">
            <a:off x="2667863" y="1452493"/>
            <a:ext cx="284006" cy="636575"/>
          </a:xfrm>
          <a:prstGeom prst="leftBracket">
            <a:avLst>
              <a:gd name="adj" fmla="val 232064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2" name="Rectangle 31"/>
          <p:cNvSpPr/>
          <p:nvPr/>
        </p:nvSpPr>
        <p:spPr>
          <a:xfrm>
            <a:off x="2064763" y="2543804"/>
            <a:ext cx="11499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164</a:t>
            </a:r>
            <a:endParaRPr lang="en-GB" sz="3200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2466833" y="199465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4" name="Group 33"/>
          <p:cNvGrpSpPr/>
          <p:nvPr/>
        </p:nvGrpSpPr>
        <p:grpSpPr>
          <a:xfrm>
            <a:off x="2811392" y="3084939"/>
            <a:ext cx="3597696" cy="2972343"/>
            <a:chOff x="4671511" y="249049"/>
            <a:chExt cx="3119145" cy="2527524"/>
          </a:xfrm>
        </p:grpSpPr>
        <p:sp>
          <p:nvSpPr>
            <p:cNvPr id="35" name="Oval 34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8" name="Straight Connector 37"/>
            <p:cNvCxnSpPr>
              <a:stCxn id="35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35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Oval 39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1" name="Straight Connector 40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 41"/>
          <p:cNvSpPr/>
          <p:nvPr/>
        </p:nvSpPr>
        <p:spPr>
          <a:xfrm>
            <a:off x="4155645" y="3322415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515</a:t>
            </a:r>
            <a:endParaRPr lang="en-GB" sz="3600" dirty="0"/>
          </a:p>
        </p:txBody>
      </p:sp>
      <p:sp>
        <p:nvSpPr>
          <p:cNvPr id="43" name="Rectangle 42"/>
          <p:cNvSpPr/>
          <p:nvPr/>
        </p:nvSpPr>
        <p:spPr>
          <a:xfrm>
            <a:off x="2883256" y="4989974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500</a:t>
            </a:r>
            <a:endParaRPr lang="en-GB" sz="3600" dirty="0"/>
          </a:p>
        </p:txBody>
      </p:sp>
      <p:sp>
        <p:nvSpPr>
          <p:cNvPr id="44" name="Rectangle 43"/>
          <p:cNvSpPr/>
          <p:nvPr/>
        </p:nvSpPr>
        <p:spPr>
          <a:xfrm>
            <a:off x="4251405" y="5190191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</a:t>
            </a:r>
            <a:endParaRPr lang="en-GB" sz="3600" dirty="0"/>
          </a:p>
        </p:txBody>
      </p:sp>
      <p:sp>
        <p:nvSpPr>
          <p:cNvPr id="45" name="Rectangle 44"/>
          <p:cNvSpPr/>
          <p:nvPr/>
        </p:nvSpPr>
        <p:spPr>
          <a:xfrm>
            <a:off x="5702118" y="4988849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791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 animBg="1"/>
      <p:bldP spid="15" grpId="0"/>
      <p:bldP spid="18" grpId="0"/>
      <p:bldP spid="29" grpId="0" animBg="1"/>
      <p:bldP spid="30" grpId="0"/>
      <p:bldP spid="31" grpId="0" animBg="1"/>
      <p:bldP spid="32" grpId="0"/>
      <p:bldP spid="42" grpId="0"/>
      <p:bldP spid="43" grpId="0"/>
      <p:bldP spid="44" grpId="0"/>
      <p:bldP spid="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26141" y="413338"/>
                <a:ext cx="259077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679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515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141" y="413338"/>
                <a:ext cx="2590774" cy="646331"/>
              </a:xfrm>
              <a:prstGeom prst="rect">
                <a:avLst/>
              </a:prstGeom>
              <a:blipFill>
                <a:blip r:embed="rId7"/>
                <a:stretch>
                  <a:fillRect l="-7294" t="-16981" r="-611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3151913" y="413338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164</a:t>
            </a:r>
            <a:endParaRPr lang="en-GB" sz="3600" dirty="0">
              <a:solidFill>
                <a:schemeClr val="accent1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76516" y="3837049"/>
            <a:ext cx="7684123" cy="2061308"/>
            <a:chOff x="384762" y="1129801"/>
            <a:chExt cx="7684123" cy="2061308"/>
          </a:xfrm>
        </p:grpSpPr>
        <p:cxnSp>
          <p:nvCxnSpPr>
            <p:cNvPr id="2" name="Straight Connector 1"/>
            <p:cNvCxnSpPr/>
            <p:nvPr/>
          </p:nvCxnSpPr>
          <p:spPr>
            <a:xfrm>
              <a:off x="745839" y="2295346"/>
              <a:ext cx="7323046" cy="102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" name="Straight Connector 2"/>
            <p:cNvCxnSpPr/>
            <p:nvPr/>
          </p:nvCxnSpPr>
          <p:spPr>
            <a:xfrm>
              <a:off x="7146018" y="1961170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757400" y="1994653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4236299" y="1965871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" name="Rectangle 6"/>
            <p:cNvSpPr/>
            <p:nvPr/>
          </p:nvSpPr>
          <p:spPr>
            <a:xfrm>
              <a:off x="6104523" y="2606333"/>
              <a:ext cx="80983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675</a:t>
              </a:r>
              <a:endParaRPr lang="en-GB" sz="32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Rectangle 7"/>
                <p:cNvSpPr/>
                <p:nvPr/>
              </p:nvSpPr>
              <p:spPr>
                <a:xfrm>
                  <a:off x="1862340" y="1129801"/>
                  <a:ext cx="12057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100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8" name="Rectangle 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62340" y="1129801"/>
                  <a:ext cx="1205779" cy="584775"/>
                </a:xfrm>
                <a:prstGeom prst="rect">
                  <a:avLst/>
                </a:prstGeom>
                <a:blipFill>
                  <a:blip r:embed="rId8"/>
                  <a:stretch>
                    <a:fillRect t="-12500" r="-12690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2" name="Left Bracket 11"/>
            <p:cNvSpPr/>
            <p:nvPr/>
          </p:nvSpPr>
          <p:spPr>
            <a:xfrm rot="16200000" flipH="1">
              <a:off x="2362739" y="39461"/>
              <a:ext cx="284007" cy="3478899"/>
            </a:xfrm>
            <a:prstGeom prst="leftBracket">
              <a:avLst>
                <a:gd name="adj" fmla="val 612467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931566" y="2579935"/>
              <a:ext cx="80983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679</a:t>
              </a:r>
              <a:endParaRPr lang="en-GB" sz="32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Rectangle 29"/>
                <p:cNvSpPr/>
                <p:nvPr/>
              </p:nvSpPr>
              <p:spPr>
                <a:xfrm>
                  <a:off x="6450217" y="1129801"/>
                  <a:ext cx="78899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4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30" name="Rectangle 2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50217" y="1129801"/>
                  <a:ext cx="788999" cy="584775"/>
                </a:xfrm>
                <a:prstGeom prst="rect">
                  <a:avLst/>
                </a:prstGeom>
                <a:blipFill>
                  <a:blip r:embed="rId9"/>
                  <a:stretch>
                    <a:fillRect t="-12500" r="-19231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1" name="Left Bracket 30"/>
            <p:cNvSpPr/>
            <p:nvPr/>
          </p:nvSpPr>
          <p:spPr>
            <a:xfrm rot="16200000" flipH="1">
              <a:off x="6693620" y="1460623"/>
              <a:ext cx="284006" cy="636575"/>
            </a:xfrm>
            <a:prstGeom prst="leftBracket">
              <a:avLst>
                <a:gd name="adj" fmla="val 232064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384762" y="2606334"/>
              <a:ext cx="114994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515</a:t>
              </a:r>
              <a:endParaRPr lang="en-GB" sz="3200" dirty="0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3832388" y="2606334"/>
              <a:ext cx="114994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615</a:t>
              </a:r>
              <a:endParaRPr lang="en-GB" sz="3200" dirty="0"/>
            </a:p>
          </p:txBody>
        </p:sp>
        <p:sp>
          <p:nvSpPr>
            <p:cNvPr id="47" name="Left Bracket 46"/>
            <p:cNvSpPr/>
            <p:nvPr/>
          </p:nvSpPr>
          <p:spPr>
            <a:xfrm rot="16200000" flipH="1">
              <a:off x="5265502" y="643002"/>
              <a:ext cx="256602" cy="2299222"/>
            </a:xfrm>
            <a:prstGeom prst="leftBracket">
              <a:avLst>
                <a:gd name="adj" fmla="val 612467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cxnSp>
          <p:nvCxnSpPr>
            <p:cNvPr id="48" name="Straight Connector 47"/>
            <p:cNvCxnSpPr/>
            <p:nvPr/>
          </p:nvCxnSpPr>
          <p:spPr>
            <a:xfrm>
              <a:off x="6509442" y="1947385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Rectangle 48"/>
                <p:cNvSpPr/>
                <p:nvPr/>
              </p:nvSpPr>
              <p:spPr>
                <a:xfrm>
                  <a:off x="4738349" y="1129801"/>
                  <a:ext cx="99738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60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49" name="Rectangle 4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38349" y="1129801"/>
                  <a:ext cx="997389" cy="584775"/>
                </a:xfrm>
                <a:prstGeom prst="rect">
                  <a:avLst/>
                </a:prstGeom>
                <a:blipFill>
                  <a:blip r:embed="rId10"/>
                  <a:stretch>
                    <a:fillRect t="-12500" r="-15244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oup 18"/>
          <p:cNvGrpSpPr/>
          <p:nvPr/>
        </p:nvGrpSpPr>
        <p:grpSpPr>
          <a:xfrm>
            <a:off x="718279" y="1593785"/>
            <a:ext cx="7650500" cy="2108385"/>
            <a:chOff x="224055" y="3685775"/>
            <a:chExt cx="7650500" cy="2108385"/>
          </a:xfrm>
        </p:grpSpPr>
        <p:cxnSp>
          <p:nvCxnSpPr>
            <p:cNvPr id="50" name="Straight Connector 49"/>
            <p:cNvCxnSpPr/>
            <p:nvPr/>
          </p:nvCxnSpPr>
          <p:spPr>
            <a:xfrm>
              <a:off x="224055" y="4876548"/>
              <a:ext cx="7253475" cy="2878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7469637" y="4557368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3" name="Rectangle 52"/>
            <p:cNvSpPr/>
            <p:nvPr/>
          </p:nvSpPr>
          <p:spPr>
            <a:xfrm>
              <a:off x="7064718" y="5209385"/>
              <a:ext cx="80983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679</a:t>
              </a:r>
              <a:endParaRPr lang="en-GB" sz="32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Rectangle 53"/>
                <p:cNvSpPr/>
                <p:nvPr/>
              </p:nvSpPr>
              <p:spPr>
                <a:xfrm>
                  <a:off x="5147031" y="3691307"/>
                  <a:ext cx="12057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500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54" name="Rectangle 5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47031" y="3691307"/>
                  <a:ext cx="1205779" cy="584775"/>
                </a:xfrm>
                <a:prstGeom prst="rect">
                  <a:avLst/>
                </a:prstGeom>
                <a:blipFill>
                  <a:blip r:embed="rId11"/>
                  <a:stretch>
                    <a:fillRect t="-12500" r="-12690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Rectangle 54"/>
                <p:cNvSpPr/>
                <p:nvPr/>
              </p:nvSpPr>
              <p:spPr>
                <a:xfrm>
                  <a:off x="2243644" y="3685775"/>
                  <a:ext cx="99738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10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55" name="Rectangle 5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43644" y="3685775"/>
                  <a:ext cx="997389" cy="584775"/>
                </a:xfrm>
                <a:prstGeom prst="rect">
                  <a:avLst/>
                </a:prstGeom>
                <a:blipFill>
                  <a:blip r:embed="rId12"/>
                  <a:stretch>
                    <a:fillRect t="-12500" r="-15244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6" name="Rectangle 55"/>
            <p:cNvSpPr/>
            <p:nvPr/>
          </p:nvSpPr>
          <p:spPr>
            <a:xfrm>
              <a:off x="1884681" y="5166565"/>
              <a:ext cx="114994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169</a:t>
              </a:r>
              <a:endParaRPr lang="en-GB" sz="3200" dirty="0"/>
            </a:p>
          </p:txBody>
        </p:sp>
        <p:cxnSp>
          <p:nvCxnSpPr>
            <p:cNvPr id="57" name="Straight Connector 56"/>
            <p:cNvCxnSpPr/>
            <p:nvPr/>
          </p:nvCxnSpPr>
          <p:spPr>
            <a:xfrm>
              <a:off x="2254088" y="4588791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8" name="Left Bracket 57"/>
            <p:cNvSpPr/>
            <p:nvPr/>
          </p:nvSpPr>
          <p:spPr>
            <a:xfrm rot="5400000">
              <a:off x="5178683" y="2253628"/>
              <a:ext cx="353302" cy="4228603"/>
            </a:xfrm>
            <a:prstGeom prst="leftBracket">
              <a:avLst>
                <a:gd name="adj" fmla="val 612467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59" name="Rectangle 58"/>
            <p:cNvSpPr/>
            <p:nvPr/>
          </p:nvSpPr>
          <p:spPr>
            <a:xfrm>
              <a:off x="2883119" y="5163555"/>
              <a:ext cx="114994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179</a:t>
              </a:r>
              <a:endParaRPr lang="en-GB" sz="3200" dirty="0"/>
            </a:p>
          </p:txBody>
        </p:sp>
        <p:cxnSp>
          <p:nvCxnSpPr>
            <p:cNvPr id="60" name="Straight Connector 59"/>
            <p:cNvCxnSpPr/>
            <p:nvPr/>
          </p:nvCxnSpPr>
          <p:spPr>
            <a:xfrm>
              <a:off x="3247071" y="4575855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1" name="Left Bracket 60"/>
            <p:cNvSpPr/>
            <p:nvPr/>
          </p:nvSpPr>
          <p:spPr>
            <a:xfrm rot="5400000">
              <a:off x="2598479" y="3902027"/>
              <a:ext cx="284009" cy="1001098"/>
            </a:xfrm>
            <a:prstGeom prst="leftBracket">
              <a:avLst>
                <a:gd name="adj" fmla="val 232064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2" name="Rectangle 61"/>
                <p:cNvSpPr/>
                <p:nvPr/>
              </p:nvSpPr>
              <p:spPr>
                <a:xfrm>
                  <a:off x="1499033" y="3685775"/>
                  <a:ext cx="78899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5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62" name="Rectangle 6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99033" y="3685775"/>
                  <a:ext cx="788999" cy="584775"/>
                </a:xfrm>
                <a:prstGeom prst="rect">
                  <a:avLst/>
                </a:prstGeom>
                <a:blipFill>
                  <a:blip r:embed="rId13"/>
                  <a:stretch>
                    <a:fillRect t="-12500" r="-19231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3" name="Left Bracket 62"/>
            <p:cNvSpPr/>
            <p:nvPr/>
          </p:nvSpPr>
          <p:spPr>
            <a:xfrm rot="5400000">
              <a:off x="1797744" y="4084290"/>
              <a:ext cx="284006" cy="636575"/>
            </a:xfrm>
            <a:prstGeom prst="leftBracket">
              <a:avLst>
                <a:gd name="adj" fmla="val 232064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1046485" y="5163556"/>
              <a:ext cx="114994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164</a:t>
              </a:r>
              <a:endParaRPr lang="en-GB" sz="3200" dirty="0"/>
            </a:p>
          </p:txBody>
        </p:sp>
        <p:cxnSp>
          <p:nvCxnSpPr>
            <p:cNvPr id="65" name="Straight Connector 64"/>
            <p:cNvCxnSpPr/>
            <p:nvPr/>
          </p:nvCxnSpPr>
          <p:spPr>
            <a:xfrm>
              <a:off x="1625057" y="4575855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66" name="Picture 6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85448" y="334776"/>
            <a:ext cx="928847" cy="928847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5247131" y="537589"/>
            <a:ext cx="2402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57B48B2C-C805-4D92-ABA8-60A48E76CFF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85448" y="334776"/>
            <a:ext cx="928847" cy="928847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1E4D112E-D88F-433D-9A75-0A055539606E}"/>
              </a:ext>
            </a:extLst>
          </p:cNvPr>
          <p:cNvSpPr txBox="1"/>
          <p:nvPr/>
        </p:nvSpPr>
        <p:spPr>
          <a:xfrm>
            <a:off x="5247131" y="537589"/>
            <a:ext cx="2402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013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19" y="983199"/>
            <a:ext cx="3856895" cy="386106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53146" y="1442852"/>
            <a:ext cx="1343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679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86346" y="3645725"/>
            <a:ext cx="1343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515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113062" y="3645725"/>
            <a:ext cx="1343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164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843241" y="1593064"/>
                <a:ext cx="237497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679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 515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 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3241" y="1593064"/>
                <a:ext cx="2374977" cy="584775"/>
              </a:xfrm>
              <a:prstGeom prst="rect">
                <a:avLst/>
              </a:prstGeom>
              <a:blipFill>
                <a:blip r:embed="rId6"/>
                <a:stretch>
                  <a:fillRect l="-641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843241" y="2206430"/>
                <a:ext cx="237497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679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 164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 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3241" y="2206430"/>
                <a:ext cx="2374977" cy="584775"/>
              </a:xfrm>
              <a:prstGeom prst="rect">
                <a:avLst/>
              </a:prstGeom>
              <a:blipFill>
                <a:blip r:embed="rId7"/>
                <a:stretch>
                  <a:fillRect l="-641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843241" y="2829725"/>
                <a:ext cx="34678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515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164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 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3241" y="2829725"/>
                <a:ext cx="3467847" cy="584775"/>
              </a:xfrm>
              <a:prstGeom prst="rect">
                <a:avLst/>
              </a:prstGeom>
              <a:blipFill>
                <a:blip r:embed="rId8"/>
                <a:stretch>
                  <a:fillRect l="-439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843241" y="3454094"/>
                <a:ext cx="34678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164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515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 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3241" y="3454094"/>
                <a:ext cx="3467847" cy="584775"/>
              </a:xfrm>
              <a:prstGeom prst="rect">
                <a:avLst/>
              </a:prstGeom>
              <a:blipFill>
                <a:blip r:embed="rId9"/>
                <a:stretch>
                  <a:fillRect l="-439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7123599" y="1603666"/>
            <a:ext cx="23749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164</a:t>
            </a:r>
            <a:endParaRPr lang="en-GB" sz="3200" dirty="0"/>
          </a:p>
        </p:txBody>
      </p:sp>
      <p:sp>
        <p:nvSpPr>
          <p:cNvPr id="45" name="TextBox 44"/>
          <p:cNvSpPr txBox="1"/>
          <p:nvPr/>
        </p:nvSpPr>
        <p:spPr>
          <a:xfrm>
            <a:off x="7123599" y="2226961"/>
            <a:ext cx="23749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515</a:t>
            </a:r>
            <a:endParaRPr lang="en-GB" sz="3200" dirty="0"/>
          </a:p>
        </p:txBody>
      </p:sp>
      <p:sp>
        <p:nvSpPr>
          <p:cNvPr id="51" name="TextBox 50"/>
          <p:cNvSpPr txBox="1"/>
          <p:nvPr/>
        </p:nvSpPr>
        <p:spPr>
          <a:xfrm>
            <a:off x="7123598" y="2850256"/>
            <a:ext cx="23749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679</a:t>
            </a:r>
            <a:endParaRPr lang="en-GB" sz="3200" dirty="0"/>
          </a:p>
        </p:txBody>
      </p:sp>
      <p:sp>
        <p:nvSpPr>
          <p:cNvPr id="66" name="TextBox 65"/>
          <p:cNvSpPr txBox="1"/>
          <p:nvPr/>
        </p:nvSpPr>
        <p:spPr>
          <a:xfrm>
            <a:off x="7123599" y="3473551"/>
            <a:ext cx="23749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679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7019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36" grpId="0"/>
      <p:bldP spid="36" grpId="1"/>
      <p:bldP spid="37" grpId="0"/>
      <p:bldP spid="38" grpId="0"/>
      <p:bldP spid="39" grpId="0"/>
      <p:bldP spid="40" grpId="0"/>
      <p:bldP spid="41" grpId="0"/>
      <p:bldP spid="44" grpId="0"/>
      <p:bldP spid="45" grpId="0"/>
      <p:bldP spid="51" grpId="0"/>
      <p:bldP spid="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–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5608522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11200" y="377371"/>
                <a:ext cx="270458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600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353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377371"/>
                <a:ext cx="2704587" cy="646331"/>
              </a:xfrm>
              <a:prstGeom prst="rect">
                <a:avLst/>
              </a:prstGeom>
              <a:blipFill>
                <a:blip r:embed="rId5"/>
                <a:stretch>
                  <a:fillRect l="-6998" t="-16981" r="-1806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3315380" y="4218743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15380" y="4218743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586008" y="4435736"/>
            <a:ext cx="4176464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99828" y="3694999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79437" y="3666315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90671" y="4251070"/>
            <a:ext cx="0" cy="369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541854" y="4251070"/>
            <a:ext cx="0" cy="369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584425" y="2183038"/>
            <a:ext cx="4176464" cy="992144"/>
            <a:chOff x="3196961" y="3416812"/>
            <a:chExt cx="4176464" cy="992144"/>
          </a:xfrm>
        </p:grpSpPr>
        <p:cxnSp>
          <p:nvCxnSpPr>
            <p:cNvPr id="11" name="Straight Arrow Connector 10"/>
            <p:cNvCxnSpPr/>
            <p:nvPr/>
          </p:nvCxnSpPr>
          <p:spPr>
            <a:xfrm>
              <a:off x="3196961" y="4221088"/>
              <a:ext cx="4176464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3998835" y="4039624"/>
              <a:ext cx="0" cy="3693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6750018" y="4039624"/>
              <a:ext cx="0" cy="3693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3811053" y="3416812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latin typeface="Calibri" panose="020F0502020204030204" pitchFamily="34" charset="0"/>
                </a:rPr>
                <a:t>6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553159" y="3424212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latin typeface="Calibri" panose="020F0502020204030204" pitchFamily="34" charset="0"/>
                </a:rPr>
                <a:t>9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891690" y="3655513"/>
            <a:ext cx="2573450" cy="646331"/>
            <a:chOff x="-2386198" y="2187878"/>
            <a:chExt cx="2573450" cy="646331"/>
          </a:xfrm>
        </p:grpSpPr>
        <p:cxnSp>
          <p:nvCxnSpPr>
            <p:cNvPr id="17" name="Straight Arrow Connector 16"/>
            <p:cNvCxnSpPr/>
            <p:nvPr/>
          </p:nvCxnSpPr>
          <p:spPr>
            <a:xfrm flipH="1">
              <a:off x="-2386198" y="2810155"/>
              <a:ext cx="2573450" cy="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-1241730" y="2187878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3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500049" y="2175867"/>
            <a:ext cx="2509788" cy="646331"/>
            <a:chOff x="3805136" y="3431418"/>
            <a:chExt cx="2509788" cy="646331"/>
          </a:xfrm>
        </p:grpSpPr>
        <p:cxnSp>
          <p:nvCxnSpPr>
            <p:cNvPr id="20" name="Straight Arrow Connector 19"/>
            <p:cNvCxnSpPr/>
            <p:nvPr/>
          </p:nvCxnSpPr>
          <p:spPr>
            <a:xfrm flipH="1" flipV="1">
              <a:off x="3805136" y="4067010"/>
              <a:ext cx="2509788" cy="174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4930264" y="3431418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3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 flipH="1">
            <a:off x="746603" y="3215966"/>
            <a:ext cx="3703803" cy="666255"/>
            <a:chOff x="1125488" y="2732684"/>
            <a:chExt cx="4331803" cy="666255"/>
          </a:xfrm>
        </p:grpSpPr>
        <p:sp>
          <p:nvSpPr>
            <p:cNvPr id="23" name="Right Bracket 22"/>
            <p:cNvSpPr/>
            <p:nvPr/>
          </p:nvSpPr>
          <p:spPr>
            <a:xfrm rot="5400000">
              <a:off x="1718791" y="2505360"/>
              <a:ext cx="241973" cy="696621"/>
            </a:xfrm>
            <a:prstGeom prst="rightBracket">
              <a:avLst>
                <a:gd name="adj" fmla="val 123078"/>
              </a:avLst>
            </a:prstGeom>
            <a:noFill/>
            <a:ln w="38100">
              <a:solidFill>
                <a:schemeClr val="accent1"/>
              </a:solidFill>
              <a:head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4" name="Right Bracket 23"/>
            <p:cNvSpPr/>
            <p:nvPr/>
          </p:nvSpPr>
          <p:spPr>
            <a:xfrm rot="5400000">
              <a:off x="4936453" y="2505360"/>
              <a:ext cx="241974" cy="696622"/>
            </a:xfrm>
            <a:prstGeom prst="rightBracket">
              <a:avLst>
                <a:gd name="adj" fmla="val 123077"/>
              </a:avLst>
            </a:prstGeom>
            <a:noFill/>
            <a:ln w="38100">
              <a:solidFill>
                <a:schemeClr val="accent1"/>
              </a:solidFill>
              <a:head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/>
                <p:cNvSpPr txBox="1"/>
                <p:nvPr/>
              </p:nvSpPr>
              <p:spPr>
                <a:xfrm>
                  <a:off x="1125488" y="2875719"/>
                  <a:ext cx="1064307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8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2800" dirty="0">
                      <a:latin typeface="Calibri" panose="020F0502020204030204" pitchFamily="34" charset="0"/>
                    </a:rPr>
                    <a:t>1</a:t>
                  </a:r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5488" y="2875719"/>
                  <a:ext cx="1064307" cy="523220"/>
                </a:xfrm>
                <a:prstGeom prst="rect">
                  <a:avLst/>
                </a:prstGeom>
                <a:blipFill>
                  <a:blip r:embed="rId6"/>
                  <a:stretch>
                    <a:fillRect t="-10465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Box 25"/>
                <p:cNvSpPr txBox="1"/>
                <p:nvPr/>
              </p:nvSpPr>
              <p:spPr>
                <a:xfrm>
                  <a:off x="4265499" y="2851794"/>
                  <a:ext cx="1191792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800" dirty="0">
                      <a:latin typeface="Calibri" panose="020F0502020204030204" pitchFamily="34" charset="0"/>
                    </a:rPr>
                    <a:t> 1</a:t>
                  </a:r>
                </a:p>
              </p:txBody>
            </p:sp>
          </mc:Choice>
          <mc:Fallback xmlns="">
            <p:sp>
              <p:nvSpPr>
                <p:cNvPr id="26" name="TextBox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65499" y="2851794"/>
                  <a:ext cx="1191792" cy="523220"/>
                </a:xfrm>
                <a:prstGeom prst="rect">
                  <a:avLst/>
                </a:prstGeom>
                <a:blipFill>
                  <a:blip r:embed="rId7"/>
                  <a:stretch>
                    <a:fillRect t="-10465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711200" y="1253554"/>
                <a:ext cx="270458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599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352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1253554"/>
                <a:ext cx="2704587" cy="646331"/>
              </a:xfrm>
              <a:prstGeom prst="rect">
                <a:avLst/>
              </a:prstGeom>
              <a:blipFill>
                <a:blip r:embed="rId8"/>
                <a:stretch>
                  <a:fillRect l="-6998" t="-16981" r="-1806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3940623" y="665872"/>
            <a:ext cx="317407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What’s the same?</a:t>
            </a:r>
          </a:p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What’s different?</a:t>
            </a:r>
          </a:p>
        </p:txBody>
      </p:sp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284339"/>
              </p:ext>
            </p:extLst>
          </p:nvPr>
        </p:nvGraphicFramePr>
        <p:xfrm>
          <a:off x="5471267" y="2268100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4876711" y="3460528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711" y="3460528"/>
                <a:ext cx="678391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1233871" y="4913065"/>
            <a:ext cx="34506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Constant difference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755184" y="424001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630934" y="424001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06684" y="424001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36" name="Rectangle 35"/>
          <p:cNvSpPr/>
          <p:nvPr/>
        </p:nvSpPr>
        <p:spPr>
          <a:xfrm>
            <a:off x="3312316" y="4218743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312316" y="4218743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8" name="Straight Arrow Connector 37"/>
          <p:cNvCxnSpPr/>
          <p:nvPr/>
        </p:nvCxnSpPr>
        <p:spPr>
          <a:xfrm>
            <a:off x="582944" y="4435736"/>
            <a:ext cx="4176464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334272" y="3694999"/>
            <a:ext cx="1165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352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113974" y="3666315"/>
            <a:ext cx="11462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599</a:t>
            </a:r>
          </a:p>
        </p:txBody>
      </p:sp>
      <p:cxnSp>
        <p:nvCxnSpPr>
          <p:cNvPr id="41" name="Straight Connector 40"/>
          <p:cNvCxnSpPr/>
          <p:nvPr/>
        </p:nvCxnSpPr>
        <p:spPr>
          <a:xfrm>
            <a:off x="787607" y="4251070"/>
            <a:ext cx="0" cy="369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3538790" y="4251070"/>
            <a:ext cx="0" cy="369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Group 48"/>
          <p:cNvGrpSpPr/>
          <p:nvPr/>
        </p:nvGrpSpPr>
        <p:grpSpPr>
          <a:xfrm>
            <a:off x="581361" y="2162543"/>
            <a:ext cx="4296441" cy="1012639"/>
            <a:chOff x="3196961" y="3396317"/>
            <a:chExt cx="4296441" cy="1012639"/>
          </a:xfrm>
        </p:grpSpPr>
        <p:cxnSp>
          <p:nvCxnSpPr>
            <p:cNvPr id="50" name="Straight Arrow Connector 49"/>
            <p:cNvCxnSpPr/>
            <p:nvPr/>
          </p:nvCxnSpPr>
          <p:spPr>
            <a:xfrm>
              <a:off x="3196961" y="4221088"/>
              <a:ext cx="4176464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3998835" y="4039624"/>
              <a:ext cx="0" cy="3693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6750018" y="4039624"/>
              <a:ext cx="0" cy="3693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3560540" y="3401660"/>
              <a:ext cx="112402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latin typeface="Calibri" panose="020F0502020204030204" pitchFamily="34" charset="0"/>
                </a:rPr>
                <a:t>353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341960" y="3396317"/>
              <a:ext cx="115144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latin typeface="Calibri" panose="020F0502020204030204" pitchFamily="34" charset="0"/>
                </a:rPr>
                <a:t>600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888626" y="3666315"/>
            <a:ext cx="2573450" cy="646331"/>
            <a:chOff x="-2386198" y="2198680"/>
            <a:chExt cx="2573450" cy="646331"/>
          </a:xfrm>
        </p:grpSpPr>
        <p:cxnSp>
          <p:nvCxnSpPr>
            <p:cNvPr id="56" name="Straight Arrow Connector 55"/>
            <p:cNvCxnSpPr/>
            <p:nvPr/>
          </p:nvCxnSpPr>
          <p:spPr>
            <a:xfrm flipH="1">
              <a:off x="-2386198" y="2810155"/>
              <a:ext cx="2573450" cy="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/>
            <p:cNvSpPr txBox="1"/>
            <p:nvPr/>
          </p:nvSpPr>
          <p:spPr>
            <a:xfrm>
              <a:off x="-1241730" y="2198680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?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496985" y="2175867"/>
            <a:ext cx="2509788" cy="646331"/>
            <a:chOff x="3805136" y="3431418"/>
            <a:chExt cx="2509788" cy="646331"/>
          </a:xfrm>
        </p:grpSpPr>
        <p:cxnSp>
          <p:nvCxnSpPr>
            <p:cNvPr id="59" name="Straight Arrow Connector 58"/>
            <p:cNvCxnSpPr/>
            <p:nvPr/>
          </p:nvCxnSpPr>
          <p:spPr>
            <a:xfrm flipH="1" flipV="1">
              <a:off x="3805136" y="4067010"/>
              <a:ext cx="2509788" cy="174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/>
            <p:cNvSpPr txBox="1"/>
            <p:nvPr/>
          </p:nvSpPr>
          <p:spPr>
            <a:xfrm>
              <a:off x="4942028" y="3431418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?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 flipH="1">
            <a:off x="743539" y="3215966"/>
            <a:ext cx="3703803" cy="666255"/>
            <a:chOff x="1125488" y="2732684"/>
            <a:chExt cx="4331803" cy="666255"/>
          </a:xfrm>
        </p:grpSpPr>
        <p:sp>
          <p:nvSpPr>
            <p:cNvPr id="62" name="Right Bracket 61"/>
            <p:cNvSpPr/>
            <p:nvPr/>
          </p:nvSpPr>
          <p:spPr>
            <a:xfrm rot="5400000">
              <a:off x="1718791" y="2505360"/>
              <a:ext cx="241973" cy="696621"/>
            </a:xfrm>
            <a:prstGeom prst="rightBracket">
              <a:avLst>
                <a:gd name="adj" fmla="val 123078"/>
              </a:avLst>
            </a:prstGeom>
            <a:noFill/>
            <a:ln w="38100">
              <a:solidFill>
                <a:schemeClr val="accent1"/>
              </a:solidFill>
              <a:head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3" name="Right Bracket 62"/>
            <p:cNvSpPr/>
            <p:nvPr/>
          </p:nvSpPr>
          <p:spPr>
            <a:xfrm rot="5400000">
              <a:off x="4936453" y="2505360"/>
              <a:ext cx="241974" cy="696622"/>
            </a:xfrm>
            <a:prstGeom prst="rightBracket">
              <a:avLst>
                <a:gd name="adj" fmla="val 123077"/>
              </a:avLst>
            </a:prstGeom>
            <a:noFill/>
            <a:ln w="38100">
              <a:solidFill>
                <a:schemeClr val="accent1"/>
              </a:solidFill>
              <a:head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TextBox 63"/>
                <p:cNvSpPr txBox="1"/>
                <p:nvPr/>
              </p:nvSpPr>
              <p:spPr>
                <a:xfrm>
                  <a:off x="1125488" y="2875719"/>
                  <a:ext cx="1064307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8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2800" dirty="0">
                      <a:latin typeface="Calibri" panose="020F0502020204030204" pitchFamily="34" charset="0"/>
                    </a:rPr>
                    <a:t>1</a:t>
                  </a:r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5488" y="2875719"/>
                  <a:ext cx="1064307" cy="523220"/>
                </a:xfrm>
                <a:prstGeom prst="rect">
                  <a:avLst/>
                </a:prstGeom>
                <a:blipFill>
                  <a:blip r:embed="rId6"/>
                  <a:stretch>
                    <a:fillRect t="-10465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5" name="TextBox 64"/>
                <p:cNvSpPr txBox="1"/>
                <p:nvPr/>
              </p:nvSpPr>
              <p:spPr>
                <a:xfrm>
                  <a:off x="4265499" y="2851794"/>
                  <a:ext cx="1191792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800" dirty="0">
                      <a:latin typeface="Calibri" panose="020F0502020204030204" pitchFamily="34" charset="0"/>
                    </a:rPr>
                    <a:t> 1</a:t>
                  </a:r>
                </a:p>
              </p:txBody>
            </p:sp>
          </mc:Choice>
          <mc:Fallback xmlns="">
            <p:sp>
              <p:nvSpPr>
                <p:cNvPr id="26" name="TextBox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65499" y="2851794"/>
                  <a:ext cx="1191792" cy="523220"/>
                </a:xfrm>
                <a:prstGeom prst="rect">
                  <a:avLst/>
                </a:prstGeom>
                <a:blipFill>
                  <a:blip r:embed="rId7"/>
                  <a:stretch>
                    <a:fillRect t="-10465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6" name="Group 65"/>
          <p:cNvGrpSpPr/>
          <p:nvPr/>
        </p:nvGrpSpPr>
        <p:grpSpPr>
          <a:xfrm>
            <a:off x="876462" y="3666770"/>
            <a:ext cx="2573450" cy="646331"/>
            <a:chOff x="-2386198" y="2198680"/>
            <a:chExt cx="2573450" cy="646331"/>
          </a:xfrm>
        </p:grpSpPr>
        <p:cxnSp>
          <p:nvCxnSpPr>
            <p:cNvPr id="67" name="Straight Arrow Connector 66"/>
            <p:cNvCxnSpPr/>
            <p:nvPr/>
          </p:nvCxnSpPr>
          <p:spPr>
            <a:xfrm flipH="1">
              <a:off x="-2386198" y="2810155"/>
              <a:ext cx="2573450" cy="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Box 67"/>
            <p:cNvSpPr txBox="1"/>
            <p:nvPr/>
          </p:nvSpPr>
          <p:spPr>
            <a:xfrm>
              <a:off x="-1464760" y="2198680"/>
              <a:ext cx="14730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247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1484821" y="2176322"/>
            <a:ext cx="2509788" cy="646331"/>
            <a:chOff x="3805136" y="3431418"/>
            <a:chExt cx="2509788" cy="646331"/>
          </a:xfrm>
        </p:grpSpPr>
        <p:cxnSp>
          <p:nvCxnSpPr>
            <p:cNvPr id="70" name="Straight Arrow Connector 69"/>
            <p:cNvCxnSpPr/>
            <p:nvPr/>
          </p:nvCxnSpPr>
          <p:spPr>
            <a:xfrm flipH="1" flipV="1">
              <a:off x="3805136" y="4067010"/>
              <a:ext cx="2509788" cy="174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Box 70"/>
            <p:cNvSpPr txBox="1"/>
            <p:nvPr/>
          </p:nvSpPr>
          <p:spPr>
            <a:xfrm>
              <a:off x="4671248" y="3431418"/>
              <a:ext cx="140711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247</a:t>
              </a:r>
            </a:p>
          </p:txBody>
        </p:sp>
      </p:grpSp>
      <p:pic>
        <p:nvPicPr>
          <p:cNvPr id="72" name="Picture 7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27561" y="1569897"/>
            <a:ext cx="928847" cy="928847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5289244" y="1772710"/>
            <a:ext cx="2402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  <p:cxnSp>
        <p:nvCxnSpPr>
          <p:cNvPr id="34" name="Straight Connector 33"/>
          <p:cNvCxnSpPr>
            <a:cxnSpLocks/>
          </p:cNvCxnSpPr>
          <p:nvPr/>
        </p:nvCxnSpPr>
        <p:spPr>
          <a:xfrm>
            <a:off x="711200" y="926720"/>
            <a:ext cx="83683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>
            <a:cxnSpLocks/>
          </p:cNvCxnSpPr>
          <p:nvPr/>
        </p:nvCxnSpPr>
        <p:spPr>
          <a:xfrm>
            <a:off x="743539" y="1799556"/>
            <a:ext cx="80449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1103477" y="1023702"/>
            <a:ext cx="0" cy="3478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 flipH="1">
                <a:off x="1062091" y="946204"/>
                <a:ext cx="9100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1062091" y="946204"/>
                <a:ext cx="910010" cy="461665"/>
              </a:xfrm>
              <a:prstGeom prst="rect">
                <a:avLst/>
              </a:prstGeom>
              <a:blipFill>
                <a:blip r:embed="rId11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7" name="Straight Connector 76"/>
          <p:cNvCxnSpPr>
            <a:cxnSpLocks/>
          </p:cNvCxnSpPr>
          <p:nvPr/>
        </p:nvCxnSpPr>
        <p:spPr>
          <a:xfrm>
            <a:off x="2003333" y="939040"/>
            <a:ext cx="755044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>
            <a:cxnSpLocks/>
          </p:cNvCxnSpPr>
          <p:nvPr/>
        </p:nvCxnSpPr>
        <p:spPr>
          <a:xfrm>
            <a:off x="2022301" y="1799556"/>
            <a:ext cx="736076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>
            <a:off x="2418259" y="1036022"/>
            <a:ext cx="0" cy="347898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 flipH="1">
                <a:off x="2405370" y="961417"/>
                <a:ext cx="9100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2405370" y="961417"/>
                <a:ext cx="910010" cy="461665"/>
              </a:xfrm>
              <a:prstGeom prst="rect">
                <a:avLst/>
              </a:prstGeom>
              <a:blipFill>
                <a:blip r:embed="rId12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Audio 3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6340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3" grpId="0"/>
      <p:bldP spid="4" grpId="0"/>
      <p:bldP spid="6" grpId="0"/>
      <p:bldP spid="6" grpId="1"/>
      <p:bldP spid="7" grpId="0"/>
      <p:bldP spid="7" grpId="1"/>
      <p:bldP spid="28" grpId="0"/>
      <p:bldP spid="43" grpId="0"/>
      <p:bldP spid="44" grpId="0"/>
      <p:bldP spid="45" grpId="0"/>
      <p:bldP spid="46" grpId="0"/>
      <p:bldP spid="47" grpId="0"/>
      <p:bldP spid="39" grpId="0"/>
      <p:bldP spid="40" grpId="0"/>
      <p:bldP spid="73" grpId="0"/>
      <p:bldP spid="76" grpId="0"/>
      <p:bldP spid="8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616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0.6|0.6|0.7|11.1|19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5|28.1|1|3.7|0.9|3.7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2|10.5|0.9|19.3|10.1|7.4|8.8|3.7|4.3|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|11.3|2|4.4|4.2|5.4|2.1|6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14.2|1.5|1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3.9|5|2.7|4.6|3.8|7.8|5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7.7|4.8|9.8|6|22.8|6.3|8.2|0.6|3.2|4.9|12.3|0.6|5.4|2.5|1.1|2.7|8.5|2.9|3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7711CD-1AE6-475E-827E-CD32B5B2A836}">
  <ds:schemaRefs>
    <ds:schemaRef ds:uri="http://purl.org/dc/elements/1.1/"/>
    <ds:schemaRef ds:uri="http://purl.org/dc/terms/"/>
    <ds:schemaRef ds:uri="http://purl.org/dc/dcmitype/"/>
    <ds:schemaRef ds:uri="http://schemas.openxmlformats.org/package/2006/metadata/core-properties"/>
    <ds:schemaRef ds:uri="522d4c35-b548-4432-90ae-af4376e1c4b4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CCB48E7-9E8A-415D-8651-7677F799A1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757</TotalTime>
  <Words>308</Words>
  <Application>Microsoft Office PowerPoint</Application>
  <PresentationFormat>On-screen Show (4:3)</PresentationFormat>
  <Paragraphs>157</Paragraphs>
  <Slides>14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1_Your turn activity lesson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PowerPoint Presentation</vt:lpstr>
      <vt:lpstr>Have a go at questions  4 – 6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110</cp:revision>
  <dcterms:created xsi:type="dcterms:W3CDTF">2019-07-05T11:02:13Z</dcterms:created>
  <dcterms:modified xsi:type="dcterms:W3CDTF">2020-10-09T14:04:18Z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