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9417C-CEC3-4A02-BDDA-05EFCDB681BF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D8D78-018C-49E5-BC00-5ABE8918E2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64925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9417C-CEC3-4A02-BDDA-05EFCDB681BF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D8D78-018C-49E5-BC00-5ABE8918E2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9118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9417C-CEC3-4A02-BDDA-05EFCDB681BF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D8D78-018C-49E5-BC00-5ABE8918E2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87934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9417C-CEC3-4A02-BDDA-05EFCDB681BF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D8D78-018C-49E5-BC00-5ABE8918E2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301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9417C-CEC3-4A02-BDDA-05EFCDB681BF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D8D78-018C-49E5-BC00-5ABE8918E2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49742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9417C-CEC3-4A02-BDDA-05EFCDB681BF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D8D78-018C-49E5-BC00-5ABE8918E2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0564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9417C-CEC3-4A02-BDDA-05EFCDB681BF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D8D78-018C-49E5-BC00-5ABE8918E2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1692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9417C-CEC3-4A02-BDDA-05EFCDB681BF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D8D78-018C-49E5-BC00-5ABE8918E2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175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9417C-CEC3-4A02-BDDA-05EFCDB681BF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D8D78-018C-49E5-BC00-5ABE8918E2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9406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9417C-CEC3-4A02-BDDA-05EFCDB681BF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D8D78-018C-49E5-BC00-5ABE8918E2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8707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9417C-CEC3-4A02-BDDA-05EFCDB681BF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D8D78-018C-49E5-BC00-5ABE8918E2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894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B9417C-CEC3-4A02-BDDA-05EFCDB681BF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ED8D78-018C-49E5-BC00-5ABE8918E2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414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Creating an adjective poem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u="sng" dirty="0" smtClean="0"/>
              <a:t>25.1.22</a:t>
            </a: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3102983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an adjective?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Describes a noun.</a:t>
            </a:r>
          </a:p>
          <a:p>
            <a:endParaRPr lang="en-GB" dirty="0" smtClean="0"/>
          </a:p>
          <a:p>
            <a:r>
              <a:rPr lang="en-GB" dirty="0" smtClean="0"/>
              <a:t>What is a noun?</a:t>
            </a:r>
          </a:p>
          <a:p>
            <a:endParaRPr lang="en-GB" dirty="0" smtClean="0"/>
          </a:p>
          <a:p>
            <a:r>
              <a:rPr lang="en-GB" dirty="0" smtClean="0"/>
              <a:t>Can you think of any adjectives?  Write down as many as you can think of in your journals.</a:t>
            </a:r>
          </a:p>
          <a:p>
            <a:endParaRPr lang="en-GB" dirty="0" smtClean="0"/>
          </a:p>
          <a:p>
            <a:r>
              <a:rPr lang="en-GB" dirty="0" smtClean="0"/>
              <a:t>Share.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8140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onceuponapicture.co.uk/wp-content/uploads/2018/01/Yuumei-dream-b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0345" y="2230084"/>
            <a:ext cx="7286510" cy="451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65760" y="352697"/>
            <a:ext cx="1152144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What’s your first impression of this picture?</a:t>
            </a:r>
          </a:p>
          <a:p>
            <a:r>
              <a:rPr lang="en-GB" sz="2800" dirty="0" smtClean="0"/>
              <a:t>What adjectives can you think of to describe EVERYTHING in the picture?</a:t>
            </a:r>
          </a:p>
          <a:p>
            <a:r>
              <a:rPr lang="en-GB" sz="2800" dirty="0" smtClean="0"/>
              <a:t>Write as many adjectives as you can around the outside of the picture. </a:t>
            </a:r>
          </a:p>
          <a:p>
            <a:r>
              <a:rPr lang="en-GB" sz="2800" dirty="0" smtClean="0"/>
              <a:t>Use a thesaurus to improve your word choices.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2237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a poem?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do poems look like?</a:t>
            </a:r>
          </a:p>
          <a:p>
            <a:r>
              <a:rPr lang="en-GB" dirty="0" smtClean="0"/>
              <a:t>How are they different from the writing we normally look at and read in our books?</a:t>
            </a:r>
          </a:p>
          <a:p>
            <a:r>
              <a:rPr lang="en-GB" dirty="0" smtClean="0"/>
              <a:t>In your journals, write down all the things that you’d expect to see in a poem:</a:t>
            </a:r>
          </a:p>
          <a:p>
            <a:pPr lvl="1"/>
            <a:r>
              <a:rPr lang="en-GB" dirty="0" smtClean="0"/>
              <a:t>Verses</a:t>
            </a:r>
          </a:p>
          <a:p>
            <a:pPr lvl="1"/>
            <a:r>
              <a:rPr lang="en-GB" dirty="0" smtClean="0"/>
              <a:t>Rhyme</a:t>
            </a:r>
          </a:p>
          <a:p>
            <a:pPr lvl="1"/>
            <a:r>
              <a:rPr lang="en-GB" dirty="0" smtClean="0"/>
              <a:t>Rhythm</a:t>
            </a:r>
          </a:p>
          <a:p>
            <a:pPr lvl="1"/>
            <a:r>
              <a:rPr lang="en-GB" dirty="0" smtClean="0"/>
              <a:t>Adjectives (imagery)</a:t>
            </a:r>
          </a:p>
          <a:p>
            <a:pPr lvl="1"/>
            <a:r>
              <a:rPr lang="en-GB" dirty="0" smtClean="0"/>
              <a:t>No sentences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0799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turn your ideas and adjectives into a poem?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Try to create a 4 line verse listing 3 adjectives per line: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Here’s an example:</a:t>
            </a:r>
          </a:p>
          <a:p>
            <a:pPr marL="0" indent="0">
              <a:buNone/>
            </a:pPr>
            <a:endParaRPr lang="en-GB" i="1" dirty="0" smtClean="0"/>
          </a:p>
          <a:p>
            <a:pPr marL="0" indent="0">
              <a:buNone/>
            </a:pPr>
            <a:r>
              <a:rPr lang="en-GB" i="1" dirty="0" smtClean="0"/>
              <a:t>Shiny, bright, sharp,</a:t>
            </a:r>
          </a:p>
          <a:p>
            <a:pPr marL="0" indent="0">
              <a:buNone/>
            </a:pPr>
            <a:r>
              <a:rPr lang="en-GB" i="1" dirty="0" smtClean="0"/>
              <a:t>Crystal-white, smooth, sparkling,</a:t>
            </a:r>
          </a:p>
          <a:p>
            <a:pPr marL="0" indent="0">
              <a:buNone/>
            </a:pPr>
            <a:r>
              <a:rPr lang="en-GB" i="1" dirty="0" smtClean="0"/>
              <a:t>High, floating, swooping,</a:t>
            </a:r>
          </a:p>
          <a:p>
            <a:pPr marL="0" indent="0">
              <a:buNone/>
            </a:pPr>
            <a:r>
              <a:rPr lang="en-GB" i="1" dirty="0" smtClean="0"/>
              <a:t>Starry, glittering, huge.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501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improve your verse?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71600"/>
            <a:ext cx="10515600" cy="535577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i="1" dirty="0" smtClean="0"/>
              <a:t>Shiny, </a:t>
            </a:r>
            <a:r>
              <a:rPr lang="en-GB" i="1" strike="sngStrike" dirty="0" smtClean="0"/>
              <a:t>bright</a:t>
            </a:r>
            <a:r>
              <a:rPr lang="en-GB" i="1" dirty="0" smtClean="0"/>
              <a:t>, sharp, bright</a:t>
            </a:r>
          </a:p>
          <a:p>
            <a:pPr marL="0" indent="0">
              <a:buNone/>
            </a:pPr>
            <a:r>
              <a:rPr lang="en-GB" i="1" strike="sngStrike" dirty="0" smtClean="0"/>
              <a:t>Crystal-white</a:t>
            </a:r>
            <a:r>
              <a:rPr lang="en-GB" i="1" dirty="0" smtClean="0"/>
              <a:t>, </a:t>
            </a:r>
            <a:r>
              <a:rPr lang="en-GB" i="1" dirty="0" err="1" smtClean="0"/>
              <a:t>S</a:t>
            </a:r>
            <a:r>
              <a:rPr lang="en-GB" i="1" strike="sngStrike" dirty="0" err="1" smtClean="0"/>
              <a:t>s</a:t>
            </a:r>
            <a:r>
              <a:rPr lang="en-GB" i="1" dirty="0" err="1" smtClean="0"/>
              <a:t>mooth</a:t>
            </a:r>
            <a:r>
              <a:rPr lang="en-GB" i="1" dirty="0" smtClean="0"/>
              <a:t>, sparkling, crystal-white,</a:t>
            </a:r>
          </a:p>
          <a:p>
            <a:pPr marL="0" indent="0">
              <a:buNone/>
            </a:pPr>
            <a:r>
              <a:rPr lang="en-GB" i="1" dirty="0" smtClean="0"/>
              <a:t>High, floating, swooping,</a:t>
            </a:r>
          </a:p>
          <a:p>
            <a:pPr marL="0" indent="0">
              <a:buNone/>
            </a:pPr>
            <a:r>
              <a:rPr lang="en-GB" i="1" dirty="0" smtClean="0"/>
              <a:t>Starry, </a:t>
            </a:r>
            <a:r>
              <a:rPr lang="en-GB" i="1" strike="sngStrike" dirty="0" smtClean="0"/>
              <a:t>glittering</a:t>
            </a:r>
            <a:r>
              <a:rPr lang="en-GB" i="1" dirty="0" smtClean="0"/>
              <a:t>, huge, glittering.</a:t>
            </a:r>
          </a:p>
          <a:p>
            <a:pPr marL="0" indent="0">
              <a:buNone/>
            </a:pPr>
            <a:endParaRPr lang="en-GB" i="1" dirty="0"/>
          </a:p>
          <a:p>
            <a:pPr marL="0" indent="0">
              <a:buNone/>
            </a:pPr>
            <a:r>
              <a:rPr lang="en-GB" dirty="0" smtClean="0"/>
              <a:t>I’ve changed the word order to make the last word of each pair of lines rhyme e.g. </a:t>
            </a:r>
            <a:r>
              <a:rPr lang="en-GB" i="1" dirty="0" smtClean="0"/>
              <a:t>bright</a:t>
            </a:r>
            <a:r>
              <a:rPr lang="en-GB" dirty="0" smtClean="0"/>
              <a:t> and </a:t>
            </a:r>
            <a:r>
              <a:rPr lang="en-GB" i="1" dirty="0" smtClean="0"/>
              <a:t>white</a:t>
            </a:r>
            <a:r>
              <a:rPr lang="en-GB" dirty="0" smtClean="0"/>
              <a:t>, and </a:t>
            </a:r>
            <a:r>
              <a:rPr lang="en-GB" i="1" dirty="0" smtClean="0"/>
              <a:t>swooping</a:t>
            </a:r>
            <a:r>
              <a:rPr lang="en-GB" dirty="0" smtClean="0"/>
              <a:t> and </a:t>
            </a:r>
            <a:r>
              <a:rPr lang="en-GB" i="1" dirty="0" smtClean="0"/>
              <a:t>glittering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What can you do to improve your verse?</a:t>
            </a:r>
          </a:p>
          <a:p>
            <a:pPr marL="0" indent="0">
              <a:buNone/>
            </a:pPr>
            <a:r>
              <a:rPr lang="en-GB" dirty="0" smtClean="0"/>
              <a:t>Change the word order?</a:t>
            </a:r>
          </a:p>
          <a:p>
            <a:pPr marL="0" indent="0">
              <a:buNone/>
            </a:pPr>
            <a:r>
              <a:rPr lang="en-GB" dirty="0" smtClean="0"/>
              <a:t>Rhyming?</a:t>
            </a:r>
          </a:p>
          <a:p>
            <a:pPr marL="0" indent="0">
              <a:buNone/>
            </a:pPr>
            <a:r>
              <a:rPr lang="en-GB" dirty="0" smtClean="0"/>
              <a:t>Up-levelling your words?</a:t>
            </a:r>
          </a:p>
          <a:p>
            <a:pPr marL="0" indent="0">
              <a:buNone/>
            </a:pPr>
            <a:r>
              <a:rPr lang="en-GB" dirty="0" smtClean="0"/>
              <a:t>Include alliteration?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9116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277</Words>
  <Application>Microsoft Office PowerPoint</Application>
  <PresentationFormat>Widescreen</PresentationFormat>
  <Paragraphs>45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Creating an adjective poem</vt:lpstr>
      <vt:lpstr>What is an adjective?</vt:lpstr>
      <vt:lpstr>PowerPoint Presentation</vt:lpstr>
      <vt:lpstr>What is a poem?</vt:lpstr>
      <vt:lpstr>Can you turn your ideas and adjectives into a poem?</vt:lpstr>
      <vt:lpstr>Can you improve your verse?</vt:lpstr>
    </vt:vector>
  </TitlesOfParts>
  <Company>Cheapside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Creating an adjective poem</dc:title>
  <dc:creator>Mrs M. Roberts</dc:creator>
  <cp:lastModifiedBy>Mrs M. Roberts</cp:lastModifiedBy>
  <cp:revision>3</cp:revision>
  <dcterms:created xsi:type="dcterms:W3CDTF">2022-01-24T21:21:00Z</dcterms:created>
  <dcterms:modified xsi:type="dcterms:W3CDTF">2022-01-24T21:33:32Z</dcterms:modified>
</cp:coreProperties>
</file>