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6" r:id="rId3"/>
    <p:sldId id="257" r:id="rId4"/>
    <p:sldId id="259" r:id="rId5"/>
    <p:sldId id="261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718" autoAdjust="0"/>
  </p:normalViewPr>
  <p:slideViewPr>
    <p:cSldViewPr>
      <p:cViewPr varScale="1">
        <p:scale>
          <a:sx n="64" d="100"/>
          <a:sy n="64" d="100"/>
        </p:scale>
        <p:origin x="1340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E40884-95BD-4608-92D9-5C9181D8F1DB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473F0-E4EF-43A5-88BB-5298FE1201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490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860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839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782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753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90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359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063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299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063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129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799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16C33-2864-43EC-9842-E2516B57AF43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B95AB-835E-41E9-8116-DAB2C8A83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06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DOVE CLASS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We are really looking forward to having you in our class in </a:t>
            </a:r>
            <a:r>
              <a:rPr lang="en-GB" dirty="0"/>
              <a:t>S</a:t>
            </a:r>
            <a:r>
              <a:rPr lang="en-GB" dirty="0" smtClean="0"/>
              <a:t>eptember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950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Staffing in Dove class.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Mrs Day and Miss </a:t>
            </a:r>
            <a:r>
              <a:rPr lang="en-GB" dirty="0" err="1" smtClean="0"/>
              <a:t>Hipkin</a:t>
            </a:r>
            <a:r>
              <a:rPr lang="en-GB" dirty="0" smtClean="0"/>
              <a:t> are the class teachers.</a:t>
            </a:r>
          </a:p>
          <a:p>
            <a:r>
              <a:rPr lang="en-GB" dirty="0" smtClean="0"/>
              <a:t>Miss </a:t>
            </a:r>
            <a:r>
              <a:rPr lang="en-GB" dirty="0" err="1" smtClean="0"/>
              <a:t>Hipkin</a:t>
            </a:r>
            <a:r>
              <a:rPr lang="en-GB" dirty="0" smtClean="0"/>
              <a:t> will teach on Monday and Tuesday</a:t>
            </a:r>
          </a:p>
          <a:p>
            <a:r>
              <a:rPr lang="en-GB" dirty="0" smtClean="0"/>
              <a:t>Mrs Day will teach on Wednesday, Thursday and Friday.</a:t>
            </a:r>
          </a:p>
          <a:p>
            <a:r>
              <a:rPr lang="en-GB" dirty="0" smtClean="0"/>
              <a:t>Mrs Bailey and Mrs Lopez will be the Teaching Assistants.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5096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Did you know that Doves have a very symbolic history? We will learn about this when you start in September</a:t>
            </a:r>
            <a:endParaRPr lang="en-GB" sz="3200" dirty="0"/>
          </a:p>
        </p:txBody>
      </p:sp>
      <p:pic>
        <p:nvPicPr>
          <p:cNvPr id="2050" name="Picture 2" descr="C:\Users\f.day\Pictures\Dove pic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60848"/>
            <a:ext cx="6408712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421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This is the main entrance into the classroom.</a:t>
            </a:r>
            <a:endParaRPr lang="en-GB" dirty="0"/>
          </a:p>
        </p:txBody>
      </p:sp>
      <p:pic>
        <p:nvPicPr>
          <p:cNvPr id="1026" name="Picture 2" descr="C:\Users\f.day\Pictures\Transition book\IMG_007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00200"/>
            <a:ext cx="6768751" cy="48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1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And we have our own grown up loos!! </a:t>
            </a:r>
            <a:endParaRPr lang="en-GB" sz="3200" dirty="0"/>
          </a:p>
        </p:txBody>
      </p:sp>
      <p:pic>
        <p:nvPicPr>
          <p:cNvPr id="3074" name="Picture 2" descr="C:\Users\f.day\Pictures\Transition book\IMG_007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508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We have a nice, big corridor for our coats and bags…</a:t>
            </a:r>
            <a:endParaRPr lang="en-GB" sz="3200" dirty="0"/>
          </a:p>
        </p:txBody>
      </p:sp>
      <p:pic>
        <p:nvPicPr>
          <p:cNvPr id="2050" name="Picture 2" descr="C:\Users\f.day\Pictures\Transition book\IMG_007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1600200"/>
            <a:ext cx="6912768" cy="46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968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Your new class will have display areas similar to your old Year 1 class.</a:t>
            </a:r>
            <a:endParaRPr lang="en-GB" sz="3200" dirty="0"/>
          </a:p>
        </p:txBody>
      </p:sp>
      <p:pic>
        <p:nvPicPr>
          <p:cNvPr id="6146" name="Picture 2" descr="C:\Users\f.day\Pictures\Transition book\IMG_007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43881"/>
            <a:ext cx="40386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f.day\Pictures\Transition book\IMG_008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843881"/>
            <a:ext cx="40386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330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In Dove class we do lots of Growth Mind set  – don’t worry if you’re not sure what it means , we will learn all about it in Year 2.</a:t>
            </a:r>
            <a:endParaRPr lang="en-GB" sz="3200" dirty="0"/>
          </a:p>
        </p:txBody>
      </p:sp>
      <p:pic>
        <p:nvPicPr>
          <p:cNvPr id="7170" name="Picture 2" descr="C:\Users\f.day\Pictures\Transition book\IMG_00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00808"/>
            <a:ext cx="685800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005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This is the other door to our classroom where your parents and /or carers will pick you up at the end of the day. It is also where we keep our </a:t>
            </a:r>
            <a:r>
              <a:rPr lang="en-GB" sz="3200" dirty="0" err="1" smtClean="0"/>
              <a:t>wellies</a:t>
            </a:r>
            <a:r>
              <a:rPr lang="en-GB" sz="3200" dirty="0" smtClean="0"/>
              <a:t> for Forest school.</a:t>
            </a:r>
            <a:endParaRPr lang="en-GB" sz="3200" dirty="0"/>
          </a:p>
        </p:txBody>
      </p:sp>
      <p:pic>
        <p:nvPicPr>
          <p:cNvPr id="8194" name="Picture 2" descr="C:\Users\f.day\Pictures\Transition book\IMG_00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07096"/>
            <a:ext cx="828092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877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dirty="0" smtClean="0"/>
              <a:t>Last, but not least, EVOD - our class cuddly  is so excited you will be joining our class. This is </a:t>
            </a:r>
            <a:r>
              <a:rPr lang="en-GB" sz="3200" dirty="0" err="1" smtClean="0"/>
              <a:t>Evod</a:t>
            </a:r>
            <a:r>
              <a:rPr lang="en-GB" sz="3200" dirty="0" smtClean="0"/>
              <a:t> jumping on the trampoline in excitement!!!</a:t>
            </a:r>
            <a:endParaRPr lang="en-GB" sz="3200" dirty="0"/>
          </a:p>
        </p:txBody>
      </p:sp>
      <p:pic>
        <p:nvPicPr>
          <p:cNvPr id="10242" name="Picture 2" descr="C:\Users\f.day\Pictures\GFOL HOMELEARNING PICS\thumbnail_IMG_75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1556792"/>
            <a:ext cx="7416824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054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229</Words>
  <Application>Microsoft Office PowerPoint</Application>
  <PresentationFormat>On-screen Show (4:3)</PresentationFormat>
  <Paragraphs>15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WELCOME TO DOVE CLASS</vt:lpstr>
      <vt:lpstr>Staffing in Dove class.</vt:lpstr>
      <vt:lpstr>Did you know that Doves have a very symbolic history? We will learn about this when you start in September</vt:lpstr>
      <vt:lpstr>This is the main entrance into the classroom.</vt:lpstr>
      <vt:lpstr>And we have our own grown up loos!! </vt:lpstr>
      <vt:lpstr>We have a nice, big corridor for our coats and bags…</vt:lpstr>
      <vt:lpstr>Your new class will have display areas similar to your old Year 1 class.</vt:lpstr>
      <vt:lpstr>In Dove class we do lots of Growth Mind set  – don’t worry if you’re not sure what it means , we will learn all about it in Year 2.</vt:lpstr>
      <vt:lpstr>This is the other door to our classroom where your parents and /or carers will pick you up at the end of the day. It is also where we keep our wellies for Forest school.</vt:lpstr>
      <vt:lpstr>Last, but not least, EVOD - our class cuddly  is so excited you will be joining our class. This is Evod jumping on the trampoline in excitement!!!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DOVE CLASS</dc:title>
  <dc:creator>Fiona Day</dc:creator>
  <cp:lastModifiedBy>Fiona Day</cp:lastModifiedBy>
  <cp:revision>10</cp:revision>
  <dcterms:created xsi:type="dcterms:W3CDTF">2020-07-21T14:55:17Z</dcterms:created>
  <dcterms:modified xsi:type="dcterms:W3CDTF">2022-08-08T14:41:01Z</dcterms:modified>
</cp:coreProperties>
</file>