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</p:sldIdLst>
  <p:sldSz cx="12192000" cy="6858000"/>
  <p:notesSz cx="6797675" cy="987425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73" d="100"/>
          <a:sy n="73" d="100"/>
        </p:scale>
        <p:origin x="618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slide" Target="slides/slide4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14C3BD-E28E-468F-8B95-93295FB5E801}" type="datetimeFigureOut">
              <a:rPr lang="en-GB" smtClean="0"/>
              <a:t>13/01/2022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560EB2-A4DD-45D5-AC2A-4E94DF0376E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3795091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14C3BD-E28E-468F-8B95-93295FB5E801}" type="datetimeFigureOut">
              <a:rPr lang="en-GB" smtClean="0"/>
              <a:t>13/01/2022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560EB2-A4DD-45D5-AC2A-4E94DF0376E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8234634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14C3BD-E28E-468F-8B95-93295FB5E801}" type="datetimeFigureOut">
              <a:rPr lang="en-GB" smtClean="0"/>
              <a:t>13/01/2022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560EB2-A4DD-45D5-AC2A-4E94DF0376E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9531160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14C3BD-E28E-468F-8B95-93295FB5E801}" type="datetimeFigureOut">
              <a:rPr lang="en-GB" smtClean="0"/>
              <a:t>13/01/2022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560EB2-A4DD-45D5-AC2A-4E94DF0376E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2440201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14C3BD-E28E-468F-8B95-93295FB5E801}" type="datetimeFigureOut">
              <a:rPr lang="en-GB" smtClean="0"/>
              <a:t>13/01/2022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560EB2-A4DD-45D5-AC2A-4E94DF0376E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9462705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14C3BD-E28E-468F-8B95-93295FB5E801}" type="datetimeFigureOut">
              <a:rPr lang="en-GB" smtClean="0"/>
              <a:t>13/01/2022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560EB2-A4DD-45D5-AC2A-4E94DF0376E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690366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14C3BD-E28E-468F-8B95-93295FB5E801}" type="datetimeFigureOut">
              <a:rPr lang="en-GB" smtClean="0"/>
              <a:t>13/01/2022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560EB2-A4DD-45D5-AC2A-4E94DF0376E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843343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14C3BD-E28E-468F-8B95-93295FB5E801}" type="datetimeFigureOut">
              <a:rPr lang="en-GB" smtClean="0"/>
              <a:t>13/01/2022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560EB2-A4DD-45D5-AC2A-4E94DF0376E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6352638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14C3BD-E28E-468F-8B95-93295FB5E801}" type="datetimeFigureOut">
              <a:rPr lang="en-GB" smtClean="0"/>
              <a:t>13/01/2022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560EB2-A4DD-45D5-AC2A-4E94DF0376E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5077539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14C3BD-E28E-468F-8B95-93295FB5E801}" type="datetimeFigureOut">
              <a:rPr lang="en-GB" smtClean="0"/>
              <a:t>13/01/2022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560EB2-A4DD-45D5-AC2A-4E94DF0376E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7493145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14C3BD-E28E-468F-8B95-93295FB5E801}" type="datetimeFigureOut">
              <a:rPr lang="en-GB" smtClean="0"/>
              <a:t>13/01/2022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560EB2-A4DD-45D5-AC2A-4E94DF0376E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0517752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C14C3BD-E28E-468F-8B95-93295FB5E801}" type="datetimeFigureOut">
              <a:rPr lang="en-GB" smtClean="0"/>
              <a:t>13/01/2022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5560EB2-A4DD-45D5-AC2A-4E94DF0376E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7943387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7" Type="http://schemas.openxmlformats.org/officeDocument/2006/relationships/image" Target="../media/image6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 smtClean="0"/>
              <a:t>Girl and Robot</a:t>
            </a:r>
            <a:endParaRPr lang="en-GB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GB" dirty="0" smtClean="0"/>
              <a:t>Thursday 13</a:t>
            </a:r>
            <a:r>
              <a:rPr lang="en-GB" baseline="30000" dirty="0" smtClean="0"/>
              <a:t>th</a:t>
            </a:r>
            <a:r>
              <a:rPr lang="en-GB" dirty="0" smtClean="0"/>
              <a:t> January 2022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53321190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AutoShape 2" descr="Are Pixar's animated features too emotionally manipulative?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55335" y="290376"/>
            <a:ext cx="3293508" cy="2361383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467733" y="290376"/>
            <a:ext cx="3265911" cy="2165441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252534" y="290376"/>
            <a:ext cx="3360271" cy="2507279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24942" y="3670324"/>
            <a:ext cx="3942791" cy="2207963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898145" y="3118518"/>
            <a:ext cx="3722915" cy="2792186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9051473" y="3118518"/>
            <a:ext cx="2759769" cy="275976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1040382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7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2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2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Watch the film from yesterday again until 1 minute.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Focus on the girl’s face and her expressions and emotions.</a:t>
            </a:r>
          </a:p>
          <a:p>
            <a:r>
              <a:rPr lang="en-GB" dirty="0" smtClean="0"/>
              <a:t>How is she feeling?</a:t>
            </a:r>
          </a:p>
          <a:p>
            <a:r>
              <a:rPr lang="en-GB" dirty="0" smtClean="0"/>
              <a:t>How do you know?</a:t>
            </a:r>
          </a:p>
          <a:p>
            <a:r>
              <a:rPr lang="en-GB" dirty="0" smtClean="0"/>
              <a:t>Be precise in your choice of words e.g. is she happy or excited?</a:t>
            </a:r>
          </a:p>
          <a:p>
            <a:r>
              <a:rPr lang="en-GB" dirty="0" smtClean="0"/>
              <a:t>Explain why you think she is feeling this way.</a:t>
            </a:r>
          </a:p>
          <a:p>
            <a:pPr marL="0" indent="0">
              <a:buNone/>
            </a:pP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1786501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Continue watching and pause at 1 min 22 seconds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How is the girl feeling now?</a:t>
            </a:r>
          </a:p>
          <a:p>
            <a:r>
              <a:rPr lang="en-GB" dirty="0" smtClean="0"/>
              <a:t>How do you know?</a:t>
            </a:r>
          </a:p>
          <a:p>
            <a:r>
              <a:rPr lang="en-GB" dirty="0" smtClean="0"/>
              <a:t>What has changed?</a:t>
            </a:r>
          </a:p>
          <a:p>
            <a:r>
              <a:rPr lang="en-GB" dirty="0" smtClean="0"/>
              <a:t>Can you name the emotion?</a:t>
            </a:r>
          </a:p>
          <a:p>
            <a:endParaRPr lang="en-GB" dirty="0"/>
          </a:p>
          <a:p>
            <a:r>
              <a:rPr lang="en-GB" dirty="0" smtClean="0"/>
              <a:t>Now try to complete Resource Sheets 2a and 2b.</a:t>
            </a:r>
          </a:p>
          <a:p>
            <a:endParaRPr lang="en-GB" dirty="0"/>
          </a:p>
          <a:p>
            <a:r>
              <a:rPr lang="en-GB" smtClean="0">
                <a:sym typeface="Wingdings" panose="05000000000000000000" pitchFamily="2" charset="2"/>
              </a:rPr>
              <a:t> 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4660905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19</TotalTime>
  <Words>105</Words>
  <Application>Microsoft Office PowerPoint</Application>
  <PresentationFormat>Widescreen</PresentationFormat>
  <Paragraphs>17</Paragraphs>
  <Slides>4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</vt:i4>
      </vt:variant>
    </vt:vector>
  </HeadingPairs>
  <TitlesOfParts>
    <vt:vector size="9" baseType="lpstr">
      <vt:lpstr>Arial</vt:lpstr>
      <vt:lpstr>Calibri</vt:lpstr>
      <vt:lpstr>Calibri Light</vt:lpstr>
      <vt:lpstr>Wingdings</vt:lpstr>
      <vt:lpstr>Office Theme</vt:lpstr>
      <vt:lpstr>Girl and Robot</vt:lpstr>
      <vt:lpstr>PowerPoint Presentation</vt:lpstr>
      <vt:lpstr>Watch the film from yesterday again until 1 minute.</vt:lpstr>
      <vt:lpstr>Continue watching and pause at 1 min 22 seconds</vt:lpstr>
    </vt:vector>
  </TitlesOfParts>
  <Company>Cheapside Primary School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Girl and Robot</dc:title>
  <dc:creator>Mrs M. Roberts</dc:creator>
  <cp:lastModifiedBy>Mrs M. Roberts</cp:lastModifiedBy>
  <cp:revision>3</cp:revision>
  <cp:lastPrinted>2022-01-13T08:09:20Z</cp:lastPrinted>
  <dcterms:created xsi:type="dcterms:W3CDTF">2022-01-13T08:09:08Z</dcterms:created>
  <dcterms:modified xsi:type="dcterms:W3CDTF">2022-01-13T08:28:54Z</dcterms:modified>
</cp:coreProperties>
</file>