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</p:sldIdLst>
  <p:sldSz cx="6858000" cy="9144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3" d="100"/>
          <a:sy n="83" d="100"/>
        </p:scale>
        <p:origin x="305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496484"/>
            <a:ext cx="5829300" cy="31834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4802717"/>
            <a:ext cx="5143500" cy="220768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66DFA-FB04-4796-949D-5A12BCD6E1FB}" type="datetimeFigureOut">
              <a:rPr lang="en-GB" smtClean="0"/>
              <a:t>07/02/2022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5C16F-0C3F-4D3E-8FFA-B98F6EEC55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56142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66DFA-FB04-4796-949D-5A12BCD6E1FB}" type="datetimeFigureOut">
              <a:rPr lang="en-GB" smtClean="0"/>
              <a:t>07/02/2022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5C16F-0C3F-4D3E-8FFA-B98F6EEC55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77009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279653"/>
            <a:ext cx="5915025" cy="3803649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119286"/>
            <a:ext cx="5915025" cy="200024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66DFA-FB04-4796-949D-5A12BCD6E1FB}" type="datetimeFigureOut">
              <a:rPr lang="en-GB" smtClean="0"/>
              <a:t>07/02/2022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5C16F-0C3F-4D3E-8FFA-B98F6EEC55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44012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434167"/>
            <a:ext cx="2914650" cy="580178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434167"/>
            <a:ext cx="2914650" cy="580178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66DFA-FB04-4796-949D-5A12BCD6E1FB}" type="datetimeFigureOut">
              <a:rPr lang="en-GB" smtClean="0"/>
              <a:t>07/02/2022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5C16F-0C3F-4D3E-8FFA-B98F6EEC55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78005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486836"/>
            <a:ext cx="5915025" cy="176741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241551"/>
            <a:ext cx="2901255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340100"/>
            <a:ext cx="2901255" cy="491278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241551"/>
            <a:ext cx="2915543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340100"/>
            <a:ext cx="2915543" cy="491278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66DFA-FB04-4796-949D-5A12BCD6E1FB}" type="datetimeFigureOut">
              <a:rPr lang="en-GB" smtClean="0"/>
              <a:t>07/02/2022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5C16F-0C3F-4D3E-8FFA-B98F6EEC55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97635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66DFA-FB04-4796-949D-5A12BCD6E1FB}" type="datetimeFigureOut">
              <a:rPr lang="en-GB" smtClean="0"/>
              <a:t>07/02/2022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5C16F-0C3F-4D3E-8FFA-B98F6EEC55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75696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66DFA-FB04-4796-949D-5A12BCD6E1FB}" type="datetimeFigureOut">
              <a:rPr lang="en-GB" smtClean="0"/>
              <a:t>07/02/2022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5C16F-0C3F-4D3E-8FFA-B98F6EEC55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81944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316569"/>
            <a:ext cx="3471863" cy="6498167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66DFA-FB04-4796-949D-5A12BCD6E1FB}" type="datetimeFigureOut">
              <a:rPr lang="en-GB" smtClean="0"/>
              <a:t>07/02/2022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5C16F-0C3F-4D3E-8FFA-B98F6EEC55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06828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316569"/>
            <a:ext cx="3471863" cy="6498167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66DFA-FB04-4796-949D-5A12BCD6E1FB}" type="datetimeFigureOut">
              <a:rPr lang="en-GB" smtClean="0"/>
              <a:t>07/02/2022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5C16F-0C3F-4D3E-8FFA-B98F6EEC55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1890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66DFA-FB04-4796-949D-5A12BCD6E1FB}" type="datetimeFigureOut">
              <a:rPr lang="en-GB" smtClean="0"/>
              <a:t>07/02/2022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5C16F-0C3F-4D3E-8FFA-B98F6EEC55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75086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486834"/>
            <a:ext cx="1478756" cy="774911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486834"/>
            <a:ext cx="4350544" cy="77491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66DFA-FB04-4796-949D-5A12BCD6E1FB}" type="datetimeFigureOut">
              <a:rPr lang="en-GB" smtClean="0"/>
              <a:t>07/02/2022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5C16F-0C3F-4D3E-8FFA-B98F6EEC55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52282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486836"/>
            <a:ext cx="5915025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434167"/>
            <a:ext cx="5915025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F66DFA-FB04-4796-949D-5A12BCD6E1FB}" type="datetimeFigureOut">
              <a:rPr lang="en-GB" smtClean="0"/>
              <a:t>07/02/2022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05C16F-0C3F-4D3E-8FFA-B98F6EEC55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50175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D7675475-F6C7-44FC-818D-000684D2A566}"/>
              </a:ext>
            </a:extLst>
          </p:cNvPr>
          <p:cNvGrpSpPr/>
          <p:nvPr/>
        </p:nvGrpSpPr>
        <p:grpSpPr>
          <a:xfrm>
            <a:off x="70895" y="1213895"/>
            <a:ext cx="6716210" cy="6716210"/>
            <a:chOff x="70895" y="1213895"/>
            <a:chExt cx="6716210" cy="6716210"/>
          </a:xfrm>
        </p:grpSpPr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23A90AE1-91FB-4CE3-A022-A81D7EA8FB8E}"/>
                </a:ext>
              </a:extLst>
            </p:cNvPr>
            <p:cNvSpPr/>
            <p:nvPr/>
          </p:nvSpPr>
          <p:spPr>
            <a:xfrm>
              <a:off x="70895" y="1213895"/>
              <a:ext cx="6716210" cy="6716210"/>
            </a:xfrm>
            <a:prstGeom prst="ellipse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D3A6A92C-4A1E-4044-BAEB-0F3FC5F3D04F}"/>
                </a:ext>
              </a:extLst>
            </p:cNvPr>
            <p:cNvSpPr/>
            <p:nvPr/>
          </p:nvSpPr>
          <p:spPr>
            <a:xfrm>
              <a:off x="1640953" y="2783953"/>
              <a:ext cx="3576095" cy="3576095"/>
            </a:xfrm>
            <a:prstGeom prst="ellipse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D31BE5C3-7FD1-4720-88BB-22945AED55AE}"/>
                </a:ext>
              </a:extLst>
            </p:cNvPr>
            <p:cNvSpPr/>
            <p:nvPr/>
          </p:nvSpPr>
          <p:spPr>
            <a:xfrm>
              <a:off x="2781059" y="3924059"/>
              <a:ext cx="1295882" cy="1295882"/>
            </a:xfrm>
            <a:prstGeom prst="ellipse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3539625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</TotalTime>
  <Words>0</Words>
  <Application>Microsoft Office PowerPoint</Application>
  <PresentationFormat>On-screen Show (4:3)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Andrew Searle</dc:creator>
  <cp:lastModifiedBy>Andrew Searle</cp:lastModifiedBy>
  <cp:revision>1</cp:revision>
  <dcterms:created xsi:type="dcterms:W3CDTF">2022-02-07T20:44:58Z</dcterms:created>
  <dcterms:modified xsi:type="dcterms:W3CDTF">2022-02-07T20:47:25Z</dcterms:modified>
</cp:coreProperties>
</file>