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DD1E663-3ECD-433F-823B-F59535D18A3B}" type="datetimeFigureOut">
              <a:rPr lang="en-GB" smtClean="0"/>
              <a:t>26/01/2022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B8DAFBF-0DDA-4A77-AECD-7EF84743010B}" type="slidenum">
              <a:rPr lang="en-GB" smtClean="0"/>
              <a:t>‹#›</a:t>
            </a:fld>
            <a:endParaRPr lang="en-GB"/>
          </a:p>
        </p:txBody>
      </p:sp>
    </p:spTree>
    <p:extLst>
      <p:ext uri="{BB962C8B-B14F-4D97-AF65-F5344CB8AC3E}">
        <p14:creationId xmlns:p14="http://schemas.microsoft.com/office/powerpoint/2010/main" val="21847553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solidFill>
                  <a:schemeClr val="bg2">
                    <a:lumMod val="60000"/>
                    <a:lumOff val="40000"/>
                  </a:schemeClr>
                </a:solidFill>
              </a:rPr>
              <a:t>Pause briefly after the initial sound of each word to assist students to identify the sounds.</a:t>
            </a:r>
            <a:endParaRPr lang="en-GB" dirty="0"/>
          </a:p>
        </p:txBody>
      </p:sp>
      <p:sp>
        <p:nvSpPr>
          <p:cNvPr id="4" name="Slide Number Placeholder 3"/>
          <p:cNvSpPr>
            <a:spLocks noGrp="1"/>
          </p:cNvSpPr>
          <p:nvPr>
            <p:ph type="sldNum" sz="quarter" idx="5"/>
          </p:nvPr>
        </p:nvSpPr>
        <p:spPr/>
        <p:txBody>
          <a:bodyPr/>
          <a:lstStyle/>
          <a:p>
            <a:fld id="{FA521341-850D-40E1-BB3D-87946DC9B06D}" type="slidenum">
              <a:rPr lang="en-GB" smtClean="0"/>
              <a:t>4</a:t>
            </a:fld>
            <a:endParaRPr lang="en-GB"/>
          </a:p>
        </p:txBody>
      </p:sp>
    </p:spTree>
    <p:extLst>
      <p:ext uri="{BB962C8B-B14F-4D97-AF65-F5344CB8AC3E}">
        <p14:creationId xmlns:p14="http://schemas.microsoft.com/office/powerpoint/2010/main" val="20774870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Jam, jellyfish, jug</a:t>
            </a:r>
          </a:p>
        </p:txBody>
      </p:sp>
      <p:sp>
        <p:nvSpPr>
          <p:cNvPr id="4" name="Slide Number Placeholder 3"/>
          <p:cNvSpPr>
            <a:spLocks noGrp="1"/>
          </p:cNvSpPr>
          <p:nvPr>
            <p:ph type="sldNum" sz="quarter" idx="5"/>
          </p:nvPr>
        </p:nvSpPr>
        <p:spPr/>
        <p:txBody>
          <a:bodyPr/>
          <a:lstStyle/>
          <a:p>
            <a:fld id="{FA521341-850D-40E1-BB3D-87946DC9B06D}" type="slidenum">
              <a:rPr lang="en-GB" smtClean="0"/>
              <a:t>9</a:t>
            </a:fld>
            <a:endParaRPr lang="en-GB"/>
          </a:p>
        </p:txBody>
      </p:sp>
    </p:spTree>
    <p:extLst>
      <p:ext uri="{BB962C8B-B14F-4D97-AF65-F5344CB8AC3E}">
        <p14:creationId xmlns:p14="http://schemas.microsoft.com/office/powerpoint/2010/main" val="25315387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solidFill>
                  <a:schemeClr val="bg2">
                    <a:lumMod val="60000"/>
                    <a:lumOff val="40000"/>
                  </a:schemeClr>
                </a:solidFill>
              </a:rPr>
              <a:t>Pause briefly after the initial sound of each word to assist students to identify the sounds.</a:t>
            </a:r>
            <a:endParaRPr lang="en-GB" dirty="0"/>
          </a:p>
        </p:txBody>
      </p:sp>
      <p:sp>
        <p:nvSpPr>
          <p:cNvPr id="4" name="Slide Number Placeholder 3"/>
          <p:cNvSpPr>
            <a:spLocks noGrp="1"/>
          </p:cNvSpPr>
          <p:nvPr>
            <p:ph type="sldNum" sz="quarter" idx="5"/>
          </p:nvPr>
        </p:nvSpPr>
        <p:spPr/>
        <p:txBody>
          <a:bodyPr/>
          <a:lstStyle/>
          <a:p>
            <a:fld id="{FA521341-850D-40E1-BB3D-87946DC9B06D}" type="slidenum">
              <a:rPr lang="en-GB" smtClean="0"/>
              <a:t>10</a:t>
            </a:fld>
            <a:endParaRPr lang="en-GB"/>
          </a:p>
        </p:txBody>
      </p:sp>
    </p:spTree>
    <p:extLst>
      <p:ext uri="{BB962C8B-B14F-4D97-AF65-F5344CB8AC3E}">
        <p14:creationId xmlns:p14="http://schemas.microsoft.com/office/powerpoint/2010/main" val="30514223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7598F39-5B71-4EA8-996B-5A37FC173427}" type="datetimeFigureOut">
              <a:rPr lang="en-GB" smtClean="0"/>
              <a:t>26/01/2022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D42999-119B-4738-B7DA-B13644898551}" type="slidenum">
              <a:rPr lang="en-GB" smtClean="0"/>
              <a:t>‹#›</a:t>
            </a:fld>
            <a:endParaRPr lang="en-GB"/>
          </a:p>
        </p:txBody>
      </p:sp>
    </p:spTree>
    <p:extLst>
      <p:ext uri="{BB962C8B-B14F-4D97-AF65-F5344CB8AC3E}">
        <p14:creationId xmlns:p14="http://schemas.microsoft.com/office/powerpoint/2010/main" val="2334420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7598F39-5B71-4EA8-996B-5A37FC173427}" type="datetimeFigureOut">
              <a:rPr lang="en-GB" smtClean="0"/>
              <a:t>26/01/2022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D42999-119B-4738-B7DA-B13644898551}" type="slidenum">
              <a:rPr lang="en-GB" smtClean="0"/>
              <a:t>‹#›</a:t>
            </a:fld>
            <a:endParaRPr lang="en-GB"/>
          </a:p>
        </p:txBody>
      </p:sp>
    </p:spTree>
    <p:extLst>
      <p:ext uri="{BB962C8B-B14F-4D97-AF65-F5344CB8AC3E}">
        <p14:creationId xmlns:p14="http://schemas.microsoft.com/office/powerpoint/2010/main" val="28454638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7598F39-5B71-4EA8-996B-5A37FC173427}" type="datetimeFigureOut">
              <a:rPr lang="en-GB" smtClean="0"/>
              <a:t>26/01/2022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D42999-119B-4738-B7DA-B13644898551}" type="slidenum">
              <a:rPr lang="en-GB" smtClean="0"/>
              <a:t>‹#›</a:t>
            </a:fld>
            <a:endParaRPr lang="en-GB"/>
          </a:p>
        </p:txBody>
      </p:sp>
    </p:spTree>
    <p:extLst>
      <p:ext uri="{BB962C8B-B14F-4D97-AF65-F5344CB8AC3E}">
        <p14:creationId xmlns:p14="http://schemas.microsoft.com/office/powerpoint/2010/main" val="11647066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7598F39-5B71-4EA8-996B-5A37FC173427}" type="datetimeFigureOut">
              <a:rPr lang="en-GB" smtClean="0"/>
              <a:t>26/01/2022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D42999-119B-4738-B7DA-B13644898551}" type="slidenum">
              <a:rPr lang="en-GB" smtClean="0"/>
              <a:t>‹#›</a:t>
            </a:fld>
            <a:endParaRPr lang="en-GB"/>
          </a:p>
        </p:txBody>
      </p:sp>
    </p:spTree>
    <p:extLst>
      <p:ext uri="{BB962C8B-B14F-4D97-AF65-F5344CB8AC3E}">
        <p14:creationId xmlns:p14="http://schemas.microsoft.com/office/powerpoint/2010/main" val="24839887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7598F39-5B71-4EA8-996B-5A37FC173427}" type="datetimeFigureOut">
              <a:rPr lang="en-GB" smtClean="0"/>
              <a:t>26/01/2022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5D42999-119B-4738-B7DA-B13644898551}" type="slidenum">
              <a:rPr lang="en-GB" smtClean="0"/>
              <a:t>‹#›</a:t>
            </a:fld>
            <a:endParaRPr lang="en-GB"/>
          </a:p>
        </p:txBody>
      </p:sp>
    </p:spTree>
    <p:extLst>
      <p:ext uri="{BB962C8B-B14F-4D97-AF65-F5344CB8AC3E}">
        <p14:creationId xmlns:p14="http://schemas.microsoft.com/office/powerpoint/2010/main" val="2441234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7598F39-5B71-4EA8-996B-5A37FC173427}" type="datetimeFigureOut">
              <a:rPr lang="en-GB" smtClean="0"/>
              <a:t>26/01/2022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5D42999-119B-4738-B7DA-B13644898551}" type="slidenum">
              <a:rPr lang="en-GB" smtClean="0"/>
              <a:t>‹#›</a:t>
            </a:fld>
            <a:endParaRPr lang="en-GB"/>
          </a:p>
        </p:txBody>
      </p:sp>
    </p:spTree>
    <p:extLst>
      <p:ext uri="{BB962C8B-B14F-4D97-AF65-F5344CB8AC3E}">
        <p14:creationId xmlns:p14="http://schemas.microsoft.com/office/powerpoint/2010/main" val="14646717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598F39-5B71-4EA8-996B-5A37FC173427}" type="datetimeFigureOut">
              <a:rPr lang="en-GB" smtClean="0"/>
              <a:t>26/01/2022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5D42999-119B-4738-B7DA-B13644898551}" type="slidenum">
              <a:rPr lang="en-GB" smtClean="0"/>
              <a:t>‹#›</a:t>
            </a:fld>
            <a:endParaRPr lang="en-GB"/>
          </a:p>
        </p:txBody>
      </p:sp>
    </p:spTree>
    <p:extLst>
      <p:ext uri="{BB962C8B-B14F-4D97-AF65-F5344CB8AC3E}">
        <p14:creationId xmlns:p14="http://schemas.microsoft.com/office/powerpoint/2010/main" val="329455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7598F39-5B71-4EA8-996B-5A37FC173427}" type="datetimeFigureOut">
              <a:rPr lang="en-GB" smtClean="0"/>
              <a:t>26/01/2022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D42999-119B-4738-B7DA-B13644898551}" type="slidenum">
              <a:rPr lang="en-GB" smtClean="0"/>
              <a:t>‹#›</a:t>
            </a:fld>
            <a:endParaRPr lang="en-GB"/>
          </a:p>
        </p:txBody>
      </p:sp>
    </p:spTree>
    <p:extLst>
      <p:ext uri="{BB962C8B-B14F-4D97-AF65-F5344CB8AC3E}">
        <p14:creationId xmlns:p14="http://schemas.microsoft.com/office/powerpoint/2010/main" val="10738182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7598F39-5B71-4EA8-996B-5A37FC173427}" type="datetimeFigureOut">
              <a:rPr lang="en-GB" smtClean="0"/>
              <a:t>26/01/2022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D42999-119B-4738-B7DA-B13644898551}" type="slidenum">
              <a:rPr lang="en-GB" smtClean="0"/>
              <a:t>‹#›</a:t>
            </a:fld>
            <a:endParaRPr lang="en-GB"/>
          </a:p>
        </p:txBody>
      </p:sp>
    </p:spTree>
    <p:extLst>
      <p:ext uri="{BB962C8B-B14F-4D97-AF65-F5344CB8AC3E}">
        <p14:creationId xmlns:p14="http://schemas.microsoft.com/office/powerpoint/2010/main" val="6073228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7598F39-5B71-4EA8-996B-5A37FC173427}" type="datetimeFigureOut">
              <a:rPr lang="en-GB" smtClean="0"/>
              <a:t>26/01/2022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D42999-119B-4738-B7DA-B13644898551}" type="slidenum">
              <a:rPr lang="en-GB" smtClean="0"/>
              <a:t>‹#›</a:t>
            </a:fld>
            <a:endParaRPr lang="en-GB"/>
          </a:p>
        </p:txBody>
      </p:sp>
    </p:spTree>
    <p:extLst>
      <p:ext uri="{BB962C8B-B14F-4D97-AF65-F5344CB8AC3E}">
        <p14:creationId xmlns:p14="http://schemas.microsoft.com/office/powerpoint/2010/main" val="32318180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7598F39-5B71-4EA8-996B-5A37FC173427}" type="datetimeFigureOut">
              <a:rPr lang="en-GB" smtClean="0"/>
              <a:t>26/01/2022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D42999-119B-4738-B7DA-B13644898551}" type="slidenum">
              <a:rPr lang="en-GB" smtClean="0"/>
              <a:t>‹#›</a:t>
            </a:fld>
            <a:endParaRPr lang="en-GB"/>
          </a:p>
        </p:txBody>
      </p:sp>
    </p:spTree>
    <p:extLst>
      <p:ext uri="{BB962C8B-B14F-4D97-AF65-F5344CB8AC3E}">
        <p14:creationId xmlns:p14="http://schemas.microsoft.com/office/powerpoint/2010/main" val="20448914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2">
            <a:extLst/>
          </p:cNvPr>
          <p:cNvSpPr/>
          <p:nvPr/>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0789388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0591638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399455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4244860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0617964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6141509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264000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10094432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1106898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0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06745649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1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15095095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2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0065108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598F39-5B71-4EA8-996B-5A37FC173427}" type="datetimeFigureOut">
              <a:rPr lang="en-GB" smtClean="0"/>
              <a:t>26/01/2022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D42999-119B-4738-B7DA-B13644898551}" type="slidenum">
              <a:rPr lang="en-GB" smtClean="0"/>
              <a:t>‹#›</a:t>
            </a:fld>
            <a:endParaRPr lang="en-GB"/>
          </a:p>
        </p:txBody>
      </p:sp>
    </p:spTree>
    <p:extLst>
      <p:ext uri="{BB962C8B-B14F-4D97-AF65-F5344CB8AC3E}">
        <p14:creationId xmlns:p14="http://schemas.microsoft.com/office/powerpoint/2010/main" val="24203859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5.pn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2.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 Id="rId14" Type="http://schemas.openxmlformats.org/officeDocument/2006/relationships/image" Target="../media/image16.png"/></Relationships>
</file>

<file path=ppt/slides/_rels/slide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13.xml"/><Relationship Id="rId4" Type="http://schemas.openxmlformats.org/officeDocument/2006/relationships/image" Target="../media/image19.jpeg"/></Relationships>
</file>

<file path=ppt/slides/_rels/slide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xml"/><Relationship Id="rId1" Type="http://schemas.openxmlformats.org/officeDocument/2006/relationships/slideLayout" Target="../slideLayouts/slideLayout14.xml"/><Relationship Id="rId5" Type="http://schemas.openxmlformats.org/officeDocument/2006/relationships/image" Target="../media/image22.png"/><Relationship Id="rId4" Type="http://schemas.openxmlformats.org/officeDocument/2006/relationships/image" Target="../media/image21.png"/></Relationships>
</file>

<file path=ppt/slides/_rels/slide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5.xml"/><Relationship Id="rId5" Type="http://schemas.openxmlformats.org/officeDocument/2006/relationships/image" Target="../media/image22.png"/><Relationship Id="rId4" Type="http://schemas.openxmlformats.org/officeDocument/2006/relationships/image" Target="../media/image25.png"/></Relationships>
</file>

<file path=ppt/slides/_rels/slide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6.xml"/><Relationship Id="rId4" Type="http://schemas.openxmlformats.org/officeDocument/2006/relationships/image" Target="../media/image22.png"/></Relationships>
</file>

<file path=ppt/slides/_rels/slide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7.xml"/><Relationship Id="rId6" Type="http://schemas.openxmlformats.org/officeDocument/2006/relationships/image" Target="../media/image22.png"/><Relationship Id="rId5" Type="http://schemas.openxmlformats.org/officeDocument/2006/relationships/image" Target="../media/image31.png"/><Relationship Id="rId4" Type="http://schemas.openxmlformats.org/officeDocument/2006/relationships/image" Target="../media/image30.png"/></Relationships>
</file>

<file path=ppt/slides/_rels/slide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xml"/><Relationship Id="rId1" Type="http://schemas.openxmlformats.org/officeDocument/2006/relationships/slideLayout" Target="../slideLayouts/slideLayout19.xml"/><Relationship Id="rId5" Type="http://schemas.openxmlformats.org/officeDocument/2006/relationships/image" Target="../media/image35.jpeg"/><Relationship Id="rId4" Type="http://schemas.openxmlformats.org/officeDocument/2006/relationships/image" Target="../media/image34.jpeg"/></Relationships>
</file>

<file path=ppt/slides/_rels/slide1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xml"/><Relationship Id="rId1" Type="http://schemas.openxmlformats.org/officeDocument/2006/relationships/slideLayout" Target="../slideLayouts/slideLayout20.xml"/><Relationship Id="rId5" Type="http://schemas.openxmlformats.org/officeDocument/2006/relationships/image" Target="../media/image22.png"/><Relationship Id="rId4" Type="http://schemas.openxmlformats.org/officeDocument/2006/relationships/image" Target="../media/image37.png"/></Relationships>
</file>

<file path=ppt/slides/_rels/slide1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1.xml"/><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2.xml"/><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3.xml"/><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647405" y="1182052"/>
            <a:ext cx="2795329" cy="3115628"/>
          </a:xfrm>
          <a:prstGeom prst="rect">
            <a:avLst/>
          </a:prstGeom>
        </p:spPr>
      </p:pic>
      <p:pic>
        <p:nvPicPr>
          <p:cNvPr id="5" name="Picture 4"/>
          <p:cNvPicPr>
            <a:picLocks noChangeAspect="1"/>
          </p:cNvPicPr>
          <p:nvPr/>
        </p:nvPicPr>
        <p:blipFill>
          <a:blip r:embed="rId3"/>
          <a:stretch>
            <a:fillRect/>
          </a:stretch>
        </p:blipFill>
        <p:spPr>
          <a:xfrm>
            <a:off x="5782082" y="1182052"/>
            <a:ext cx="2590205" cy="2710679"/>
          </a:xfrm>
          <a:prstGeom prst="rect">
            <a:avLst/>
          </a:prstGeom>
        </p:spPr>
      </p:pic>
      <p:sp>
        <p:nvSpPr>
          <p:cNvPr id="6" name="TextBox 5"/>
          <p:cNvSpPr txBox="1"/>
          <p:nvPr/>
        </p:nvSpPr>
        <p:spPr>
          <a:xfrm>
            <a:off x="1658983" y="4297680"/>
            <a:ext cx="7811588" cy="1200329"/>
          </a:xfrm>
          <a:prstGeom prst="rect">
            <a:avLst/>
          </a:prstGeom>
          <a:noFill/>
        </p:spPr>
        <p:txBody>
          <a:bodyPr wrap="square" rtlCol="0">
            <a:spAutoFit/>
          </a:bodyPr>
          <a:lstStyle/>
          <a:p>
            <a:pPr algn="ctr"/>
            <a:r>
              <a:rPr lang="en-GB" dirty="0" smtClean="0">
                <a:latin typeface="Sassoon Primary" pitchFamily="50" charset="0"/>
              </a:rPr>
              <a:t>Today we are going to practise the sounds ‘</a:t>
            </a:r>
            <a:r>
              <a:rPr lang="en-GB" dirty="0" err="1" smtClean="0">
                <a:latin typeface="Sassoon Primary" pitchFamily="50" charset="0"/>
              </a:rPr>
              <a:t>i</a:t>
            </a:r>
            <a:r>
              <a:rPr lang="en-GB" dirty="0" smtClean="0">
                <a:latin typeface="Sassoon Primary" pitchFamily="50" charset="0"/>
              </a:rPr>
              <a:t>’ and ‘j’.</a:t>
            </a:r>
          </a:p>
          <a:p>
            <a:pPr algn="ctr"/>
            <a:r>
              <a:rPr lang="en-GB" dirty="0" smtClean="0">
                <a:latin typeface="Sassoon Primary" pitchFamily="50" charset="0"/>
              </a:rPr>
              <a:t>They look very alike, don’t they?  Can you see how they are different from each other?  Yes the ‘flick’ at the bottom of each letter is the opposite to each other!</a:t>
            </a:r>
            <a:endParaRPr lang="en-GB" dirty="0">
              <a:latin typeface="Sassoon Primary" pitchFamily="50" charset="0"/>
            </a:endParaRPr>
          </a:p>
        </p:txBody>
      </p:sp>
    </p:spTree>
    <p:extLst>
      <p:ext uri="{BB962C8B-B14F-4D97-AF65-F5344CB8AC3E}">
        <p14:creationId xmlns:p14="http://schemas.microsoft.com/office/powerpoint/2010/main" val="314462973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 name="ng"/>
          <p:cNvGrpSpPr>
            <a:grpSpLocks/>
          </p:cNvGrpSpPr>
          <p:nvPr/>
        </p:nvGrpSpPr>
        <p:grpSpPr bwMode="auto">
          <a:xfrm>
            <a:off x="4951413" y="2149476"/>
            <a:ext cx="1547812" cy="2957513"/>
            <a:chOff x="3588784" y="2079309"/>
            <a:chExt cx="1549289" cy="2957159"/>
          </a:xfrm>
        </p:grpSpPr>
        <p:pic>
          <p:nvPicPr>
            <p:cNvPr id="10297" name="picture ch"/>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01604" y="3787515"/>
              <a:ext cx="942674" cy="1248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98" name="ch"/>
            <p:cNvSpPr txBox="1">
              <a:spLocks noChangeArrowheads="1"/>
            </p:cNvSpPr>
            <p:nvPr/>
          </p:nvSpPr>
          <p:spPr bwMode="auto">
            <a:xfrm>
              <a:off x="3588784" y="2079309"/>
              <a:ext cx="1549289" cy="1569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uffy-TTF"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uffy-TTF"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9pPr>
            </a:lstStyle>
            <a:p>
              <a:pPr>
                <a:lnSpc>
                  <a:spcPct val="100000"/>
                </a:lnSpc>
                <a:spcBef>
                  <a:spcPct val="0"/>
                </a:spcBef>
                <a:buFontTx/>
                <a:buNone/>
              </a:pPr>
              <a:r>
                <a:rPr lang="en-GB" altLang="en-US" sz="9600">
                  <a:solidFill>
                    <a:schemeClr val="tx1"/>
                  </a:solidFill>
                </a:rPr>
                <a:t>ng</a:t>
              </a:r>
            </a:p>
          </p:txBody>
        </p:sp>
      </p:grpSp>
      <p:grpSp>
        <p:nvGrpSpPr>
          <p:cNvPr id="17" name="Group 16">
            <a:extLst/>
          </p:cNvPr>
          <p:cNvGrpSpPr/>
          <p:nvPr/>
        </p:nvGrpSpPr>
        <p:grpSpPr>
          <a:xfrm>
            <a:off x="8220236" y="227397"/>
            <a:ext cx="2447764" cy="504056"/>
            <a:chOff x="6696236" y="1700808"/>
            <a:chExt cx="2447764" cy="504056"/>
          </a:xfrm>
          <a:solidFill>
            <a:schemeClr val="accent3"/>
          </a:solidFill>
        </p:grpSpPr>
        <p:sp>
          <p:nvSpPr>
            <p:cNvPr id="18" name="Oval 17">
              <a:extLst/>
            </p:cNvPr>
            <p:cNvSpPr/>
            <p:nvPr/>
          </p:nvSpPr>
          <p:spPr>
            <a:xfrm>
              <a:off x="669623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9" name="Rectangle 18">
              <a:extLst/>
            </p:cNvPr>
            <p:cNvSpPr/>
            <p:nvPr/>
          </p:nvSpPr>
          <p:spPr>
            <a:xfrm>
              <a:off x="6948264" y="1700808"/>
              <a:ext cx="219573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Revisit and Review</a:t>
              </a:r>
            </a:p>
          </p:txBody>
        </p:sp>
      </p:grpSp>
      <p:sp>
        <p:nvSpPr>
          <p:cNvPr id="20" name="background">
            <a:extLst/>
          </p:cNvPr>
          <p:cNvSpPr/>
          <p:nvPr/>
        </p:nvSpPr>
        <p:spPr>
          <a:xfrm>
            <a:off x="4545014" y="2165350"/>
            <a:ext cx="2238375" cy="3424238"/>
          </a:xfrm>
          <a:prstGeom prst="roundRect">
            <a:avLst>
              <a:gd name="adj" fmla="val 9850"/>
            </a:avLst>
          </a:prstGeom>
          <a:solidFill>
            <a:schemeClr val="bg1"/>
          </a:solidFill>
          <a:ln w="38100">
            <a:solidFill>
              <a:srgbClr val="CB4793"/>
            </a:solidFill>
          </a:ln>
        </p:spPr>
        <p:style>
          <a:lnRef idx="2">
            <a:schemeClr val="accent1">
              <a:shade val="50000"/>
            </a:schemeClr>
          </a:lnRef>
          <a:fillRef idx="1">
            <a:schemeClr val="accent1"/>
          </a:fillRef>
          <a:effectRef idx="0">
            <a:schemeClr val="accent1"/>
          </a:effectRef>
          <a:fontRef idx="minor">
            <a:schemeClr val="lt1"/>
          </a:fontRef>
        </p:style>
        <p:txBody>
          <a:bodyPr anchor="ctr" anchorCtr="1"/>
          <a:lstStyle/>
          <a:p>
            <a:pPr algn="ctr">
              <a:defRPr/>
            </a:pPr>
            <a:endParaRPr lang="en-GB" sz="1050" dirty="0">
              <a:solidFill>
                <a:schemeClr val="tx1"/>
              </a:solidFill>
            </a:endParaRPr>
          </a:p>
        </p:txBody>
      </p:sp>
      <p:grpSp>
        <p:nvGrpSpPr>
          <p:cNvPr id="21" name="y"/>
          <p:cNvGrpSpPr>
            <a:grpSpLocks/>
          </p:cNvGrpSpPr>
          <p:nvPr/>
        </p:nvGrpSpPr>
        <p:grpSpPr bwMode="auto">
          <a:xfrm>
            <a:off x="5246687" y="2049464"/>
            <a:ext cx="802549" cy="3133725"/>
            <a:chOff x="3586454" y="2079309"/>
            <a:chExt cx="802509" cy="3133238"/>
          </a:xfrm>
        </p:grpSpPr>
        <p:pic>
          <p:nvPicPr>
            <p:cNvPr id="10295" name="picture y"/>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86454" y="3791925"/>
              <a:ext cx="753218" cy="14206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96" name="y"/>
            <p:cNvSpPr txBox="1">
              <a:spLocks noChangeArrowheads="1"/>
            </p:cNvSpPr>
            <p:nvPr/>
          </p:nvSpPr>
          <p:spPr bwMode="auto">
            <a:xfrm>
              <a:off x="3588784" y="2079309"/>
              <a:ext cx="800179" cy="1569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uffy-TTF"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uffy-TTF"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9pPr>
            </a:lstStyle>
            <a:p>
              <a:pPr>
                <a:lnSpc>
                  <a:spcPct val="100000"/>
                </a:lnSpc>
                <a:spcBef>
                  <a:spcPct val="0"/>
                </a:spcBef>
                <a:buFontTx/>
                <a:buNone/>
              </a:pPr>
              <a:r>
                <a:rPr lang="en-GB" altLang="en-US" sz="9600">
                  <a:solidFill>
                    <a:schemeClr val="tx1"/>
                  </a:solidFill>
                </a:rPr>
                <a:t>y</a:t>
              </a:r>
            </a:p>
          </p:txBody>
        </p:sp>
      </p:grpSp>
      <p:grpSp>
        <p:nvGrpSpPr>
          <p:cNvPr id="24" name="X"/>
          <p:cNvGrpSpPr>
            <a:grpSpLocks/>
          </p:cNvGrpSpPr>
          <p:nvPr/>
        </p:nvGrpSpPr>
        <p:grpSpPr bwMode="auto">
          <a:xfrm>
            <a:off x="4959351" y="2138364"/>
            <a:ext cx="1446213" cy="2955925"/>
            <a:chOff x="3148267" y="2079309"/>
            <a:chExt cx="1445525" cy="2954951"/>
          </a:xfrm>
        </p:grpSpPr>
        <p:pic>
          <p:nvPicPr>
            <p:cNvPr id="10293" name="picture X"/>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148267" y="3786149"/>
              <a:ext cx="1445525" cy="1248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94" name="X"/>
            <p:cNvSpPr txBox="1">
              <a:spLocks noChangeArrowheads="1"/>
            </p:cNvSpPr>
            <p:nvPr/>
          </p:nvSpPr>
          <p:spPr bwMode="auto">
            <a:xfrm>
              <a:off x="3374238" y="2079309"/>
              <a:ext cx="799838" cy="1569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uffy-TTF"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uffy-TTF"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9pPr>
            </a:lstStyle>
            <a:p>
              <a:pPr>
                <a:lnSpc>
                  <a:spcPct val="100000"/>
                </a:lnSpc>
                <a:spcBef>
                  <a:spcPct val="0"/>
                </a:spcBef>
                <a:buFontTx/>
                <a:buNone/>
              </a:pPr>
              <a:r>
                <a:rPr lang="en-GB" altLang="en-US" sz="9600">
                  <a:solidFill>
                    <a:schemeClr val="tx1"/>
                  </a:solidFill>
                </a:rPr>
                <a:t>x</a:t>
              </a:r>
            </a:p>
          </p:txBody>
        </p:sp>
      </p:grpSp>
      <p:grpSp>
        <p:nvGrpSpPr>
          <p:cNvPr id="27" name="W"/>
          <p:cNvGrpSpPr>
            <a:grpSpLocks/>
          </p:cNvGrpSpPr>
          <p:nvPr/>
        </p:nvGrpSpPr>
        <p:grpSpPr bwMode="auto">
          <a:xfrm>
            <a:off x="4727576" y="2200275"/>
            <a:ext cx="1909763" cy="2832100"/>
            <a:chOff x="3013371" y="1860729"/>
            <a:chExt cx="1910034" cy="2833074"/>
          </a:xfrm>
        </p:grpSpPr>
        <p:pic>
          <p:nvPicPr>
            <p:cNvPr id="10291" name="picture W"/>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013371" y="3979156"/>
              <a:ext cx="1910034" cy="714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92" name="W"/>
            <p:cNvSpPr txBox="1">
              <a:spLocks noChangeArrowheads="1"/>
            </p:cNvSpPr>
            <p:nvPr/>
          </p:nvSpPr>
          <p:spPr bwMode="auto">
            <a:xfrm>
              <a:off x="3325853" y="1860729"/>
              <a:ext cx="1249237" cy="1862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uffy-TTF"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uffy-TTF"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9pPr>
            </a:lstStyle>
            <a:p>
              <a:pPr>
                <a:lnSpc>
                  <a:spcPct val="100000"/>
                </a:lnSpc>
                <a:spcBef>
                  <a:spcPct val="0"/>
                </a:spcBef>
                <a:buFontTx/>
                <a:buNone/>
              </a:pPr>
              <a:r>
                <a:rPr lang="en-GB" altLang="en-US" sz="11500">
                  <a:solidFill>
                    <a:schemeClr val="tx1"/>
                  </a:solidFill>
                </a:rPr>
                <a:t>w</a:t>
              </a:r>
            </a:p>
          </p:txBody>
        </p:sp>
      </p:grpSp>
      <p:grpSp>
        <p:nvGrpSpPr>
          <p:cNvPr id="32" name="V"/>
          <p:cNvGrpSpPr>
            <a:grpSpLocks/>
          </p:cNvGrpSpPr>
          <p:nvPr/>
        </p:nvGrpSpPr>
        <p:grpSpPr bwMode="auto">
          <a:xfrm>
            <a:off x="5203825" y="1951039"/>
            <a:ext cx="958850" cy="3330575"/>
            <a:chOff x="3291809" y="1860729"/>
            <a:chExt cx="959407" cy="3331322"/>
          </a:xfrm>
        </p:grpSpPr>
        <p:pic>
          <p:nvPicPr>
            <p:cNvPr id="10289" name="picture V"/>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291809" y="3836590"/>
              <a:ext cx="959407" cy="1355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90" name="V"/>
            <p:cNvSpPr txBox="1">
              <a:spLocks noChangeArrowheads="1"/>
            </p:cNvSpPr>
            <p:nvPr/>
          </p:nvSpPr>
          <p:spPr bwMode="auto">
            <a:xfrm>
              <a:off x="3325853" y="1860729"/>
              <a:ext cx="922583" cy="186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uffy-TTF"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uffy-TTF"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9pPr>
            </a:lstStyle>
            <a:p>
              <a:pPr>
                <a:lnSpc>
                  <a:spcPct val="100000"/>
                </a:lnSpc>
                <a:spcBef>
                  <a:spcPct val="0"/>
                </a:spcBef>
                <a:buFontTx/>
                <a:buNone/>
              </a:pPr>
              <a:r>
                <a:rPr lang="en-GB" altLang="en-US" sz="11500">
                  <a:solidFill>
                    <a:schemeClr val="tx1"/>
                  </a:solidFill>
                </a:rPr>
                <a:t>v</a:t>
              </a:r>
            </a:p>
          </p:txBody>
        </p:sp>
      </p:grpSp>
      <p:grpSp>
        <p:nvGrpSpPr>
          <p:cNvPr id="35" name="J"/>
          <p:cNvGrpSpPr>
            <a:grpSpLocks/>
          </p:cNvGrpSpPr>
          <p:nvPr/>
        </p:nvGrpSpPr>
        <p:grpSpPr bwMode="auto">
          <a:xfrm>
            <a:off x="5203825" y="1954214"/>
            <a:ext cx="958850" cy="3324225"/>
            <a:chOff x="3291809" y="2079309"/>
            <a:chExt cx="959407" cy="3324884"/>
          </a:xfrm>
        </p:grpSpPr>
        <p:pic>
          <p:nvPicPr>
            <p:cNvPr id="10287" name="picture J"/>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291809" y="3791924"/>
              <a:ext cx="959407" cy="1612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88" name="J"/>
            <p:cNvSpPr txBox="1">
              <a:spLocks noChangeArrowheads="1"/>
            </p:cNvSpPr>
            <p:nvPr/>
          </p:nvSpPr>
          <p:spPr bwMode="auto">
            <a:xfrm>
              <a:off x="3588784" y="2079309"/>
              <a:ext cx="457442" cy="1569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uffy-TTF"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uffy-TTF"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9pPr>
            </a:lstStyle>
            <a:p>
              <a:pPr>
                <a:lnSpc>
                  <a:spcPct val="100000"/>
                </a:lnSpc>
                <a:spcBef>
                  <a:spcPct val="0"/>
                </a:spcBef>
                <a:buFontTx/>
                <a:buNone/>
              </a:pPr>
              <a:r>
                <a:rPr lang="en-GB" altLang="en-US" sz="9600">
                  <a:solidFill>
                    <a:schemeClr val="tx1"/>
                  </a:solidFill>
                </a:rPr>
                <a:t>j</a:t>
              </a:r>
            </a:p>
          </p:txBody>
        </p:sp>
      </p:grpSp>
      <p:grpSp>
        <p:nvGrpSpPr>
          <p:cNvPr id="38" name="PLAY 1"/>
          <p:cNvGrpSpPr>
            <a:grpSpLocks/>
          </p:cNvGrpSpPr>
          <p:nvPr/>
        </p:nvGrpSpPr>
        <p:grpSpPr bwMode="auto">
          <a:xfrm>
            <a:off x="5287963" y="5357813"/>
            <a:ext cx="736600" cy="735012"/>
            <a:chOff x="6300192" y="2204864"/>
            <a:chExt cx="900100" cy="900100"/>
          </a:xfrm>
        </p:grpSpPr>
        <p:sp>
          <p:nvSpPr>
            <p:cNvPr id="39" name="Oval 38">
              <a:extLst/>
            </p:cNvPr>
            <p:cNvSpPr/>
            <p:nvPr/>
          </p:nvSpPr>
          <p:spPr>
            <a:xfrm>
              <a:off x="6300192" y="2204864"/>
              <a:ext cx="900100" cy="900100"/>
            </a:xfrm>
            <a:prstGeom prst="ellipse">
              <a:avLst/>
            </a:prstGeom>
            <a:solidFill>
              <a:schemeClr val="bg1"/>
            </a:solidFill>
            <a:ln w="38100">
              <a:solidFill>
                <a:srgbClr val="CB479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0" name="Isosceles Triangle 39">
              <a:extLst/>
            </p:cNvPr>
            <p:cNvSpPr/>
            <p:nvPr/>
          </p:nvSpPr>
          <p:spPr>
            <a:xfrm rot="5400000">
              <a:off x="6559542" y="2417280"/>
              <a:ext cx="550169" cy="475269"/>
            </a:xfrm>
            <a:prstGeom prst="triangle">
              <a:avLst/>
            </a:prstGeom>
            <a:solidFill>
              <a:srgbClr val="CB479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41" name="Speech Bubble">
            <a:extLst/>
          </p:cNvPr>
          <p:cNvSpPr/>
          <p:nvPr/>
        </p:nvSpPr>
        <p:spPr>
          <a:xfrm>
            <a:off x="3540125" y="836613"/>
            <a:ext cx="5111750" cy="608012"/>
          </a:xfrm>
          <a:prstGeom prst="wedgeRoundRectCallout">
            <a:avLst>
              <a:gd name="adj1" fmla="val -47129"/>
              <a:gd name="adj2" fmla="val 12520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Let’s practise Sam’s Sounds and Tricky Words!</a:t>
            </a:r>
          </a:p>
        </p:txBody>
      </p:sp>
      <p:pic>
        <p:nvPicPr>
          <p:cNvPr id="10252" name="Picture 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324100" y="1773239"/>
            <a:ext cx="1296988" cy="403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background 2">
            <a:extLst/>
          </p:cNvPr>
          <p:cNvSpPr/>
          <p:nvPr/>
        </p:nvSpPr>
        <p:spPr>
          <a:xfrm>
            <a:off x="7527926" y="2165350"/>
            <a:ext cx="2238375" cy="3424238"/>
          </a:xfrm>
          <a:prstGeom prst="roundRect">
            <a:avLst>
              <a:gd name="adj" fmla="val 9850"/>
            </a:avLst>
          </a:prstGeom>
          <a:solidFill>
            <a:schemeClr val="bg1"/>
          </a:solidFill>
          <a:ln w="38100">
            <a:solidFill>
              <a:srgbClr val="CB4793"/>
            </a:solidFill>
          </a:ln>
        </p:spPr>
        <p:style>
          <a:lnRef idx="2">
            <a:schemeClr val="accent1">
              <a:shade val="50000"/>
            </a:schemeClr>
          </a:lnRef>
          <a:fillRef idx="1">
            <a:schemeClr val="accent1"/>
          </a:fillRef>
          <a:effectRef idx="0">
            <a:schemeClr val="accent1"/>
          </a:effectRef>
          <a:fontRef idx="minor">
            <a:schemeClr val="lt1"/>
          </a:fontRef>
        </p:style>
        <p:txBody>
          <a:bodyPr anchor="ctr" anchorCtr="1"/>
          <a:lstStyle/>
          <a:p>
            <a:pPr algn="ctr">
              <a:defRPr/>
            </a:pPr>
            <a:endParaRPr lang="en-GB" sz="1050" dirty="0">
              <a:solidFill>
                <a:schemeClr val="tx1"/>
              </a:solidFill>
            </a:endParaRPr>
          </a:p>
        </p:txBody>
      </p:sp>
      <p:grpSp>
        <p:nvGrpSpPr>
          <p:cNvPr id="44" name="PLAY 2"/>
          <p:cNvGrpSpPr>
            <a:grpSpLocks/>
          </p:cNvGrpSpPr>
          <p:nvPr/>
        </p:nvGrpSpPr>
        <p:grpSpPr bwMode="auto">
          <a:xfrm>
            <a:off x="8297863" y="5357813"/>
            <a:ext cx="735012" cy="735012"/>
            <a:chOff x="6300192" y="2204864"/>
            <a:chExt cx="900100" cy="900100"/>
          </a:xfrm>
        </p:grpSpPr>
        <p:sp>
          <p:nvSpPr>
            <p:cNvPr id="45" name="Oval 44">
              <a:extLst/>
            </p:cNvPr>
            <p:cNvSpPr/>
            <p:nvPr/>
          </p:nvSpPr>
          <p:spPr>
            <a:xfrm>
              <a:off x="6300192" y="2204864"/>
              <a:ext cx="900100" cy="900100"/>
            </a:xfrm>
            <a:prstGeom prst="ellipse">
              <a:avLst/>
            </a:prstGeom>
            <a:solidFill>
              <a:schemeClr val="bg1"/>
            </a:solidFill>
            <a:ln w="38100">
              <a:solidFill>
                <a:srgbClr val="CB479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46" name="Isosceles Triangle 45">
              <a:extLst/>
            </p:cNvPr>
            <p:cNvSpPr/>
            <p:nvPr/>
          </p:nvSpPr>
          <p:spPr>
            <a:xfrm rot="5400000">
              <a:off x="6559724" y="2417738"/>
              <a:ext cx="550169" cy="474351"/>
            </a:xfrm>
            <a:prstGeom prst="triangle">
              <a:avLst/>
            </a:prstGeom>
            <a:solidFill>
              <a:srgbClr val="CB479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47" name="he"/>
          <p:cNvSpPr txBox="1">
            <a:spLocks noChangeArrowheads="1"/>
          </p:cNvSpPr>
          <p:nvPr/>
        </p:nvSpPr>
        <p:spPr bwMode="auto">
          <a:xfrm>
            <a:off x="8088313" y="3260726"/>
            <a:ext cx="121058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uffy-TTF"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uffy-TTF"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9pPr>
          </a:lstStyle>
          <a:p>
            <a:pPr>
              <a:lnSpc>
                <a:spcPct val="100000"/>
              </a:lnSpc>
              <a:spcBef>
                <a:spcPct val="0"/>
              </a:spcBef>
              <a:buFontTx/>
              <a:buNone/>
            </a:pPr>
            <a:r>
              <a:rPr lang="en-GB" altLang="en-US" sz="7200">
                <a:solidFill>
                  <a:schemeClr val="tx1"/>
                </a:solidFill>
              </a:rPr>
              <a:t>he</a:t>
            </a:r>
          </a:p>
        </p:txBody>
      </p:sp>
      <p:sp>
        <p:nvSpPr>
          <p:cNvPr id="48" name="she"/>
          <p:cNvSpPr txBox="1">
            <a:spLocks noChangeArrowheads="1"/>
          </p:cNvSpPr>
          <p:nvPr/>
        </p:nvSpPr>
        <p:spPr bwMode="auto">
          <a:xfrm>
            <a:off x="7897814" y="3260726"/>
            <a:ext cx="167225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uffy-TTF"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uffy-TTF"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9pPr>
          </a:lstStyle>
          <a:p>
            <a:pPr>
              <a:lnSpc>
                <a:spcPct val="100000"/>
              </a:lnSpc>
              <a:spcBef>
                <a:spcPct val="0"/>
              </a:spcBef>
              <a:buFontTx/>
              <a:buNone/>
            </a:pPr>
            <a:r>
              <a:rPr lang="en-GB" altLang="en-US" sz="7200">
                <a:solidFill>
                  <a:schemeClr val="tx1"/>
                </a:solidFill>
              </a:rPr>
              <a:t>she</a:t>
            </a:r>
          </a:p>
        </p:txBody>
      </p:sp>
      <p:grpSp>
        <p:nvGrpSpPr>
          <p:cNvPr id="49" name="z"/>
          <p:cNvGrpSpPr>
            <a:grpSpLocks/>
          </p:cNvGrpSpPr>
          <p:nvPr/>
        </p:nvGrpSpPr>
        <p:grpSpPr bwMode="auto">
          <a:xfrm>
            <a:off x="5307016" y="2200275"/>
            <a:ext cx="802547" cy="2832100"/>
            <a:chOff x="3586454" y="2079309"/>
            <a:chExt cx="803339" cy="2832932"/>
          </a:xfrm>
        </p:grpSpPr>
        <p:pic>
          <p:nvPicPr>
            <p:cNvPr id="10281" name="picture z"/>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586454" y="4092230"/>
              <a:ext cx="753218" cy="8200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82" name="z"/>
            <p:cNvSpPr txBox="1">
              <a:spLocks noChangeArrowheads="1"/>
            </p:cNvSpPr>
            <p:nvPr/>
          </p:nvSpPr>
          <p:spPr bwMode="auto">
            <a:xfrm>
              <a:off x="3588784" y="2079309"/>
              <a:ext cx="801009" cy="1570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uffy-TTF"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uffy-TTF"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9pPr>
            </a:lstStyle>
            <a:p>
              <a:pPr>
                <a:lnSpc>
                  <a:spcPct val="100000"/>
                </a:lnSpc>
                <a:spcBef>
                  <a:spcPct val="0"/>
                </a:spcBef>
                <a:buFontTx/>
                <a:buNone/>
              </a:pPr>
              <a:r>
                <a:rPr lang="en-GB" altLang="en-US" sz="9600">
                  <a:solidFill>
                    <a:schemeClr val="tx1"/>
                  </a:solidFill>
                </a:rPr>
                <a:t>z</a:t>
              </a:r>
            </a:p>
          </p:txBody>
        </p:sp>
      </p:grpSp>
      <p:grpSp>
        <p:nvGrpSpPr>
          <p:cNvPr id="52" name="zz"/>
          <p:cNvGrpSpPr>
            <a:grpSpLocks/>
          </p:cNvGrpSpPr>
          <p:nvPr/>
        </p:nvGrpSpPr>
        <p:grpSpPr bwMode="auto">
          <a:xfrm>
            <a:off x="4916489" y="2200275"/>
            <a:ext cx="1555400" cy="2832100"/>
            <a:chOff x="4869538" y="2501210"/>
            <a:chExt cx="1555761" cy="2832932"/>
          </a:xfrm>
        </p:grpSpPr>
        <p:grpSp>
          <p:nvGrpSpPr>
            <p:cNvPr id="10277" name="z"/>
            <p:cNvGrpSpPr>
              <a:grpSpLocks/>
            </p:cNvGrpSpPr>
            <p:nvPr/>
          </p:nvGrpSpPr>
          <p:grpSpPr bwMode="auto">
            <a:xfrm>
              <a:off x="4869538" y="2501210"/>
              <a:ext cx="1555761" cy="2832932"/>
              <a:chOff x="3449124" y="2079309"/>
              <a:chExt cx="1555761" cy="2832932"/>
            </a:xfrm>
          </p:grpSpPr>
          <p:pic>
            <p:nvPicPr>
              <p:cNvPr id="10279" name="picture z"/>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449124" y="4092230"/>
                <a:ext cx="753218" cy="8200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80" name="z"/>
              <p:cNvSpPr txBox="1">
                <a:spLocks noChangeArrowheads="1"/>
              </p:cNvSpPr>
              <p:nvPr/>
            </p:nvSpPr>
            <p:spPr bwMode="auto">
              <a:xfrm>
                <a:off x="3588784" y="2079309"/>
                <a:ext cx="1416101" cy="1570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uffy-TTF"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uffy-TTF"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9pPr>
              </a:lstStyle>
              <a:p>
                <a:pPr>
                  <a:lnSpc>
                    <a:spcPct val="100000"/>
                  </a:lnSpc>
                  <a:spcBef>
                    <a:spcPct val="0"/>
                  </a:spcBef>
                  <a:buFontTx/>
                  <a:buNone/>
                </a:pPr>
                <a:r>
                  <a:rPr lang="en-GB" altLang="en-US" sz="9600">
                    <a:solidFill>
                      <a:schemeClr val="tx1"/>
                    </a:solidFill>
                  </a:rPr>
                  <a:t>zz</a:t>
                </a:r>
              </a:p>
            </p:txBody>
          </p:sp>
        </p:grpSp>
        <p:pic>
          <p:nvPicPr>
            <p:cNvPr id="10278" name="picture z"/>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5648613" y="4495896"/>
              <a:ext cx="753218" cy="8200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7" name="qu"/>
          <p:cNvGrpSpPr>
            <a:grpSpLocks/>
          </p:cNvGrpSpPr>
          <p:nvPr/>
        </p:nvGrpSpPr>
        <p:grpSpPr bwMode="auto">
          <a:xfrm>
            <a:off x="4729164" y="2147889"/>
            <a:ext cx="1908175" cy="2935287"/>
            <a:chOff x="3426824" y="2079309"/>
            <a:chExt cx="1908870" cy="2935540"/>
          </a:xfrm>
        </p:grpSpPr>
        <p:pic>
          <p:nvPicPr>
            <p:cNvPr id="10275" name="picture qu"/>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3426824" y="3916023"/>
              <a:ext cx="1908870" cy="1098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6" name="qu"/>
            <p:cNvSpPr txBox="1">
              <a:spLocks noChangeArrowheads="1"/>
            </p:cNvSpPr>
            <p:nvPr/>
          </p:nvSpPr>
          <p:spPr bwMode="auto">
            <a:xfrm>
              <a:off x="3588784" y="2079309"/>
              <a:ext cx="1548822"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uffy-TTF"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uffy-TTF"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9pPr>
            </a:lstStyle>
            <a:p>
              <a:pPr>
                <a:lnSpc>
                  <a:spcPct val="100000"/>
                </a:lnSpc>
                <a:spcBef>
                  <a:spcPct val="0"/>
                </a:spcBef>
                <a:buFontTx/>
                <a:buNone/>
              </a:pPr>
              <a:r>
                <a:rPr lang="en-GB" altLang="en-US" sz="9600">
                  <a:solidFill>
                    <a:schemeClr val="tx1"/>
                  </a:solidFill>
                </a:rPr>
                <a:t>qu</a:t>
              </a:r>
            </a:p>
          </p:txBody>
        </p:sp>
      </p:grpSp>
      <p:grpSp>
        <p:nvGrpSpPr>
          <p:cNvPr id="60" name="ch"/>
          <p:cNvGrpSpPr>
            <a:grpSpLocks/>
          </p:cNvGrpSpPr>
          <p:nvPr/>
        </p:nvGrpSpPr>
        <p:grpSpPr bwMode="auto">
          <a:xfrm>
            <a:off x="4959351" y="2147889"/>
            <a:ext cx="1484702" cy="2935287"/>
            <a:chOff x="3588784" y="2079309"/>
            <a:chExt cx="1484719" cy="2935540"/>
          </a:xfrm>
        </p:grpSpPr>
        <p:pic>
          <p:nvPicPr>
            <p:cNvPr id="10273" name="picture ch"/>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3912230" y="3916023"/>
              <a:ext cx="938058" cy="1098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4" name="ch"/>
            <p:cNvSpPr txBox="1">
              <a:spLocks noChangeArrowheads="1"/>
            </p:cNvSpPr>
            <p:nvPr/>
          </p:nvSpPr>
          <p:spPr bwMode="auto">
            <a:xfrm>
              <a:off x="3588784" y="2079309"/>
              <a:ext cx="1484719" cy="1569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uffy-TTF"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uffy-TTF"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9pPr>
            </a:lstStyle>
            <a:p>
              <a:pPr>
                <a:lnSpc>
                  <a:spcPct val="100000"/>
                </a:lnSpc>
                <a:spcBef>
                  <a:spcPct val="0"/>
                </a:spcBef>
                <a:buFontTx/>
                <a:buNone/>
              </a:pPr>
              <a:r>
                <a:rPr lang="en-GB" altLang="en-US" sz="9600">
                  <a:solidFill>
                    <a:schemeClr val="tx1"/>
                  </a:solidFill>
                </a:rPr>
                <a:t>ch</a:t>
              </a:r>
            </a:p>
          </p:txBody>
        </p:sp>
      </p:grpSp>
      <p:grpSp>
        <p:nvGrpSpPr>
          <p:cNvPr id="63" name="ch"/>
          <p:cNvGrpSpPr>
            <a:grpSpLocks/>
          </p:cNvGrpSpPr>
          <p:nvPr/>
        </p:nvGrpSpPr>
        <p:grpSpPr bwMode="auto">
          <a:xfrm>
            <a:off x="4814889" y="2287589"/>
            <a:ext cx="1736725" cy="2657475"/>
            <a:chOff x="3441495" y="2079309"/>
            <a:chExt cx="1737514" cy="2657650"/>
          </a:xfrm>
        </p:grpSpPr>
        <p:pic>
          <p:nvPicPr>
            <p:cNvPr id="10271" name="picture ch"/>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3441495" y="4194797"/>
              <a:ext cx="1737514" cy="54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2" name="ch"/>
            <p:cNvSpPr txBox="1">
              <a:spLocks noChangeArrowheads="1"/>
            </p:cNvSpPr>
            <p:nvPr/>
          </p:nvSpPr>
          <p:spPr bwMode="auto">
            <a:xfrm>
              <a:off x="3588784" y="2079309"/>
              <a:ext cx="1485377" cy="156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uffy-TTF"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uffy-TTF"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9pPr>
            </a:lstStyle>
            <a:p>
              <a:pPr>
                <a:lnSpc>
                  <a:spcPct val="100000"/>
                </a:lnSpc>
                <a:spcBef>
                  <a:spcPct val="0"/>
                </a:spcBef>
                <a:buFontTx/>
                <a:buNone/>
              </a:pPr>
              <a:r>
                <a:rPr lang="en-GB" altLang="en-US" sz="9600">
                  <a:solidFill>
                    <a:schemeClr val="tx1"/>
                  </a:solidFill>
                </a:rPr>
                <a:t>sh</a:t>
              </a:r>
            </a:p>
          </p:txBody>
        </p:sp>
      </p:grpSp>
      <p:grpSp>
        <p:nvGrpSpPr>
          <p:cNvPr id="66" name="ch"/>
          <p:cNvGrpSpPr>
            <a:grpSpLocks/>
          </p:cNvGrpSpPr>
          <p:nvPr/>
        </p:nvGrpSpPr>
        <p:grpSpPr bwMode="auto">
          <a:xfrm>
            <a:off x="4999038" y="2206626"/>
            <a:ext cx="1212191" cy="2817813"/>
            <a:chOff x="3588784" y="2079309"/>
            <a:chExt cx="1212691" cy="2817595"/>
          </a:xfrm>
        </p:grpSpPr>
        <p:pic>
          <p:nvPicPr>
            <p:cNvPr id="10269" name="picture ch"/>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3763946" y="3927079"/>
              <a:ext cx="1017991" cy="96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0" name="ch"/>
            <p:cNvSpPr txBox="1">
              <a:spLocks noChangeArrowheads="1"/>
            </p:cNvSpPr>
            <p:nvPr/>
          </p:nvSpPr>
          <p:spPr bwMode="auto">
            <a:xfrm>
              <a:off x="3588784" y="2079309"/>
              <a:ext cx="1212691" cy="1569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uffy-TTF"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uffy-TTF"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9pPr>
            </a:lstStyle>
            <a:p>
              <a:pPr>
                <a:lnSpc>
                  <a:spcPct val="100000"/>
                </a:lnSpc>
                <a:spcBef>
                  <a:spcPct val="0"/>
                </a:spcBef>
                <a:buFontTx/>
                <a:buNone/>
              </a:pPr>
              <a:r>
                <a:rPr lang="en-GB" altLang="en-US" sz="9600">
                  <a:solidFill>
                    <a:schemeClr val="tx1"/>
                  </a:solidFill>
                </a:rPr>
                <a:t>th</a:t>
              </a:r>
            </a:p>
          </p:txBody>
        </p:sp>
      </p:grpSp>
      <p:sp>
        <p:nvSpPr>
          <p:cNvPr id="69" name="we"/>
          <p:cNvSpPr txBox="1">
            <a:spLocks noChangeArrowheads="1"/>
          </p:cNvSpPr>
          <p:nvPr/>
        </p:nvSpPr>
        <p:spPr bwMode="auto">
          <a:xfrm>
            <a:off x="7989888" y="3260726"/>
            <a:ext cx="1364476"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uffy-TTF"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uffy-TTF"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9pPr>
          </a:lstStyle>
          <a:p>
            <a:pPr>
              <a:lnSpc>
                <a:spcPct val="100000"/>
              </a:lnSpc>
              <a:spcBef>
                <a:spcPct val="0"/>
              </a:spcBef>
              <a:buFontTx/>
              <a:buNone/>
            </a:pPr>
            <a:r>
              <a:rPr lang="en-GB" altLang="en-US" sz="7200">
                <a:solidFill>
                  <a:schemeClr val="tx1"/>
                </a:solidFill>
              </a:rPr>
              <a:t>we</a:t>
            </a:r>
          </a:p>
        </p:txBody>
      </p:sp>
      <p:sp>
        <p:nvSpPr>
          <p:cNvPr id="70" name="me"/>
          <p:cNvSpPr txBox="1">
            <a:spLocks noChangeArrowheads="1"/>
          </p:cNvSpPr>
          <p:nvPr/>
        </p:nvSpPr>
        <p:spPr bwMode="auto">
          <a:xfrm>
            <a:off x="7961313" y="3260726"/>
            <a:ext cx="146706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uffy-TTF"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uffy-TTF"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9pPr>
          </a:lstStyle>
          <a:p>
            <a:pPr>
              <a:lnSpc>
                <a:spcPct val="100000"/>
              </a:lnSpc>
              <a:spcBef>
                <a:spcPct val="0"/>
              </a:spcBef>
              <a:buFontTx/>
              <a:buNone/>
            </a:pPr>
            <a:r>
              <a:rPr lang="en-GB" altLang="en-US" sz="7200">
                <a:solidFill>
                  <a:schemeClr val="tx1"/>
                </a:solidFill>
              </a:rPr>
              <a:t>me</a:t>
            </a:r>
          </a:p>
        </p:txBody>
      </p:sp>
      <p:sp>
        <p:nvSpPr>
          <p:cNvPr id="71" name="be"/>
          <p:cNvSpPr txBox="1">
            <a:spLocks noChangeArrowheads="1"/>
          </p:cNvSpPr>
          <p:nvPr/>
        </p:nvSpPr>
        <p:spPr bwMode="auto">
          <a:xfrm>
            <a:off x="8107363" y="3260726"/>
            <a:ext cx="121058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uffy-TTF"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uffy-TTF"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9pPr>
          </a:lstStyle>
          <a:p>
            <a:pPr>
              <a:lnSpc>
                <a:spcPct val="100000"/>
              </a:lnSpc>
              <a:spcBef>
                <a:spcPct val="0"/>
              </a:spcBef>
              <a:buFontTx/>
              <a:buNone/>
            </a:pPr>
            <a:r>
              <a:rPr lang="en-GB" altLang="en-US" sz="7200">
                <a:solidFill>
                  <a:schemeClr val="tx1"/>
                </a:solidFill>
              </a:rPr>
              <a:t>be</a:t>
            </a:r>
          </a:p>
        </p:txBody>
      </p:sp>
      <p:grpSp>
        <p:nvGrpSpPr>
          <p:cNvPr id="58" name="ch"/>
          <p:cNvGrpSpPr>
            <a:grpSpLocks/>
          </p:cNvGrpSpPr>
          <p:nvPr/>
        </p:nvGrpSpPr>
        <p:grpSpPr bwMode="auto">
          <a:xfrm>
            <a:off x="4999038" y="2232026"/>
            <a:ext cx="1212191" cy="2663825"/>
            <a:chOff x="3588784" y="2079309"/>
            <a:chExt cx="1212691" cy="2664279"/>
          </a:xfrm>
        </p:grpSpPr>
        <p:pic>
          <p:nvPicPr>
            <p:cNvPr id="10267" name="picture ch"/>
            <p:cNvPicPr>
              <a:picLocks noChangeAspect="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3763946" y="4080395"/>
              <a:ext cx="1017991" cy="663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68" name="ch"/>
            <p:cNvSpPr txBox="1">
              <a:spLocks noChangeArrowheads="1"/>
            </p:cNvSpPr>
            <p:nvPr/>
          </p:nvSpPr>
          <p:spPr bwMode="auto">
            <a:xfrm>
              <a:off x="3588784" y="2079309"/>
              <a:ext cx="1212691" cy="1569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uffy-TTF"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uffy-TTF"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uffy-TTF"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uffy-TTF" pitchFamily="34" charset="0"/>
                </a:defRPr>
              </a:lvl9pPr>
            </a:lstStyle>
            <a:p>
              <a:pPr>
                <a:lnSpc>
                  <a:spcPct val="100000"/>
                </a:lnSpc>
                <a:spcBef>
                  <a:spcPct val="0"/>
                </a:spcBef>
                <a:buFontTx/>
                <a:buNone/>
              </a:pPr>
              <a:r>
                <a:rPr lang="en-GB" altLang="en-US" sz="9600">
                  <a:solidFill>
                    <a:schemeClr val="tx1"/>
                  </a:solidFill>
                </a:rPr>
                <a:t>th</a:t>
              </a:r>
            </a:p>
          </p:txBody>
        </p:sp>
      </p:grpSp>
    </p:spTree>
    <p:extLst>
      <p:ext uri="{BB962C8B-B14F-4D97-AF65-F5344CB8AC3E}">
        <p14:creationId xmlns:p14="http://schemas.microsoft.com/office/powerpoint/2010/main" val="38300450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4"/>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1500"/>
                                        <p:tgtEl>
                                          <p:spTgt spid="47"/>
                                        </p:tgtEl>
                                      </p:cBhvr>
                                    </p:animEffect>
                                  </p:childTnLst>
                                </p:cTn>
                              </p:par>
                            </p:childTnLst>
                          </p:cTn>
                        </p:par>
                        <p:par>
                          <p:cTn id="8" fill="hold" nodeType="afterGroup">
                            <p:stCondLst>
                              <p:cond delay="1500"/>
                            </p:stCondLst>
                            <p:childTnLst>
                              <p:par>
                                <p:cTn id="9" presetID="10" presetClass="exit" presetSubtype="0" fill="hold" grpId="1" nodeType="afterEffect">
                                  <p:stCondLst>
                                    <p:cond delay="0"/>
                                  </p:stCondLst>
                                  <p:childTnLst>
                                    <p:animEffect transition="out" filter="fade">
                                      <p:cBhvr>
                                        <p:cTn id="10" dur="500"/>
                                        <p:tgtEl>
                                          <p:spTgt spid="47"/>
                                        </p:tgtEl>
                                      </p:cBhvr>
                                    </p:animEffect>
                                    <p:set>
                                      <p:cBhvr>
                                        <p:cTn id="11" dur="1" fill="hold">
                                          <p:stCondLst>
                                            <p:cond delay="499"/>
                                          </p:stCondLst>
                                        </p:cTn>
                                        <p:tgtEl>
                                          <p:spTgt spid="47"/>
                                        </p:tgtEl>
                                        <p:attrNameLst>
                                          <p:attrName>style.visibility</p:attrName>
                                        </p:attrNameLst>
                                      </p:cBhvr>
                                      <p:to>
                                        <p:strVal val="hidden"/>
                                      </p:to>
                                    </p:set>
                                  </p:childTnLst>
                                </p:cTn>
                              </p:par>
                            </p:childTnLst>
                          </p:cTn>
                        </p:par>
                        <p:par>
                          <p:cTn id="12" fill="hold" nodeType="afterGroup">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48"/>
                                        </p:tgtEl>
                                        <p:attrNameLst>
                                          <p:attrName>style.visibility</p:attrName>
                                        </p:attrNameLst>
                                      </p:cBhvr>
                                      <p:to>
                                        <p:strVal val="visible"/>
                                      </p:to>
                                    </p:set>
                                    <p:animEffect transition="in" filter="fade">
                                      <p:cBhvr>
                                        <p:cTn id="15" dur="1500"/>
                                        <p:tgtEl>
                                          <p:spTgt spid="48"/>
                                        </p:tgtEl>
                                      </p:cBhvr>
                                    </p:animEffect>
                                  </p:childTnLst>
                                </p:cTn>
                              </p:par>
                            </p:childTnLst>
                          </p:cTn>
                        </p:par>
                        <p:par>
                          <p:cTn id="16" fill="hold" nodeType="afterGroup">
                            <p:stCondLst>
                              <p:cond delay="3500"/>
                            </p:stCondLst>
                            <p:childTnLst>
                              <p:par>
                                <p:cTn id="17" presetID="10" presetClass="exit" presetSubtype="0" fill="hold" grpId="1" nodeType="afterEffect">
                                  <p:stCondLst>
                                    <p:cond delay="0"/>
                                  </p:stCondLst>
                                  <p:childTnLst>
                                    <p:animEffect transition="out" filter="fade">
                                      <p:cBhvr>
                                        <p:cTn id="18" dur="500"/>
                                        <p:tgtEl>
                                          <p:spTgt spid="48"/>
                                        </p:tgtEl>
                                      </p:cBhvr>
                                    </p:animEffect>
                                    <p:set>
                                      <p:cBhvr>
                                        <p:cTn id="19" dur="1" fill="hold">
                                          <p:stCondLst>
                                            <p:cond delay="499"/>
                                          </p:stCondLst>
                                        </p:cTn>
                                        <p:tgtEl>
                                          <p:spTgt spid="48"/>
                                        </p:tgtEl>
                                        <p:attrNameLst>
                                          <p:attrName>style.visibility</p:attrName>
                                        </p:attrNameLst>
                                      </p:cBhvr>
                                      <p:to>
                                        <p:strVal val="hidden"/>
                                      </p:to>
                                    </p:set>
                                  </p:childTnLst>
                                </p:cTn>
                              </p:par>
                            </p:childTnLst>
                          </p:cTn>
                        </p:par>
                        <p:par>
                          <p:cTn id="20" fill="hold" nodeType="afterGroup">
                            <p:stCondLst>
                              <p:cond delay="4000"/>
                            </p:stCondLst>
                            <p:childTnLst>
                              <p:par>
                                <p:cTn id="21" presetID="10" presetClass="entr" presetSubtype="0" fill="hold" grpId="0" nodeType="afterEffect">
                                  <p:stCondLst>
                                    <p:cond delay="0"/>
                                  </p:stCondLst>
                                  <p:childTnLst>
                                    <p:set>
                                      <p:cBhvr>
                                        <p:cTn id="22" dur="1" fill="hold">
                                          <p:stCondLst>
                                            <p:cond delay="0"/>
                                          </p:stCondLst>
                                        </p:cTn>
                                        <p:tgtEl>
                                          <p:spTgt spid="69"/>
                                        </p:tgtEl>
                                        <p:attrNameLst>
                                          <p:attrName>style.visibility</p:attrName>
                                        </p:attrNameLst>
                                      </p:cBhvr>
                                      <p:to>
                                        <p:strVal val="visible"/>
                                      </p:to>
                                    </p:set>
                                    <p:animEffect transition="in" filter="fade">
                                      <p:cBhvr>
                                        <p:cTn id="23" dur="1500"/>
                                        <p:tgtEl>
                                          <p:spTgt spid="69"/>
                                        </p:tgtEl>
                                      </p:cBhvr>
                                    </p:animEffect>
                                  </p:childTnLst>
                                </p:cTn>
                              </p:par>
                            </p:childTnLst>
                          </p:cTn>
                        </p:par>
                        <p:par>
                          <p:cTn id="24" fill="hold" nodeType="afterGroup">
                            <p:stCondLst>
                              <p:cond delay="5500"/>
                            </p:stCondLst>
                            <p:childTnLst>
                              <p:par>
                                <p:cTn id="25" presetID="10" presetClass="exit" presetSubtype="0" fill="hold" grpId="1" nodeType="afterEffect">
                                  <p:stCondLst>
                                    <p:cond delay="0"/>
                                  </p:stCondLst>
                                  <p:childTnLst>
                                    <p:animEffect transition="out" filter="fade">
                                      <p:cBhvr>
                                        <p:cTn id="26" dur="500"/>
                                        <p:tgtEl>
                                          <p:spTgt spid="69"/>
                                        </p:tgtEl>
                                      </p:cBhvr>
                                    </p:animEffect>
                                    <p:set>
                                      <p:cBhvr>
                                        <p:cTn id="27" dur="1" fill="hold">
                                          <p:stCondLst>
                                            <p:cond delay="499"/>
                                          </p:stCondLst>
                                        </p:cTn>
                                        <p:tgtEl>
                                          <p:spTgt spid="69"/>
                                        </p:tgtEl>
                                        <p:attrNameLst>
                                          <p:attrName>style.visibility</p:attrName>
                                        </p:attrNameLst>
                                      </p:cBhvr>
                                      <p:to>
                                        <p:strVal val="hidden"/>
                                      </p:to>
                                    </p:set>
                                  </p:childTnLst>
                                </p:cTn>
                              </p:par>
                            </p:childTnLst>
                          </p:cTn>
                        </p:par>
                        <p:par>
                          <p:cTn id="28" fill="hold" nodeType="afterGroup">
                            <p:stCondLst>
                              <p:cond delay="6000"/>
                            </p:stCondLst>
                            <p:childTnLst>
                              <p:par>
                                <p:cTn id="29" presetID="10" presetClass="entr" presetSubtype="0" fill="hold" grpId="0" nodeType="afterEffect">
                                  <p:stCondLst>
                                    <p:cond delay="0"/>
                                  </p:stCondLst>
                                  <p:childTnLst>
                                    <p:set>
                                      <p:cBhvr>
                                        <p:cTn id="30" dur="1" fill="hold">
                                          <p:stCondLst>
                                            <p:cond delay="0"/>
                                          </p:stCondLst>
                                        </p:cTn>
                                        <p:tgtEl>
                                          <p:spTgt spid="70"/>
                                        </p:tgtEl>
                                        <p:attrNameLst>
                                          <p:attrName>style.visibility</p:attrName>
                                        </p:attrNameLst>
                                      </p:cBhvr>
                                      <p:to>
                                        <p:strVal val="visible"/>
                                      </p:to>
                                    </p:set>
                                    <p:animEffect transition="in" filter="fade">
                                      <p:cBhvr>
                                        <p:cTn id="31" dur="1500"/>
                                        <p:tgtEl>
                                          <p:spTgt spid="70"/>
                                        </p:tgtEl>
                                      </p:cBhvr>
                                    </p:animEffect>
                                  </p:childTnLst>
                                </p:cTn>
                              </p:par>
                            </p:childTnLst>
                          </p:cTn>
                        </p:par>
                        <p:par>
                          <p:cTn id="32" fill="hold" nodeType="afterGroup">
                            <p:stCondLst>
                              <p:cond delay="7500"/>
                            </p:stCondLst>
                            <p:childTnLst>
                              <p:par>
                                <p:cTn id="33" presetID="10" presetClass="exit" presetSubtype="0" fill="hold" grpId="1" nodeType="afterEffect">
                                  <p:stCondLst>
                                    <p:cond delay="0"/>
                                  </p:stCondLst>
                                  <p:childTnLst>
                                    <p:animEffect transition="out" filter="fade">
                                      <p:cBhvr>
                                        <p:cTn id="34" dur="500"/>
                                        <p:tgtEl>
                                          <p:spTgt spid="70"/>
                                        </p:tgtEl>
                                      </p:cBhvr>
                                    </p:animEffect>
                                    <p:set>
                                      <p:cBhvr>
                                        <p:cTn id="35" dur="1" fill="hold">
                                          <p:stCondLst>
                                            <p:cond delay="499"/>
                                          </p:stCondLst>
                                        </p:cTn>
                                        <p:tgtEl>
                                          <p:spTgt spid="70"/>
                                        </p:tgtEl>
                                        <p:attrNameLst>
                                          <p:attrName>style.visibility</p:attrName>
                                        </p:attrNameLst>
                                      </p:cBhvr>
                                      <p:to>
                                        <p:strVal val="hidden"/>
                                      </p:to>
                                    </p:set>
                                  </p:childTnLst>
                                </p:cTn>
                              </p:par>
                            </p:childTnLst>
                          </p:cTn>
                        </p:par>
                        <p:par>
                          <p:cTn id="36" fill="hold" nodeType="afterGroup">
                            <p:stCondLst>
                              <p:cond delay="8000"/>
                            </p:stCondLst>
                            <p:childTnLst>
                              <p:par>
                                <p:cTn id="37" presetID="10" presetClass="entr" presetSubtype="0" fill="hold" grpId="0" nodeType="afterEffect">
                                  <p:stCondLst>
                                    <p:cond delay="0"/>
                                  </p:stCondLst>
                                  <p:childTnLst>
                                    <p:set>
                                      <p:cBhvr>
                                        <p:cTn id="38" dur="1" fill="hold">
                                          <p:stCondLst>
                                            <p:cond delay="0"/>
                                          </p:stCondLst>
                                        </p:cTn>
                                        <p:tgtEl>
                                          <p:spTgt spid="71"/>
                                        </p:tgtEl>
                                        <p:attrNameLst>
                                          <p:attrName>style.visibility</p:attrName>
                                        </p:attrNameLst>
                                      </p:cBhvr>
                                      <p:to>
                                        <p:strVal val="visible"/>
                                      </p:to>
                                    </p:set>
                                    <p:animEffect transition="in" filter="fade">
                                      <p:cBhvr>
                                        <p:cTn id="39" dur="1500"/>
                                        <p:tgtEl>
                                          <p:spTgt spid="71"/>
                                        </p:tgtEl>
                                      </p:cBhvr>
                                    </p:animEffect>
                                  </p:childTnLst>
                                </p:cTn>
                              </p:par>
                            </p:childTnLst>
                          </p:cTn>
                        </p:par>
                        <p:par>
                          <p:cTn id="40" fill="hold" nodeType="afterGroup">
                            <p:stCondLst>
                              <p:cond delay="9500"/>
                            </p:stCondLst>
                            <p:childTnLst>
                              <p:par>
                                <p:cTn id="41" presetID="10" presetClass="exit" presetSubtype="0" fill="hold" grpId="1" nodeType="afterEffect">
                                  <p:stCondLst>
                                    <p:cond delay="0"/>
                                  </p:stCondLst>
                                  <p:childTnLst>
                                    <p:animEffect transition="out" filter="fade">
                                      <p:cBhvr>
                                        <p:cTn id="42" dur="500"/>
                                        <p:tgtEl>
                                          <p:spTgt spid="71"/>
                                        </p:tgtEl>
                                      </p:cBhvr>
                                    </p:animEffect>
                                    <p:set>
                                      <p:cBhvr>
                                        <p:cTn id="43" dur="1" fill="hold">
                                          <p:stCondLst>
                                            <p:cond delay="499"/>
                                          </p:stCondLst>
                                        </p:cTn>
                                        <p:tgtEl>
                                          <p:spTgt spid="71"/>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44" restart="whenNotActive" fill="hold" evtFilter="cancelBubble" nodeType="interactiveSeq">
                <p:stCondLst>
                  <p:cond evt="onClick" delay="0">
                    <p:tgtEl>
                      <p:spTgt spid="38"/>
                    </p:tgtEl>
                  </p:cond>
                </p:stCondLst>
                <p:endSync evt="end" delay="0">
                  <p:rtn val="all"/>
                </p:endSync>
                <p:childTnLst>
                  <p:par>
                    <p:cTn id="45" fill="hold" nodeType="clickPar">
                      <p:stCondLst>
                        <p:cond delay="0"/>
                      </p:stCondLst>
                      <p:childTnLst>
                        <p:par>
                          <p:cTn id="46" fill="hold" nodeType="withGroup">
                            <p:stCondLst>
                              <p:cond delay="0"/>
                            </p:stCondLst>
                            <p:childTnLst>
                              <p:par>
                                <p:cTn id="47" presetID="10" presetClass="entr" presetSubtype="0" fill="hold" nodeType="afterEffect">
                                  <p:stCondLst>
                                    <p:cond delay="0"/>
                                  </p:stCondLst>
                                  <p:childTnLst>
                                    <p:set>
                                      <p:cBhvr>
                                        <p:cTn id="48" dur="1" fill="hold">
                                          <p:stCondLst>
                                            <p:cond delay="0"/>
                                          </p:stCondLst>
                                        </p:cTn>
                                        <p:tgtEl>
                                          <p:spTgt spid="35"/>
                                        </p:tgtEl>
                                        <p:attrNameLst>
                                          <p:attrName>style.visibility</p:attrName>
                                        </p:attrNameLst>
                                      </p:cBhvr>
                                      <p:to>
                                        <p:strVal val="visible"/>
                                      </p:to>
                                    </p:set>
                                    <p:animEffect transition="in" filter="fade">
                                      <p:cBhvr>
                                        <p:cTn id="49" dur="2000"/>
                                        <p:tgtEl>
                                          <p:spTgt spid="35"/>
                                        </p:tgtEl>
                                      </p:cBhvr>
                                    </p:animEffect>
                                  </p:childTnLst>
                                </p:cTn>
                              </p:par>
                            </p:childTnLst>
                          </p:cTn>
                        </p:par>
                        <p:par>
                          <p:cTn id="50" fill="hold" nodeType="afterGroup">
                            <p:stCondLst>
                              <p:cond delay="2000"/>
                            </p:stCondLst>
                            <p:childTnLst>
                              <p:par>
                                <p:cTn id="51" presetID="10" presetClass="exit" presetSubtype="0" fill="hold" nodeType="afterEffect">
                                  <p:stCondLst>
                                    <p:cond delay="0"/>
                                  </p:stCondLst>
                                  <p:childTnLst>
                                    <p:animEffect transition="out" filter="fade">
                                      <p:cBhvr>
                                        <p:cTn id="52" dur="500"/>
                                        <p:tgtEl>
                                          <p:spTgt spid="35"/>
                                        </p:tgtEl>
                                      </p:cBhvr>
                                    </p:animEffect>
                                    <p:set>
                                      <p:cBhvr>
                                        <p:cTn id="53" dur="1" fill="hold">
                                          <p:stCondLst>
                                            <p:cond delay="499"/>
                                          </p:stCondLst>
                                        </p:cTn>
                                        <p:tgtEl>
                                          <p:spTgt spid="35"/>
                                        </p:tgtEl>
                                        <p:attrNameLst>
                                          <p:attrName>style.visibility</p:attrName>
                                        </p:attrNameLst>
                                      </p:cBhvr>
                                      <p:to>
                                        <p:strVal val="hidden"/>
                                      </p:to>
                                    </p:set>
                                  </p:childTnLst>
                                </p:cTn>
                              </p:par>
                            </p:childTnLst>
                          </p:cTn>
                        </p:par>
                        <p:par>
                          <p:cTn id="54" fill="hold" nodeType="afterGroup">
                            <p:stCondLst>
                              <p:cond delay="2500"/>
                            </p:stCondLst>
                            <p:childTnLst>
                              <p:par>
                                <p:cTn id="55" presetID="10" presetClass="entr" presetSubtype="0" fill="hold" nodeType="afterEffect">
                                  <p:stCondLst>
                                    <p:cond delay="0"/>
                                  </p:stCondLst>
                                  <p:childTnLst>
                                    <p:set>
                                      <p:cBhvr>
                                        <p:cTn id="56" dur="1" fill="hold">
                                          <p:stCondLst>
                                            <p:cond delay="0"/>
                                          </p:stCondLst>
                                        </p:cTn>
                                        <p:tgtEl>
                                          <p:spTgt spid="32"/>
                                        </p:tgtEl>
                                        <p:attrNameLst>
                                          <p:attrName>style.visibility</p:attrName>
                                        </p:attrNameLst>
                                      </p:cBhvr>
                                      <p:to>
                                        <p:strVal val="visible"/>
                                      </p:to>
                                    </p:set>
                                    <p:animEffect transition="in" filter="fade">
                                      <p:cBhvr>
                                        <p:cTn id="57" dur="2000"/>
                                        <p:tgtEl>
                                          <p:spTgt spid="32"/>
                                        </p:tgtEl>
                                      </p:cBhvr>
                                    </p:animEffect>
                                  </p:childTnLst>
                                </p:cTn>
                              </p:par>
                            </p:childTnLst>
                          </p:cTn>
                        </p:par>
                        <p:par>
                          <p:cTn id="58" fill="hold" nodeType="afterGroup">
                            <p:stCondLst>
                              <p:cond delay="4500"/>
                            </p:stCondLst>
                            <p:childTnLst>
                              <p:par>
                                <p:cTn id="59" presetID="10" presetClass="exit" presetSubtype="0" fill="hold" nodeType="afterEffect">
                                  <p:stCondLst>
                                    <p:cond delay="0"/>
                                  </p:stCondLst>
                                  <p:childTnLst>
                                    <p:animEffect transition="out" filter="fade">
                                      <p:cBhvr>
                                        <p:cTn id="60" dur="500"/>
                                        <p:tgtEl>
                                          <p:spTgt spid="32"/>
                                        </p:tgtEl>
                                      </p:cBhvr>
                                    </p:animEffect>
                                    <p:set>
                                      <p:cBhvr>
                                        <p:cTn id="61" dur="1" fill="hold">
                                          <p:stCondLst>
                                            <p:cond delay="499"/>
                                          </p:stCondLst>
                                        </p:cTn>
                                        <p:tgtEl>
                                          <p:spTgt spid="32"/>
                                        </p:tgtEl>
                                        <p:attrNameLst>
                                          <p:attrName>style.visibility</p:attrName>
                                        </p:attrNameLst>
                                      </p:cBhvr>
                                      <p:to>
                                        <p:strVal val="hidden"/>
                                      </p:to>
                                    </p:set>
                                  </p:childTnLst>
                                </p:cTn>
                              </p:par>
                            </p:childTnLst>
                          </p:cTn>
                        </p:par>
                        <p:par>
                          <p:cTn id="62" fill="hold" nodeType="afterGroup">
                            <p:stCondLst>
                              <p:cond delay="5000"/>
                            </p:stCondLst>
                            <p:childTnLst>
                              <p:par>
                                <p:cTn id="63" presetID="10" presetClass="entr" presetSubtype="0" fill="hold" nodeType="afterEffect">
                                  <p:stCondLst>
                                    <p:cond delay="0"/>
                                  </p:stCondLst>
                                  <p:childTnLst>
                                    <p:set>
                                      <p:cBhvr>
                                        <p:cTn id="64" dur="1" fill="hold">
                                          <p:stCondLst>
                                            <p:cond delay="0"/>
                                          </p:stCondLst>
                                        </p:cTn>
                                        <p:tgtEl>
                                          <p:spTgt spid="27"/>
                                        </p:tgtEl>
                                        <p:attrNameLst>
                                          <p:attrName>style.visibility</p:attrName>
                                        </p:attrNameLst>
                                      </p:cBhvr>
                                      <p:to>
                                        <p:strVal val="visible"/>
                                      </p:to>
                                    </p:set>
                                    <p:animEffect transition="in" filter="fade">
                                      <p:cBhvr>
                                        <p:cTn id="65" dur="2000"/>
                                        <p:tgtEl>
                                          <p:spTgt spid="27"/>
                                        </p:tgtEl>
                                      </p:cBhvr>
                                    </p:animEffect>
                                  </p:childTnLst>
                                </p:cTn>
                              </p:par>
                            </p:childTnLst>
                          </p:cTn>
                        </p:par>
                        <p:par>
                          <p:cTn id="66" fill="hold" nodeType="afterGroup">
                            <p:stCondLst>
                              <p:cond delay="7000"/>
                            </p:stCondLst>
                            <p:childTnLst>
                              <p:par>
                                <p:cTn id="67" presetID="10" presetClass="exit" presetSubtype="0" fill="hold" nodeType="afterEffect">
                                  <p:stCondLst>
                                    <p:cond delay="0"/>
                                  </p:stCondLst>
                                  <p:childTnLst>
                                    <p:animEffect transition="out" filter="fade">
                                      <p:cBhvr>
                                        <p:cTn id="68" dur="500"/>
                                        <p:tgtEl>
                                          <p:spTgt spid="27"/>
                                        </p:tgtEl>
                                      </p:cBhvr>
                                    </p:animEffect>
                                    <p:set>
                                      <p:cBhvr>
                                        <p:cTn id="69" dur="1" fill="hold">
                                          <p:stCondLst>
                                            <p:cond delay="499"/>
                                          </p:stCondLst>
                                        </p:cTn>
                                        <p:tgtEl>
                                          <p:spTgt spid="27"/>
                                        </p:tgtEl>
                                        <p:attrNameLst>
                                          <p:attrName>style.visibility</p:attrName>
                                        </p:attrNameLst>
                                      </p:cBhvr>
                                      <p:to>
                                        <p:strVal val="hidden"/>
                                      </p:to>
                                    </p:set>
                                  </p:childTnLst>
                                </p:cTn>
                              </p:par>
                            </p:childTnLst>
                          </p:cTn>
                        </p:par>
                        <p:par>
                          <p:cTn id="70" fill="hold" nodeType="afterGroup">
                            <p:stCondLst>
                              <p:cond delay="7500"/>
                            </p:stCondLst>
                            <p:childTnLst>
                              <p:par>
                                <p:cTn id="71" presetID="10" presetClass="entr" presetSubtype="0" fill="hold" nodeType="after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fade">
                                      <p:cBhvr>
                                        <p:cTn id="73" dur="2000"/>
                                        <p:tgtEl>
                                          <p:spTgt spid="24"/>
                                        </p:tgtEl>
                                      </p:cBhvr>
                                    </p:animEffect>
                                  </p:childTnLst>
                                </p:cTn>
                              </p:par>
                            </p:childTnLst>
                          </p:cTn>
                        </p:par>
                        <p:par>
                          <p:cTn id="74" fill="hold" nodeType="afterGroup">
                            <p:stCondLst>
                              <p:cond delay="9500"/>
                            </p:stCondLst>
                            <p:childTnLst>
                              <p:par>
                                <p:cTn id="75" presetID="10" presetClass="exit" presetSubtype="0" fill="hold" nodeType="afterEffect">
                                  <p:stCondLst>
                                    <p:cond delay="0"/>
                                  </p:stCondLst>
                                  <p:childTnLst>
                                    <p:animEffect transition="out" filter="fade">
                                      <p:cBhvr>
                                        <p:cTn id="76" dur="500"/>
                                        <p:tgtEl>
                                          <p:spTgt spid="24"/>
                                        </p:tgtEl>
                                      </p:cBhvr>
                                    </p:animEffect>
                                    <p:set>
                                      <p:cBhvr>
                                        <p:cTn id="77" dur="1" fill="hold">
                                          <p:stCondLst>
                                            <p:cond delay="499"/>
                                          </p:stCondLst>
                                        </p:cTn>
                                        <p:tgtEl>
                                          <p:spTgt spid="24"/>
                                        </p:tgtEl>
                                        <p:attrNameLst>
                                          <p:attrName>style.visibility</p:attrName>
                                        </p:attrNameLst>
                                      </p:cBhvr>
                                      <p:to>
                                        <p:strVal val="hidden"/>
                                      </p:to>
                                    </p:set>
                                  </p:childTnLst>
                                </p:cTn>
                              </p:par>
                            </p:childTnLst>
                          </p:cTn>
                        </p:par>
                        <p:par>
                          <p:cTn id="78" fill="hold" nodeType="afterGroup">
                            <p:stCondLst>
                              <p:cond delay="10000"/>
                            </p:stCondLst>
                            <p:childTnLst>
                              <p:par>
                                <p:cTn id="79" presetID="10" presetClass="entr" presetSubtype="0" fill="hold" nodeType="afterEffect">
                                  <p:stCondLst>
                                    <p:cond delay="0"/>
                                  </p:stCondLst>
                                  <p:childTnLst>
                                    <p:set>
                                      <p:cBhvr>
                                        <p:cTn id="80" dur="1" fill="hold">
                                          <p:stCondLst>
                                            <p:cond delay="0"/>
                                          </p:stCondLst>
                                        </p:cTn>
                                        <p:tgtEl>
                                          <p:spTgt spid="21"/>
                                        </p:tgtEl>
                                        <p:attrNameLst>
                                          <p:attrName>style.visibility</p:attrName>
                                        </p:attrNameLst>
                                      </p:cBhvr>
                                      <p:to>
                                        <p:strVal val="visible"/>
                                      </p:to>
                                    </p:set>
                                    <p:animEffect transition="in" filter="fade">
                                      <p:cBhvr>
                                        <p:cTn id="81" dur="2000"/>
                                        <p:tgtEl>
                                          <p:spTgt spid="21"/>
                                        </p:tgtEl>
                                      </p:cBhvr>
                                    </p:animEffect>
                                  </p:childTnLst>
                                </p:cTn>
                              </p:par>
                            </p:childTnLst>
                          </p:cTn>
                        </p:par>
                        <p:par>
                          <p:cTn id="82" fill="hold" nodeType="afterGroup">
                            <p:stCondLst>
                              <p:cond delay="12000"/>
                            </p:stCondLst>
                            <p:childTnLst>
                              <p:par>
                                <p:cTn id="83" presetID="10" presetClass="exit" presetSubtype="0" fill="hold" nodeType="afterEffect">
                                  <p:stCondLst>
                                    <p:cond delay="0"/>
                                  </p:stCondLst>
                                  <p:childTnLst>
                                    <p:animEffect transition="out" filter="fade">
                                      <p:cBhvr>
                                        <p:cTn id="84" dur="500"/>
                                        <p:tgtEl>
                                          <p:spTgt spid="21"/>
                                        </p:tgtEl>
                                      </p:cBhvr>
                                    </p:animEffect>
                                    <p:set>
                                      <p:cBhvr>
                                        <p:cTn id="85" dur="1" fill="hold">
                                          <p:stCondLst>
                                            <p:cond delay="499"/>
                                          </p:stCondLst>
                                        </p:cTn>
                                        <p:tgtEl>
                                          <p:spTgt spid="21"/>
                                        </p:tgtEl>
                                        <p:attrNameLst>
                                          <p:attrName>style.visibility</p:attrName>
                                        </p:attrNameLst>
                                      </p:cBhvr>
                                      <p:to>
                                        <p:strVal val="hidden"/>
                                      </p:to>
                                    </p:set>
                                  </p:childTnLst>
                                </p:cTn>
                              </p:par>
                            </p:childTnLst>
                          </p:cTn>
                        </p:par>
                        <p:par>
                          <p:cTn id="86" fill="hold" nodeType="afterGroup">
                            <p:stCondLst>
                              <p:cond delay="12500"/>
                            </p:stCondLst>
                            <p:childTnLst>
                              <p:par>
                                <p:cTn id="87" presetID="10" presetClass="entr" presetSubtype="0" fill="hold" nodeType="afterEffect">
                                  <p:stCondLst>
                                    <p:cond delay="0"/>
                                  </p:stCondLst>
                                  <p:childTnLst>
                                    <p:set>
                                      <p:cBhvr>
                                        <p:cTn id="88" dur="1" fill="hold">
                                          <p:stCondLst>
                                            <p:cond delay="0"/>
                                          </p:stCondLst>
                                        </p:cTn>
                                        <p:tgtEl>
                                          <p:spTgt spid="49"/>
                                        </p:tgtEl>
                                        <p:attrNameLst>
                                          <p:attrName>style.visibility</p:attrName>
                                        </p:attrNameLst>
                                      </p:cBhvr>
                                      <p:to>
                                        <p:strVal val="visible"/>
                                      </p:to>
                                    </p:set>
                                    <p:animEffect transition="in" filter="fade">
                                      <p:cBhvr>
                                        <p:cTn id="89" dur="2000"/>
                                        <p:tgtEl>
                                          <p:spTgt spid="49"/>
                                        </p:tgtEl>
                                      </p:cBhvr>
                                    </p:animEffect>
                                  </p:childTnLst>
                                </p:cTn>
                              </p:par>
                            </p:childTnLst>
                          </p:cTn>
                        </p:par>
                        <p:par>
                          <p:cTn id="90" fill="hold" nodeType="afterGroup">
                            <p:stCondLst>
                              <p:cond delay="14500"/>
                            </p:stCondLst>
                            <p:childTnLst>
                              <p:par>
                                <p:cTn id="91" presetID="10" presetClass="exit" presetSubtype="0" fill="hold" nodeType="afterEffect">
                                  <p:stCondLst>
                                    <p:cond delay="0"/>
                                  </p:stCondLst>
                                  <p:childTnLst>
                                    <p:animEffect transition="out" filter="fade">
                                      <p:cBhvr>
                                        <p:cTn id="92" dur="500"/>
                                        <p:tgtEl>
                                          <p:spTgt spid="49"/>
                                        </p:tgtEl>
                                      </p:cBhvr>
                                    </p:animEffect>
                                    <p:set>
                                      <p:cBhvr>
                                        <p:cTn id="93" dur="1" fill="hold">
                                          <p:stCondLst>
                                            <p:cond delay="499"/>
                                          </p:stCondLst>
                                        </p:cTn>
                                        <p:tgtEl>
                                          <p:spTgt spid="49"/>
                                        </p:tgtEl>
                                        <p:attrNameLst>
                                          <p:attrName>style.visibility</p:attrName>
                                        </p:attrNameLst>
                                      </p:cBhvr>
                                      <p:to>
                                        <p:strVal val="hidden"/>
                                      </p:to>
                                    </p:set>
                                  </p:childTnLst>
                                </p:cTn>
                              </p:par>
                            </p:childTnLst>
                          </p:cTn>
                        </p:par>
                        <p:par>
                          <p:cTn id="94" fill="hold" nodeType="afterGroup">
                            <p:stCondLst>
                              <p:cond delay="15000"/>
                            </p:stCondLst>
                            <p:childTnLst>
                              <p:par>
                                <p:cTn id="95" presetID="10" presetClass="entr" presetSubtype="0" fill="hold" nodeType="afterEffect">
                                  <p:stCondLst>
                                    <p:cond delay="0"/>
                                  </p:stCondLst>
                                  <p:childTnLst>
                                    <p:set>
                                      <p:cBhvr>
                                        <p:cTn id="96" dur="1" fill="hold">
                                          <p:stCondLst>
                                            <p:cond delay="0"/>
                                          </p:stCondLst>
                                        </p:cTn>
                                        <p:tgtEl>
                                          <p:spTgt spid="52"/>
                                        </p:tgtEl>
                                        <p:attrNameLst>
                                          <p:attrName>style.visibility</p:attrName>
                                        </p:attrNameLst>
                                      </p:cBhvr>
                                      <p:to>
                                        <p:strVal val="visible"/>
                                      </p:to>
                                    </p:set>
                                    <p:animEffect transition="in" filter="fade">
                                      <p:cBhvr>
                                        <p:cTn id="97" dur="2000"/>
                                        <p:tgtEl>
                                          <p:spTgt spid="52"/>
                                        </p:tgtEl>
                                      </p:cBhvr>
                                    </p:animEffect>
                                  </p:childTnLst>
                                </p:cTn>
                              </p:par>
                            </p:childTnLst>
                          </p:cTn>
                        </p:par>
                        <p:par>
                          <p:cTn id="98" fill="hold" nodeType="afterGroup">
                            <p:stCondLst>
                              <p:cond delay="17000"/>
                            </p:stCondLst>
                            <p:childTnLst>
                              <p:par>
                                <p:cTn id="99" presetID="10" presetClass="exit" presetSubtype="0" fill="hold" nodeType="afterEffect">
                                  <p:stCondLst>
                                    <p:cond delay="0"/>
                                  </p:stCondLst>
                                  <p:childTnLst>
                                    <p:animEffect transition="out" filter="fade">
                                      <p:cBhvr>
                                        <p:cTn id="100" dur="500"/>
                                        <p:tgtEl>
                                          <p:spTgt spid="52"/>
                                        </p:tgtEl>
                                      </p:cBhvr>
                                    </p:animEffect>
                                    <p:set>
                                      <p:cBhvr>
                                        <p:cTn id="101" dur="1" fill="hold">
                                          <p:stCondLst>
                                            <p:cond delay="499"/>
                                          </p:stCondLst>
                                        </p:cTn>
                                        <p:tgtEl>
                                          <p:spTgt spid="52"/>
                                        </p:tgtEl>
                                        <p:attrNameLst>
                                          <p:attrName>style.visibility</p:attrName>
                                        </p:attrNameLst>
                                      </p:cBhvr>
                                      <p:to>
                                        <p:strVal val="hidden"/>
                                      </p:to>
                                    </p:set>
                                  </p:childTnLst>
                                </p:cTn>
                              </p:par>
                            </p:childTnLst>
                          </p:cTn>
                        </p:par>
                        <p:par>
                          <p:cTn id="102" fill="hold" nodeType="afterGroup">
                            <p:stCondLst>
                              <p:cond delay="17500"/>
                            </p:stCondLst>
                            <p:childTnLst>
                              <p:par>
                                <p:cTn id="103" presetID="10" presetClass="entr" presetSubtype="0" fill="hold" nodeType="afterEffect">
                                  <p:stCondLst>
                                    <p:cond delay="0"/>
                                  </p:stCondLst>
                                  <p:childTnLst>
                                    <p:set>
                                      <p:cBhvr>
                                        <p:cTn id="104" dur="1" fill="hold">
                                          <p:stCondLst>
                                            <p:cond delay="0"/>
                                          </p:stCondLst>
                                        </p:cTn>
                                        <p:tgtEl>
                                          <p:spTgt spid="57"/>
                                        </p:tgtEl>
                                        <p:attrNameLst>
                                          <p:attrName>style.visibility</p:attrName>
                                        </p:attrNameLst>
                                      </p:cBhvr>
                                      <p:to>
                                        <p:strVal val="visible"/>
                                      </p:to>
                                    </p:set>
                                    <p:animEffect transition="in" filter="fade">
                                      <p:cBhvr>
                                        <p:cTn id="105" dur="2000"/>
                                        <p:tgtEl>
                                          <p:spTgt spid="57"/>
                                        </p:tgtEl>
                                      </p:cBhvr>
                                    </p:animEffect>
                                  </p:childTnLst>
                                </p:cTn>
                              </p:par>
                            </p:childTnLst>
                          </p:cTn>
                        </p:par>
                        <p:par>
                          <p:cTn id="106" fill="hold" nodeType="afterGroup">
                            <p:stCondLst>
                              <p:cond delay="19500"/>
                            </p:stCondLst>
                            <p:childTnLst>
                              <p:par>
                                <p:cTn id="107" presetID="10" presetClass="exit" presetSubtype="0" fill="hold" nodeType="afterEffect">
                                  <p:stCondLst>
                                    <p:cond delay="0"/>
                                  </p:stCondLst>
                                  <p:childTnLst>
                                    <p:animEffect transition="out" filter="fade">
                                      <p:cBhvr>
                                        <p:cTn id="108" dur="500"/>
                                        <p:tgtEl>
                                          <p:spTgt spid="57"/>
                                        </p:tgtEl>
                                      </p:cBhvr>
                                    </p:animEffect>
                                    <p:set>
                                      <p:cBhvr>
                                        <p:cTn id="109" dur="1" fill="hold">
                                          <p:stCondLst>
                                            <p:cond delay="499"/>
                                          </p:stCondLst>
                                        </p:cTn>
                                        <p:tgtEl>
                                          <p:spTgt spid="57"/>
                                        </p:tgtEl>
                                        <p:attrNameLst>
                                          <p:attrName>style.visibility</p:attrName>
                                        </p:attrNameLst>
                                      </p:cBhvr>
                                      <p:to>
                                        <p:strVal val="hidden"/>
                                      </p:to>
                                    </p:set>
                                  </p:childTnLst>
                                </p:cTn>
                              </p:par>
                            </p:childTnLst>
                          </p:cTn>
                        </p:par>
                        <p:par>
                          <p:cTn id="110" fill="hold" nodeType="afterGroup">
                            <p:stCondLst>
                              <p:cond delay="20000"/>
                            </p:stCondLst>
                            <p:childTnLst>
                              <p:par>
                                <p:cTn id="111" presetID="10" presetClass="entr" presetSubtype="0" fill="hold" nodeType="afterEffect">
                                  <p:stCondLst>
                                    <p:cond delay="0"/>
                                  </p:stCondLst>
                                  <p:childTnLst>
                                    <p:set>
                                      <p:cBhvr>
                                        <p:cTn id="112" dur="1" fill="hold">
                                          <p:stCondLst>
                                            <p:cond delay="0"/>
                                          </p:stCondLst>
                                        </p:cTn>
                                        <p:tgtEl>
                                          <p:spTgt spid="60"/>
                                        </p:tgtEl>
                                        <p:attrNameLst>
                                          <p:attrName>style.visibility</p:attrName>
                                        </p:attrNameLst>
                                      </p:cBhvr>
                                      <p:to>
                                        <p:strVal val="visible"/>
                                      </p:to>
                                    </p:set>
                                    <p:animEffect transition="in" filter="fade">
                                      <p:cBhvr>
                                        <p:cTn id="113" dur="2000"/>
                                        <p:tgtEl>
                                          <p:spTgt spid="60"/>
                                        </p:tgtEl>
                                      </p:cBhvr>
                                    </p:animEffect>
                                  </p:childTnLst>
                                </p:cTn>
                              </p:par>
                            </p:childTnLst>
                          </p:cTn>
                        </p:par>
                        <p:par>
                          <p:cTn id="114" fill="hold" nodeType="afterGroup">
                            <p:stCondLst>
                              <p:cond delay="22000"/>
                            </p:stCondLst>
                            <p:childTnLst>
                              <p:par>
                                <p:cTn id="115" presetID="10" presetClass="exit" presetSubtype="0" fill="hold" nodeType="afterEffect">
                                  <p:stCondLst>
                                    <p:cond delay="0"/>
                                  </p:stCondLst>
                                  <p:childTnLst>
                                    <p:animEffect transition="out" filter="fade">
                                      <p:cBhvr>
                                        <p:cTn id="116" dur="500"/>
                                        <p:tgtEl>
                                          <p:spTgt spid="60"/>
                                        </p:tgtEl>
                                      </p:cBhvr>
                                    </p:animEffect>
                                    <p:set>
                                      <p:cBhvr>
                                        <p:cTn id="117" dur="1" fill="hold">
                                          <p:stCondLst>
                                            <p:cond delay="499"/>
                                          </p:stCondLst>
                                        </p:cTn>
                                        <p:tgtEl>
                                          <p:spTgt spid="60"/>
                                        </p:tgtEl>
                                        <p:attrNameLst>
                                          <p:attrName>style.visibility</p:attrName>
                                        </p:attrNameLst>
                                      </p:cBhvr>
                                      <p:to>
                                        <p:strVal val="hidden"/>
                                      </p:to>
                                    </p:set>
                                  </p:childTnLst>
                                </p:cTn>
                              </p:par>
                            </p:childTnLst>
                          </p:cTn>
                        </p:par>
                        <p:par>
                          <p:cTn id="118" fill="hold" nodeType="afterGroup">
                            <p:stCondLst>
                              <p:cond delay="22500"/>
                            </p:stCondLst>
                            <p:childTnLst>
                              <p:par>
                                <p:cTn id="119" presetID="10" presetClass="entr" presetSubtype="0" fill="hold" nodeType="afterEffect">
                                  <p:stCondLst>
                                    <p:cond delay="0"/>
                                  </p:stCondLst>
                                  <p:childTnLst>
                                    <p:set>
                                      <p:cBhvr>
                                        <p:cTn id="120" dur="1" fill="hold">
                                          <p:stCondLst>
                                            <p:cond delay="0"/>
                                          </p:stCondLst>
                                        </p:cTn>
                                        <p:tgtEl>
                                          <p:spTgt spid="63"/>
                                        </p:tgtEl>
                                        <p:attrNameLst>
                                          <p:attrName>style.visibility</p:attrName>
                                        </p:attrNameLst>
                                      </p:cBhvr>
                                      <p:to>
                                        <p:strVal val="visible"/>
                                      </p:to>
                                    </p:set>
                                    <p:animEffect transition="in" filter="fade">
                                      <p:cBhvr>
                                        <p:cTn id="121" dur="2000"/>
                                        <p:tgtEl>
                                          <p:spTgt spid="63"/>
                                        </p:tgtEl>
                                      </p:cBhvr>
                                    </p:animEffect>
                                  </p:childTnLst>
                                </p:cTn>
                              </p:par>
                            </p:childTnLst>
                          </p:cTn>
                        </p:par>
                        <p:par>
                          <p:cTn id="122" fill="hold" nodeType="afterGroup">
                            <p:stCondLst>
                              <p:cond delay="24500"/>
                            </p:stCondLst>
                            <p:childTnLst>
                              <p:par>
                                <p:cTn id="123" presetID="10" presetClass="exit" presetSubtype="0" fill="hold" nodeType="afterEffect">
                                  <p:stCondLst>
                                    <p:cond delay="0"/>
                                  </p:stCondLst>
                                  <p:childTnLst>
                                    <p:animEffect transition="out" filter="fade">
                                      <p:cBhvr>
                                        <p:cTn id="124" dur="500"/>
                                        <p:tgtEl>
                                          <p:spTgt spid="63"/>
                                        </p:tgtEl>
                                      </p:cBhvr>
                                    </p:animEffect>
                                    <p:set>
                                      <p:cBhvr>
                                        <p:cTn id="125" dur="1" fill="hold">
                                          <p:stCondLst>
                                            <p:cond delay="499"/>
                                          </p:stCondLst>
                                        </p:cTn>
                                        <p:tgtEl>
                                          <p:spTgt spid="63"/>
                                        </p:tgtEl>
                                        <p:attrNameLst>
                                          <p:attrName>style.visibility</p:attrName>
                                        </p:attrNameLst>
                                      </p:cBhvr>
                                      <p:to>
                                        <p:strVal val="hidden"/>
                                      </p:to>
                                    </p:set>
                                  </p:childTnLst>
                                </p:cTn>
                              </p:par>
                            </p:childTnLst>
                          </p:cTn>
                        </p:par>
                        <p:par>
                          <p:cTn id="126" fill="hold" nodeType="afterGroup">
                            <p:stCondLst>
                              <p:cond delay="25000"/>
                            </p:stCondLst>
                            <p:childTnLst>
                              <p:par>
                                <p:cTn id="127" presetID="10" presetClass="entr" presetSubtype="0" fill="hold" nodeType="afterEffect">
                                  <p:stCondLst>
                                    <p:cond delay="0"/>
                                  </p:stCondLst>
                                  <p:childTnLst>
                                    <p:set>
                                      <p:cBhvr>
                                        <p:cTn id="128" dur="1" fill="hold">
                                          <p:stCondLst>
                                            <p:cond delay="0"/>
                                          </p:stCondLst>
                                        </p:cTn>
                                        <p:tgtEl>
                                          <p:spTgt spid="66"/>
                                        </p:tgtEl>
                                        <p:attrNameLst>
                                          <p:attrName>style.visibility</p:attrName>
                                        </p:attrNameLst>
                                      </p:cBhvr>
                                      <p:to>
                                        <p:strVal val="visible"/>
                                      </p:to>
                                    </p:set>
                                    <p:animEffect transition="in" filter="fade">
                                      <p:cBhvr>
                                        <p:cTn id="129" dur="2000"/>
                                        <p:tgtEl>
                                          <p:spTgt spid="66"/>
                                        </p:tgtEl>
                                      </p:cBhvr>
                                    </p:animEffect>
                                  </p:childTnLst>
                                </p:cTn>
                              </p:par>
                            </p:childTnLst>
                          </p:cTn>
                        </p:par>
                        <p:par>
                          <p:cTn id="130" fill="hold" nodeType="afterGroup">
                            <p:stCondLst>
                              <p:cond delay="29500"/>
                            </p:stCondLst>
                            <p:childTnLst>
                              <p:par>
                                <p:cTn id="131" presetID="10" presetClass="exit" presetSubtype="0" fill="hold" nodeType="afterEffect">
                                  <p:stCondLst>
                                    <p:cond delay="0"/>
                                  </p:stCondLst>
                                  <p:childTnLst>
                                    <p:animEffect transition="out" filter="fade">
                                      <p:cBhvr>
                                        <p:cTn id="132" dur="500"/>
                                        <p:tgtEl>
                                          <p:spTgt spid="66"/>
                                        </p:tgtEl>
                                      </p:cBhvr>
                                    </p:animEffect>
                                    <p:set>
                                      <p:cBhvr>
                                        <p:cTn id="133" dur="1" fill="hold">
                                          <p:stCondLst>
                                            <p:cond delay="499"/>
                                          </p:stCondLst>
                                        </p:cTn>
                                        <p:tgtEl>
                                          <p:spTgt spid="66"/>
                                        </p:tgtEl>
                                        <p:attrNameLst>
                                          <p:attrName>style.visibility</p:attrName>
                                        </p:attrNameLst>
                                      </p:cBhvr>
                                      <p:to>
                                        <p:strVal val="hidden"/>
                                      </p:to>
                                    </p:set>
                                  </p:childTnLst>
                                </p:cTn>
                              </p:par>
                            </p:childTnLst>
                          </p:cTn>
                        </p:par>
                        <p:par>
                          <p:cTn id="134" fill="hold" nodeType="afterGroup">
                            <p:stCondLst>
                              <p:cond delay="30000"/>
                            </p:stCondLst>
                            <p:childTnLst>
                              <p:par>
                                <p:cTn id="135" presetID="10" presetClass="entr" presetSubtype="0" fill="hold" nodeType="afterEffect">
                                  <p:stCondLst>
                                    <p:cond delay="0"/>
                                  </p:stCondLst>
                                  <p:childTnLst>
                                    <p:set>
                                      <p:cBhvr>
                                        <p:cTn id="136" dur="1" fill="hold">
                                          <p:stCondLst>
                                            <p:cond delay="0"/>
                                          </p:stCondLst>
                                        </p:cTn>
                                        <p:tgtEl>
                                          <p:spTgt spid="58"/>
                                        </p:tgtEl>
                                        <p:attrNameLst>
                                          <p:attrName>style.visibility</p:attrName>
                                        </p:attrNameLst>
                                      </p:cBhvr>
                                      <p:to>
                                        <p:strVal val="visible"/>
                                      </p:to>
                                    </p:set>
                                    <p:animEffect transition="in" filter="fade">
                                      <p:cBhvr>
                                        <p:cTn id="137" dur="2000"/>
                                        <p:tgtEl>
                                          <p:spTgt spid="58"/>
                                        </p:tgtEl>
                                      </p:cBhvr>
                                    </p:animEffect>
                                  </p:childTnLst>
                                </p:cTn>
                              </p:par>
                            </p:childTnLst>
                          </p:cTn>
                        </p:par>
                        <p:par>
                          <p:cTn id="138" fill="hold" nodeType="afterGroup">
                            <p:stCondLst>
                              <p:cond delay="32000"/>
                            </p:stCondLst>
                            <p:childTnLst>
                              <p:par>
                                <p:cTn id="139" presetID="10" presetClass="exit" presetSubtype="0" fill="hold" nodeType="afterEffect">
                                  <p:stCondLst>
                                    <p:cond delay="0"/>
                                  </p:stCondLst>
                                  <p:childTnLst>
                                    <p:animEffect transition="out" filter="fade">
                                      <p:cBhvr>
                                        <p:cTn id="140" dur="500"/>
                                        <p:tgtEl>
                                          <p:spTgt spid="58"/>
                                        </p:tgtEl>
                                      </p:cBhvr>
                                    </p:animEffect>
                                    <p:set>
                                      <p:cBhvr>
                                        <p:cTn id="141" dur="1" fill="hold">
                                          <p:stCondLst>
                                            <p:cond delay="499"/>
                                          </p:stCondLst>
                                        </p:cTn>
                                        <p:tgtEl>
                                          <p:spTgt spid="58"/>
                                        </p:tgtEl>
                                        <p:attrNameLst>
                                          <p:attrName>style.visibility</p:attrName>
                                        </p:attrNameLst>
                                      </p:cBhvr>
                                      <p:to>
                                        <p:strVal val="hidden"/>
                                      </p:to>
                                    </p:set>
                                  </p:childTnLst>
                                </p:cTn>
                              </p:par>
                            </p:childTnLst>
                          </p:cTn>
                        </p:par>
                        <p:par>
                          <p:cTn id="142" fill="hold" nodeType="afterGroup">
                            <p:stCondLst>
                              <p:cond delay="32500"/>
                            </p:stCondLst>
                            <p:childTnLst>
                              <p:par>
                                <p:cTn id="143" presetID="10" presetClass="entr" presetSubtype="0" fill="hold" nodeType="afterEffect">
                                  <p:stCondLst>
                                    <p:cond delay="0"/>
                                  </p:stCondLst>
                                  <p:childTnLst>
                                    <p:set>
                                      <p:cBhvr>
                                        <p:cTn id="144" dur="1" fill="hold">
                                          <p:stCondLst>
                                            <p:cond delay="0"/>
                                          </p:stCondLst>
                                        </p:cTn>
                                        <p:tgtEl>
                                          <p:spTgt spid="61"/>
                                        </p:tgtEl>
                                        <p:attrNameLst>
                                          <p:attrName>style.visibility</p:attrName>
                                        </p:attrNameLst>
                                      </p:cBhvr>
                                      <p:to>
                                        <p:strVal val="visible"/>
                                      </p:to>
                                    </p:set>
                                    <p:animEffect transition="in" filter="fade">
                                      <p:cBhvr>
                                        <p:cTn id="145" dur="2000"/>
                                        <p:tgtEl>
                                          <p:spTgt spid="61"/>
                                        </p:tgtEl>
                                      </p:cBhvr>
                                    </p:animEffect>
                                  </p:childTnLst>
                                </p:cTn>
                              </p:par>
                            </p:childTnLst>
                          </p:cTn>
                        </p:par>
                        <p:par>
                          <p:cTn id="146" fill="hold" nodeType="afterGroup">
                            <p:stCondLst>
                              <p:cond delay="34500"/>
                            </p:stCondLst>
                            <p:childTnLst>
                              <p:par>
                                <p:cTn id="147" presetID="10" presetClass="exit" presetSubtype="0" fill="hold" nodeType="afterEffect">
                                  <p:stCondLst>
                                    <p:cond delay="0"/>
                                  </p:stCondLst>
                                  <p:childTnLst>
                                    <p:animEffect transition="out" filter="fade">
                                      <p:cBhvr>
                                        <p:cTn id="148" dur="500"/>
                                        <p:tgtEl>
                                          <p:spTgt spid="61"/>
                                        </p:tgtEl>
                                      </p:cBhvr>
                                    </p:animEffect>
                                    <p:set>
                                      <p:cBhvr>
                                        <p:cTn id="149"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38"/>
                  </p:tgtEl>
                </p:cond>
              </p:nextCondLst>
            </p:seq>
          </p:childTnLst>
        </p:cTn>
      </p:par>
    </p:tnLst>
    <p:bldLst>
      <p:bldP spid="47" grpId="0"/>
      <p:bldP spid="47" grpId="1"/>
      <p:bldP spid="48" grpId="0"/>
      <p:bldP spid="48" grpId="1"/>
      <p:bldP spid="69" grpId="0"/>
      <p:bldP spid="69" grpId="1"/>
      <p:bldP spid="70" grpId="0"/>
      <p:bldP spid="70" grpId="1"/>
      <p:bldP spid="71" grpId="0"/>
      <p:bldP spid="71"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FB9E21-EF76-4434-A304-CF34983BEEEC}"/>
              </a:ext>
            </a:extLst>
          </p:cNvPr>
          <p:cNvSpPr>
            <a:spLocks noGrp="1"/>
          </p:cNvSpPr>
          <p:nvPr>
            <p:ph type="title"/>
          </p:nvPr>
        </p:nvSpPr>
        <p:spPr>
          <a:xfrm>
            <a:off x="208186" y="478895"/>
            <a:ext cx="11766100" cy="994306"/>
          </a:xfrm>
        </p:spPr>
        <p:txBody>
          <a:bodyPr/>
          <a:lstStyle/>
          <a:p>
            <a:pPr algn="ctr"/>
            <a:r>
              <a:rPr lang="en-AU" sz="3600" dirty="0">
                <a:latin typeface="Sassoon Primary" pitchFamily="50" charset="0"/>
                <a:ea typeface="Arial"/>
                <a:cs typeface="Arial"/>
                <a:sym typeface="Arial"/>
              </a:rPr>
              <a:t>Some </a:t>
            </a:r>
            <a:r>
              <a:rPr lang="en-AU" sz="3600" dirty="0">
                <a:latin typeface="Sassoon Primary" pitchFamily="50" charset="0"/>
                <a:ea typeface="Arial"/>
                <a:cs typeface="Arial"/>
                <a:sym typeface="Arial"/>
              </a:rPr>
              <a:t>t</a:t>
            </a:r>
            <a:r>
              <a:rPr lang="en-AU" sz="3600" dirty="0" smtClean="0">
                <a:latin typeface="Sassoon Primary" pitchFamily="50" charset="0"/>
                <a:ea typeface="Arial"/>
                <a:cs typeface="Arial"/>
                <a:sym typeface="Arial"/>
              </a:rPr>
              <a:t>hings </a:t>
            </a:r>
            <a:r>
              <a:rPr lang="en-AU" sz="3600" dirty="0">
                <a:latin typeface="Sassoon Primary" pitchFamily="50" charset="0"/>
                <a:sym typeface="Arial"/>
              </a:rPr>
              <a:t>t</a:t>
            </a:r>
            <a:r>
              <a:rPr lang="en-AU" sz="3600" dirty="0" smtClean="0">
                <a:latin typeface="Sassoon Primary" pitchFamily="50" charset="0"/>
                <a:ea typeface="Arial"/>
                <a:cs typeface="Arial"/>
                <a:sym typeface="Arial"/>
              </a:rPr>
              <a:t>hat </a:t>
            </a:r>
            <a:r>
              <a:rPr lang="en-AU" sz="3600" dirty="0">
                <a:latin typeface="Sassoon Primary" pitchFamily="50" charset="0"/>
                <a:sym typeface="Arial"/>
              </a:rPr>
              <a:t>s</a:t>
            </a:r>
            <a:r>
              <a:rPr lang="en-AU" sz="3600" dirty="0" smtClean="0">
                <a:latin typeface="Sassoon Primary" pitchFamily="50" charset="0"/>
                <a:ea typeface="Arial"/>
                <a:cs typeface="Arial"/>
                <a:sym typeface="Arial"/>
              </a:rPr>
              <a:t>tart </a:t>
            </a:r>
            <a:r>
              <a:rPr lang="en-AU" sz="3600" dirty="0">
                <a:latin typeface="Sassoon Primary" pitchFamily="50" charset="0"/>
                <a:ea typeface="Arial"/>
                <a:cs typeface="Arial"/>
                <a:sym typeface="Arial"/>
              </a:rPr>
              <a:t>with </a:t>
            </a:r>
            <a:r>
              <a:rPr lang="en-AU" sz="3600" dirty="0" smtClean="0">
                <a:latin typeface="Sassoon Primary" pitchFamily="50" charset="0"/>
                <a:ea typeface="Arial"/>
                <a:cs typeface="Arial"/>
                <a:sym typeface="Arial"/>
              </a:rPr>
              <a:t>‘</a:t>
            </a:r>
            <a:r>
              <a:rPr lang="en-AU" sz="3600" dirty="0" err="1" smtClean="0">
                <a:latin typeface="Sassoon Primary" pitchFamily="50" charset="0"/>
                <a:ea typeface="Arial"/>
                <a:cs typeface="Arial"/>
                <a:sym typeface="Arial"/>
              </a:rPr>
              <a:t>i</a:t>
            </a:r>
            <a:r>
              <a:rPr lang="en-AU" sz="3600" dirty="0" smtClean="0">
                <a:latin typeface="Sassoon Primary" pitchFamily="50" charset="0"/>
                <a:ea typeface="Arial"/>
                <a:cs typeface="Arial"/>
                <a:sym typeface="Arial"/>
              </a:rPr>
              <a:t>’ </a:t>
            </a:r>
            <a:r>
              <a:rPr lang="en-AU" sz="3600" dirty="0">
                <a:latin typeface="Sassoon Primary" pitchFamily="50" charset="0"/>
                <a:ea typeface="Arial"/>
                <a:cs typeface="Arial"/>
                <a:sym typeface="Arial"/>
              </a:rPr>
              <a:t>a</a:t>
            </a:r>
            <a:r>
              <a:rPr lang="en-AU" sz="3600" dirty="0" smtClean="0">
                <a:latin typeface="Sassoon Primary" pitchFamily="50" charset="0"/>
                <a:ea typeface="Arial"/>
                <a:cs typeface="Arial"/>
                <a:sym typeface="Arial"/>
              </a:rPr>
              <a:t>re</a:t>
            </a:r>
            <a:r>
              <a:rPr lang="en-AU" sz="3600" dirty="0">
                <a:latin typeface="Sassoon Primary" pitchFamily="50" charset="0"/>
                <a:ea typeface="Arial"/>
                <a:cs typeface="Arial"/>
                <a:sym typeface="Arial"/>
              </a:rPr>
              <a:t>…</a:t>
            </a:r>
            <a:endParaRPr lang="en-GB" sz="3600" dirty="0">
              <a:latin typeface="Sassoon Primary" pitchFamily="50" charset="0"/>
            </a:endParaRPr>
          </a:p>
        </p:txBody>
      </p:sp>
      <p:pic>
        <p:nvPicPr>
          <p:cNvPr id="4" name="Picture 3" descr="A picture containing indoor, sitting, computer, computer&#10;&#10;Description automatically generated">
            <a:extLst>
              <a:ext uri="{FF2B5EF4-FFF2-40B4-BE49-F238E27FC236}">
                <a16:creationId xmlns:a16="http://schemas.microsoft.com/office/drawing/2014/main" id="{DFB41A73-4758-4EF7-8305-7039B3AFEA4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21039" y="3986553"/>
            <a:ext cx="3118122" cy="2197302"/>
          </a:xfrm>
          <a:prstGeom prst="rect">
            <a:avLst/>
          </a:prstGeom>
        </p:spPr>
      </p:pic>
      <p:pic>
        <p:nvPicPr>
          <p:cNvPr id="7" name="Picture 6" descr="A flock of seagulls are standing in the snow&#10;&#10;Description automatically generated">
            <a:extLst>
              <a:ext uri="{FF2B5EF4-FFF2-40B4-BE49-F238E27FC236}">
                <a16:creationId xmlns:a16="http://schemas.microsoft.com/office/drawing/2014/main" id="{400D203C-2D51-4748-A42B-D62115C4893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080" y="1473201"/>
            <a:ext cx="3462020" cy="2307112"/>
          </a:xfrm>
          <a:prstGeom prst="rect">
            <a:avLst/>
          </a:prstGeom>
        </p:spPr>
      </p:pic>
      <p:pic>
        <p:nvPicPr>
          <p:cNvPr id="10" name="Picture 9" descr="A close up of a lizard&#10;&#10;Description automatically generated">
            <a:extLst>
              <a:ext uri="{FF2B5EF4-FFF2-40B4-BE49-F238E27FC236}">
                <a16:creationId xmlns:a16="http://schemas.microsoft.com/office/drawing/2014/main" id="{A82D0629-90DB-48DE-B209-0461061CD7E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11670" y="1914865"/>
            <a:ext cx="2762250" cy="2071688"/>
          </a:xfrm>
          <a:prstGeom prst="rect">
            <a:avLst/>
          </a:prstGeom>
        </p:spPr>
      </p:pic>
    </p:spTree>
    <p:extLst>
      <p:ext uri="{BB962C8B-B14F-4D97-AF65-F5344CB8AC3E}">
        <p14:creationId xmlns:p14="http://schemas.microsoft.com/office/powerpoint/2010/main" val="1882111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B3CAB-BD65-4AC1-9753-8046FE12510D}"/>
              </a:ext>
            </a:extLst>
          </p:cNvPr>
          <p:cNvSpPr>
            <a:spLocks noGrp="1"/>
          </p:cNvSpPr>
          <p:nvPr>
            <p:ph type="title"/>
          </p:nvPr>
        </p:nvSpPr>
        <p:spPr/>
        <p:txBody>
          <a:bodyPr/>
          <a:lstStyle/>
          <a:p>
            <a:r>
              <a:rPr lang="en-AU" dirty="0"/>
              <a:t>Which of These Start with I?</a:t>
            </a:r>
            <a:endParaRPr lang="en-GB" dirty="0"/>
          </a:p>
        </p:txBody>
      </p:sp>
      <p:pic>
        <p:nvPicPr>
          <p:cNvPr id="12" name="wizard">
            <a:extLst>
              <a:ext uri="{FF2B5EF4-FFF2-40B4-BE49-F238E27FC236}">
                <a16:creationId xmlns:a16="http://schemas.microsoft.com/office/drawing/2014/main" id="{E6B35D61-73B8-4D67-9DF9-71DF1EDA469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645609" y="2764636"/>
            <a:ext cx="2786054" cy="1866862"/>
          </a:xfrm>
          <a:prstGeom prst="rect">
            <a:avLst/>
          </a:prstGeom>
        </p:spPr>
      </p:pic>
      <p:pic>
        <p:nvPicPr>
          <p:cNvPr id="14" name="emu">
            <a:extLst>
              <a:ext uri="{FF2B5EF4-FFF2-40B4-BE49-F238E27FC236}">
                <a16:creationId xmlns:a16="http://schemas.microsoft.com/office/drawing/2014/main" id="{0E9BEA9A-C16F-4C4B-84B1-69182C352994}"/>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6999628" y="2762250"/>
            <a:ext cx="2530057" cy="1866862"/>
          </a:xfrm>
          <a:prstGeom prst="rect">
            <a:avLst/>
          </a:prstGeom>
        </p:spPr>
      </p:pic>
      <p:sp>
        <p:nvSpPr>
          <p:cNvPr id="15" name="Try Again">
            <a:extLst>
              <a:ext uri="{FF2B5EF4-FFF2-40B4-BE49-F238E27FC236}">
                <a16:creationId xmlns:a16="http://schemas.microsoft.com/office/drawing/2014/main" id="{02078442-F0E0-47DB-8748-B394F5A7CB77}"/>
              </a:ext>
            </a:extLst>
          </p:cNvPr>
          <p:cNvSpPr txBox="1"/>
          <p:nvPr/>
        </p:nvSpPr>
        <p:spPr>
          <a:xfrm>
            <a:off x="3450431" y="1905506"/>
            <a:ext cx="5281608" cy="3046988"/>
          </a:xfrm>
          <a:prstGeom prst="rect">
            <a:avLst/>
          </a:prstGeom>
          <a:noFill/>
        </p:spPr>
        <p:txBody>
          <a:bodyPr wrap="square" rtlCol="0">
            <a:spAutoFit/>
          </a:bodyPr>
          <a:lstStyle/>
          <a:p>
            <a:pPr algn="ctr"/>
            <a:r>
              <a:rPr lang="en-GB" sz="9600" b="1" dirty="0">
                <a:ln w="28575">
                  <a:solidFill>
                    <a:sysClr val="windowText" lastClr="000000"/>
                  </a:solidFill>
                </a:ln>
                <a:solidFill>
                  <a:schemeClr val="accent2"/>
                </a:solidFill>
              </a:rPr>
              <a:t>TRY AGAIN!</a:t>
            </a:r>
          </a:p>
        </p:txBody>
      </p:sp>
      <p:pic>
        <p:nvPicPr>
          <p:cNvPr id="18" name="confetti" descr="A screen shot of a computer&#10;&#10;Description automatically generated">
            <a:extLst>
              <a:ext uri="{FF2B5EF4-FFF2-40B4-BE49-F238E27FC236}">
                <a16:creationId xmlns:a16="http://schemas.microsoft.com/office/drawing/2014/main" id="{591C748A-4054-4BA9-BBFC-FE17E27374E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96360" y="0"/>
            <a:ext cx="9589750" cy="6858000"/>
          </a:xfrm>
          <a:prstGeom prst="rect">
            <a:avLst/>
          </a:prstGeom>
        </p:spPr>
      </p:pic>
      <p:sp>
        <p:nvSpPr>
          <p:cNvPr id="16" name="Yes">
            <a:extLst>
              <a:ext uri="{FF2B5EF4-FFF2-40B4-BE49-F238E27FC236}">
                <a16:creationId xmlns:a16="http://schemas.microsoft.com/office/drawing/2014/main" id="{933DD436-026C-475A-A71E-E6FEDF03F53E}"/>
              </a:ext>
            </a:extLst>
          </p:cNvPr>
          <p:cNvSpPr txBox="1"/>
          <p:nvPr/>
        </p:nvSpPr>
        <p:spPr>
          <a:xfrm>
            <a:off x="3910518" y="2105561"/>
            <a:ext cx="4595621" cy="2646878"/>
          </a:xfrm>
          <a:prstGeom prst="rect">
            <a:avLst/>
          </a:prstGeom>
          <a:noFill/>
        </p:spPr>
        <p:txBody>
          <a:bodyPr wrap="square" rtlCol="0">
            <a:spAutoFit/>
          </a:bodyPr>
          <a:lstStyle/>
          <a:p>
            <a:r>
              <a:rPr lang="en-GB" sz="16600" b="1" dirty="0">
                <a:ln w="57150">
                  <a:solidFill>
                    <a:sysClr val="windowText" lastClr="000000"/>
                  </a:solidFill>
                </a:ln>
                <a:solidFill>
                  <a:srgbClr val="92D050"/>
                </a:solidFill>
              </a:rPr>
              <a:t>YES!</a:t>
            </a:r>
          </a:p>
        </p:txBody>
      </p:sp>
    </p:spTree>
    <p:extLst>
      <p:ext uri="{BB962C8B-B14F-4D97-AF65-F5344CB8AC3E}">
        <p14:creationId xmlns:p14="http://schemas.microsoft.com/office/powerpoint/2010/main" val="425581242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par>
                          <p:cTn id="10" fill="hold">
                            <p:stCondLst>
                              <p:cond delay="500"/>
                            </p:stCondLst>
                            <p:childTnLst>
                              <p:par>
                                <p:cTn id="11" presetID="10" presetClass="exit" presetSubtype="0" fill="hold" grpId="3" nodeType="afterEffect">
                                  <p:stCondLst>
                                    <p:cond delay="2000"/>
                                  </p:stCondLst>
                                  <p:childTnLst>
                                    <p:animEffect transition="out" filter="fade">
                                      <p:cBhvr>
                                        <p:cTn id="12" dur="500"/>
                                        <p:tgtEl>
                                          <p:spTgt spid="15"/>
                                        </p:tgtEl>
                                      </p:cBhvr>
                                    </p:animEffect>
                                    <p:set>
                                      <p:cBhvr>
                                        <p:cTn id="13"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14" restart="whenNotActive" fill="hold" evtFilter="cancelBubble" nodeType="interactiveSeq">
                <p:stCondLst>
                  <p:cond evt="onClick" delay="0">
                    <p:tgtEl>
                      <p:spTgt spid="15"/>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1" nodeType="clickEffect">
                                  <p:stCondLst>
                                    <p:cond delay="0"/>
                                  </p:stCondLst>
                                  <p:childTnLst>
                                    <p:animEffect transition="out" filter="fade">
                                      <p:cBhvr>
                                        <p:cTn id="18" dur="500"/>
                                        <p:tgtEl>
                                          <p:spTgt spid="15"/>
                                        </p:tgtEl>
                                      </p:cBhvr>
                                    </p:animEffect>
                                    <p:set>
                                      <p:cBhvr>
                                        <p:cTn id="19"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20" restart="whenNotActive" fill="hold" evtFilter="cancelBubble" nodeType="interactiveSeq">
                <p:stCondLst>
                  <p:cond evt="onClick" delay="0">
                    <p:tgtEl>
                      <p:spTgt spid="12"/>
                    </p:tgtEl>
                  </p:cond>
                </p:stCondLst>
                <p:endSync evt="end" delay="0">
                  <p:rtn val="all"/>
                </p:endSync>
                <p:childTnLst>
                  <p:par>
                    <p:cTn id="21" fill="hold">
                      <p:stCondLst>
                        <p:cond delay="0"/>
                      </p:stCondLst>
                      <p:childTnLst>
                        <p:par>
                          <p:cTn id="22" fill="hold">
                            <p:stCondLst>
                              <p:cond delay="0"/>
                            </p:stCondLst>
                            <p:childTnLst>
                              <p:par>
                                <p:cTn id="23" presetID="22" presetClass="entr" presetSubtype="1" fill="hold" nodeType="click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up)">
                                      <p:cBhvr>
                                        <p:cTn id="25" dur="500"/>
                                        <p:tgtEl>
                                          <p:spTgt spid="18"/>
                                        </p:tgtEl>
                                      </p:cBhvr>
                                    </p:animEffect>
                                  </p:childTnLst>
                                </p:cTn>
                              </p:par>
                              <p:par>
                                <p:cTn id="26" presetID="1" presetClass="exit" presetSubtype="0" fill="hold" grpId="2" nodeType="withEffect">
                                  <p:stCondLst>
                                    <p:cond delay="0"/>
                                  </p:stCondLst>
                                  <p:childTnLst>
                                    <p:set>
                                      <p:cBhvr>
                                        <p:cTn id="27" dur="1" fill="hold">
                                          <p:stCondLst>
                                            <p:cond delay="0"/>
                                          </p:stCondLst>
                                        </p:cTn>
                                        <p:tgtEl>
                                          <p:spTgt spid="15"/>
                                        </p:tgtEl>
                                        <p:attrNameLst>
                                          <p:attrName>style.visibility</p:attrName>
                                        </p:attrNameLst>
                                      </p:cBhvr>
                                      <p:to>
                                        <p:strVal val="hidden"/>
                                      </p:to>
                                    </p:set>
                                  </p:childTnLst>
                                </p:cTn>
                              </p:par>
                              <p:par>
                                <p:cTn id="28" presetID="53" presetClass="entr" presetSubtype="16" fill="hold" grpId="0" nodeType="withEffect">
                                  <p:stCondLst>
                                    <p:cond delay="250"/>
                                  </p:stCondLst>
                                  <p:childTnLst>
                                    <p:set>
                                      <p:cBhvr>
                                        <p:cTn id="29" dur="1" fill="hold">
                                          <p:stCondLst>
                                            <p:cond delay="0"/>
                                          </p:stCondLst>
                                        </p:cTn>
                                        <p:tgtEl>
                                          <p:spTgt spid="16"/>
                                        </p:tgtEl>
                                        <p:attrNameLst>
                                          <p:attrName>style.visibility</p:attrName>
                                        </p:attrNameLst>
                                      </p:cBhvr>
                                      <p:to>
                                        <p:strVal val="visible"/>
                                      </p:to>
                                    </p:set>
                                    <p:anim calcmode="lin" valueType="num">
                                      <p:cBhvr>
                                        <p:cTn id="30" dur="500" fill="hold"/>
                                        <p:tgtEl>
                                          <p:spTgt spid="16"/>
                                        </p:tgtEl>
                                        <p:attrNameLst>
                                          <p:attrName>ppt_w</p:attrName>
                                        </p:attrNameLst>
                                      </p:cBhvr>
                                      <p:tavLst>
                                        <p:tav tm="0">
                                          <p:val>
                                            <p:fltVal val="0"/>
                                          </p:val>
                                        </p:tav>
                                        <p:tav tm="100000">
                                          <p:val>
                                            <p:strVal val="#ppt_w"/>
                                          </p:val>
                                        </p:tav>
                                      </p:tavLst>
                                    </p:anim>
                                    <p:anim calcmode="lin" valueType="num">
                                      <p:cBhvr>
                                        <p:cTn id="31" dur="500" fill="hold"/>
                                        <p:tgtEl>
                                          <p:spTgt spid="16"/>
                                        </p:tgtEl>
                                        <p:attrNameLst>
                                          <p:attrName>ppt_h</p:attrName>
                                        </p:attrNameLst>
                                      </p:cBhvr>
                                      <p:tavLst>
                                        <p:tav tm="0">
                                          <p:val>
                                            <p:fltVal val="0"/>
                                          </p:val>
                                        </p:tav>
                                        <p:tav tm="100000">
                                          <p:val>
                                            <p:strVal val="#ppt_h"/>
                                          </p:val>
                                        </p:tav>
                                      </p:tavLst>
                                    </p:anim>
                                    <p:animEffect transition="in" filter="fade">
                                      <p:cBhvr>
                                        <p:cTn id="32" dur="500"/>
                                        <p:tgtEl>
                                          <p:spTgt spid="16"/>
                                        </p:tgtEl>
                                      </p:cBhvr>
                                    </p:animEffect>
                                  </p:childTnLst>
                                </p:cTn>
                              </p:par>
                            </p:childTnLst>
                          </p:cTn>
                        </p:par>
                      </p:childTnLst>
                    </p:cTn>
                  </p:par>
                </p:childTnLst>
              </p:cTn>
              <p:nextCondLst>
                <p:cond evt="onClick" delay="0">
                  <p:tgtEl>
                    <p:spTgt spid="12"/>
                  </p:tgtEl>
                </p:cond>
              </p:nextCondLst>
            </p:seq>
          </p:childTnLst>
        </p:cTn>
      </p:par>
    </p:tnLst>
    <p:bldLst>
      <p:bldP spid="15" grpId="0"/>
      <p:bldP spid="15" grpId="1"/>
      <p:bldP spid="15" grpId="2"/>
      <p:bldP spid="15" grpId="3"/>
      <p:bldP spid="1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B3CAB-BD65-4AC1-9753-8046FE12510D}"/>
              </a:ext>
            </a:extLst>
          </p:cNvPr>
          <p:cNvSpPr>
            <a:spLocks noGrp="1"/>
          </p:cNvSpPr>
          <p:nvPr>
            <p:ph type="title"/>
          </p:nvPr>
        </p:nvSpPr>
        <p:spPr/>
        <p:txBody>
          <a:bodyPr/>
          <a:lstStyle/>
          <a:p>
            <a:r>
              <a:rPr lang="en-AU" dirty="0"/>
              <a:t>Which of These Start with I?</a:t>
            </a:r>
            <a:endParaRPr lang="en-GB" dirty="0"/>
          </a:p>
        </p:txBody>
      </p:sp>
      <p:pic>
        <p:nvPicPr>
          <p:cNvPr id="14" name="helicopter">
            <a:extLst>
              <a:ext uri="{FF2B5EF4-FFF2-40B4-BE49-F238E27FC236}">
                <a16:creationId xmlns:a16="http://schemas.microsoft.com/office/drawing/2014/main" id="{0E9BEA9A-C16F-4C4B-84B1-69182C35299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986358" y="2603501"/>
            <a:ext cx="2512691" cy="1878123"/>
          </a:xfrm>
          <a:prstGeom prst="rect">
            <a:avLst/>
          </a:prstGeom>
          <a:noFill/>
        </p:spPr>
      </p:pic>
      <p:grpSp>
        <p:nvGrpSpPr>
          <p:cNvPr id="5" name="Group 4">
            <a:extLst>
              <a:ext uri="{FF2B5EF4-FFF2-40B4-BE49-F238E27FC236}">
                <a16:creationId xmlns:a16="http://schemas.microsoft.com/office/drawing/2014/main" id="{67C19AB2-9E81-4C10-9498-4536E2744E8F}"/>
              </a:ext>
            </a:extLst>
          </p:cNvPr>
          <p:cNvGrpSpPr/>
          <p:nvPr/>
        </p:nvGrpSpPr>
        <p:grpSpPr>
          <a:xfrm>
            <a:off x="2359939" y="2706226"/>
            <a:ext cx="2932836" cy="2056275"/>
            <a:chOff x="835939" y="2706225"/>
            <a:chExt cx="2932836" cy="2056275"/>
          </a:xfrm>
        </p:grpSpPr>
        <p:pic>
          <p:nvPicPr>
            <p:cNvPr id="4" name="Picture 3" descr="A picture containing wheel&#10;&#10;Description automatically generated">
              <a:extLst>
                <a:ext uri="{FF2B5EF4-FFF2-40B4-BE49-F238E27FC236}">
                  <a16:creationId xmlns:a16="http://schemas.microsoft.com/office/drawing/2014/main" id="{77B8F877-FEA9-4BD4-A604-CDBE55E14E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835939" y="4057650"/>
              <a:ext cx="914723" cy="704850"/>
            </a:xfrm>
            <a:prstGeom prst="rect">
              <a:avLst/>
            </a:prstGeom>
          </p:spPr>
        </p:pic>
        <p:pic>
          <p:nvPicPr>
            <p:cNvPr id="12" name="worm">
              <a:extLst>
                <a:ext uri="{FF2B5EF4-FFF2-40B4-BE49-F238E27FC236}">
                  <a16:creationId xmlns:a16="http://schemas.microsoft.com/office/drawing/2014/main" id="{E6B35D61-73B8-4D67-9DF9-71DF1EDA4690}"/>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467327" y="2706225"/>
              <a:ext cx="2301448" cy="1509315"/>
            </a:xfrm>
            <a:prstGeom prst="rect">
              <a:avLst/>
            </a:prstGeom>
          </p:spPr>
        </p:pic>
      </p:grpSp>
      <p:sp>
        <p:nvSpPr>
          <p:cNvPr id="15" name="Try Again">
            <a:extLst>
              <a:ext uri="{FF2B5EF4-FFF2-40B4-BE49-F238E27FC236}">
                <a16:creationId xmlns:a16="http://schemas.microsoft.com/office/drawing/2014/main" id="{02078442-F0E0-47DB-8748-B394F5A7CB77}"/>
              </a:ext>
            </a:extLst>
          </p:cNvPr>
          <p:cNvSpPr txBox="1"/>
          <p:nvPr/>
        </p:nvSpPr>
        <p:spPr>
          <a:xfrm>
            <a:off x="3450431" y="1905506"/>
            <a:ext cx="5281608" cy="3046988"/>
          </a:xfrm>
          <a:prstGeom prst="rect">
            <a:avLst/>
          </a:prstGeom>
          <a:noFill/>
        </p:spPr>
        <p:txBody>
          <a:bodyPr wrap="square" rtlCol="0">
            <a:spAutoFit/>
          </a:bodyPr>
          <a:lstStyle/>
          <a:p>
            <a:pPr algn="ctr"/>
            <a:r>
              <a:rPr lang="en-GB" sz="9600" b="1" dirty="0">
                <a:ln w="28575">
                  <a:solidFill>
                    <a:sysClr val="windowText" lastClr="000000"/>
                  </a:solidFill>
                </a:ln>
                <a:solidFill>
                  <a:schemeClr val="accent2"/>
                </a:solidFill>
              </a:rPr>
              <a:t>TRY AGAIN!</a:t>
            </a:r>
          </a:p>
        </p:txBody>
      </p:sp>
      <p:pic>
        <p:nvPicPr>
          <p:cNvPr id="18" name="confetti" descr="A screen shot of a computer&#10;&#10;Description automatically generated">
            <a:extLst>
              <a:ext uri="{FF2B5EF4-FFF2-40B4-BE49-F238E27FC236}">
                <a16:creationId xmlns:a16="http://schemas.microsoft.com/office/drawing/2014/main" id="{591C748A-4054-4BA9-BBFC-FE17E27374E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96360" y="0"/>
            <a:ext cx="9589750" cy="6858000"/>
          </a:xfrm>
          <a:prstGeom prst="rect">
            <a:avLst/>
          </a:prstGeom>
        </p:spPr>
      </p:pic>
      <p:sp>
        <p:nvSpPr>
          <p:cNvPr id="16" name="Yes">
            <a:extLst>
              <a:ext uri="{FF2B5EF4-FFF2-40B4-BE49-F238E27FC236}">
                <a16:creationId xmlns:a16="http://schemas.microsoft.com/office/drawing/2014/main" id="{933DD436-026C-475A-A71E-E6FEDF03F53E}"/>
              </a:ext>
            </a:extLst>
          </p:cNvPr>
          <p:cNvSpPr txBox="1"/>
          <p:nvPr/>
        </p:nvSpPr>
        <p:spPr>
          <a:xfrm>
            <a:off x="3910518" y="2105561"/>
            <a:ext cx="4595621" cy="2646878"/>
          </a:xfrm>
          <a:prstGeom prst="rect">
            <a:avLst/>
          </a:prstGeom>
          <a:noFill/>
        </p:spPr>
        <p:txBody>
          <a:bodyPr wrap="square" rtlCol="0">
            <a:spAutoFit/>
          </a:bodyPr>
          <a:lstStyle/>
          <a:p>
            <a:r>
              <a:rPr lang="en-GB" sz="16600" b="1" dirty="0">
                <a:ln w="57150">
                  <a:solidFill>
                    <a:sysClr val="windowText" lastClr="000000"/>
                  </a:solidFill>
                </a:ln>
                <a:solidFill>
                  <a:srgbClr val="92D050"/>
                </a:solidFill>
              </a:rPr>
              <a:t>YES!</a:t>
            </a:r>
          </a:p>
        </p:txBody>
      </p:sp>
    </p:spTree>
    <p:extLst>
      <p:ext uri="{BB962C8B-B14F-4D97-AF65-F5344CB8AC3E}">
        <p14:creationId xmlns:p14="http://schemas.microsoft.com/office/powerpoint/2010/main" val="214531065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par>
                          <p:cTn id="10" fill="hold">
                            <p:stCondLst>
                              <p:cond delay="500"/>
                            </p:stCondLst>
                            <p:childTnLst>
                              <p:par>
                                <p:cTn id="11" presetID="10" presetClass="exit" presetSubtype="0" fill="hold" grpId="2" nodeType="afterEffect">
                                  <p:stCondLst>
                                    <p:cond delay="2000"/>
                                  </p:stCondLst>
                                  <p:childTnLst>
                                    <p:animEffect transition="out" filter="fade">
                                      <p:cBhvr>
                                        <p:cTn id="12" dur="500"/>
                                        <p:tgtEl>
                                          <p:spTgt spid="15"/>
                                        </p:tgtEl>
                                      </p:cBhvr>
                                    </p:animEffect>
                                    <p:set>
                                      <p:cBhvr>
                                        <p:cTn id="13"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14" restart="whenNotActive" fill="hold" evtFilter="cancelBubble" nodeType="interactiveSeq">
                <p:stCondLst>
                  <p:cond evt="onClick" delay="0">
                    <p:tgtEl>
                      <p:spTgt spid="15"/>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1" nodeType="clickEffect">
                                  <p:stCondLst>
                                    <p:cond delay="0"/>
                                  </p:stCondLst>
                                  <p:childTnLst>
                                    <p:animEffect transition="out" filter="fade">
                                      <p:cBhvr>
                                        <p:cTn id="18" dur="500"/>
                                        <p:tgtEl>
                                          <p:spTgt spid="15"/>
                                        </p:tgtEl>
                                      </p:cBhvr>
                                    </p:animEffect>
                                    <p:set>
                                      <p:cBhvr>
                                        <p:cTn id="19"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20" restart="whenNotActive" fill="hold" evtFilter="cancelBubble" nodeType="interactiveSeq">
                <p:stCondLst>
                  <p:cond evt="onClick" delay="0">
                    <p:tgtEl>
                      <p:spTgt spid="5"/>
                    </p:tgtEl>
                  </p:cond>
                </p:stCondLst>
                <p:endSync evt="end" delay="0">
                  <p:rtn val="all"/>
                </p:endSync>
                <p:childTnLst>
                  <p:par>
                    <p:cTn id="21" fill="hold">
                      <p:stCondLst>
                        <p:cond delay="0"/>
                      </p:stCondLst>
                      <p:childTnLst>
                        <p:par>
                          <p:cTn id="22" fill="hold">
                            <p:stCondLst>
                              <p:cond delay="0"/>
                            </p:stCondLst>
                            <p:childTnLst>
                              <p:par>
                                <p:cTn id="23" presetID="22" presetClass="entr" presetSubtype="1" fill="hold" nodeType="click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up)">
                                      <p:cBhvr>
                                        <p:cTn id="25" dur="500"/>
                                        <p:tgtEl>
                                          <p:spTgt spid="18"/>
                                        </p:tgtEl>
                                      </p:cBhvr>
                                    </p:animEffect>
                                  </p:childTnLst>
                                </p:cTn>
                              </p:par>
                              <p:par>
                                <p:cTn id="26" presetID="1" presetClass="exit" presetSubtype="0" fill="hold" grpId="3" nodeType="withEffect">
                                  <p:stCondLst>
                                    <p:cond delay="0"/>
                                  </p:stCondLst>
                                  <p:childTnLst>
                                    <p:set>
                                      <p:cBhvr>
                                        <p:cTn id="27" dur="1" fill="hold">
                                          <p:stCondLst>
                                            <p:cond delay="0"/>
                                          </p:stCondLst>
                                        </p:cTn>
                                        <p:tgtEl>
                                          <p:spTgt spid="15"/>
                                        </p:tgtEl>
                                        <p:attrNameLst>
                                          <p:attrName>style.visibility</p:attrName>
                                        </p:attrNameLst>
                                      </p:cBhvr>
                                      <p:to>
                                        <p:strVal val="hidden"/>
                                      </p:to>
                                    </p:set>
                                  </p:childTnLst>
                                </p:cTn>
                              </p:par>
                            </p:childTnLst>
                          </p:cTn>
                        </p:par>
                        <p:par>
                          <p:cTn id="28" fill="hold">
                            <p:stCondLst>
                              <p:cond delay="500"/>
                            </p:stCondLst>
                            <p:childTnLst>
                              <p:par>
                                <p:cTn id="29" presetID="53" presetClass="entr" presetSubtype="16"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 fill="hold"/>
                                        <p:tgtEl>
                                          <p:spTgt spid="16"/>
                                        </p:tgtEl>
                                        <p:attrNameLst>
                                          <p:attrName>ppt_w</p:attrName>
                                        </p:attrNameLst>
                                      </p:cBhvr>
                                      <p:tavLst>
                                        <p:tav tm="0">
                                          <p:val>
                                            <p:fltVal val="0"/>
                                          </p:val>
                                        </p:tav>
                                        <p:tav tm="100000">
                                          <p:val>
                                            <p:strVal val="#ppt_w"/>
                                          </p:val>
                                        </p:tav>
                                      </p:tavLst>
                                    </p:anim>
                                    <p:anim calcmode="lin" valueType="num">
                                      <p:cBhvr>
                                        <p:cTn id="32" dur="500" fill="hold"/>
                                        <p:tgtEl>
                                          <p:spTgt spid="16"/>
                                        </p:tgtEl>
                                        <p:attrNameLst>
                                          <p:attrName>ppt_h</p:attrName>
                                        </p:attrNameLst>
                                      </p:cBhvr>
                                      <p:tavLst>
                                        <p:tav tm="0">
                                          <p:val>
                                            <p:fltVal val="0"/>
                                          </p:val>
                                        </p:tav>
                                        <p:tav tm="100000">
                                          <p:val>
                                            <p:strVal val="#ppt_h"/>
                                          </p:val>
                                        </p:tav>
                                      </p:tavLst>
                                    </p:anim>
                                    <p:animEffect transition="in" filter="fade">
                                      <p:cBhvr>
                                        <p:cTn id="33" dur="500"/>
                                        <p:tgtEl>
                                          <p:spTgt spid="16"/>
                                        </p:tgtEl>
                                      </p:cBhvr>
                                    </p:animEffect>
                                  </p:childTnLst>
                                </p:cTn>
                              </p:par>
                            </p:childTnLst>
                          </p:cTn>
                        </p:par>
                      </p:childTnLst>
                    </p:cTn>
                  </p:par>
                </p:childTnLst>
              </p:cTn>
              <p:nextCondLst>
                <p:cond evt="onClick" delay="0">
                  <p:tgtEl>
                    <p:spTgt spid="5"/>
                  </p:tgtEl>
                </p:cond>
              </p:nextCondLst>
            </p:seq>
          </p:childTnLst>
        </p:cTn>
      </p:par>
    </p:tnLst>
    <p:bldLst>
      <p:bldP spid="15" grpId="0"/>
      <p:bldP spid="15" grpId="1"/>
      <p:bldP spid="15" grpId="2"/>
      <p:bldP spid="15" grpId="3"/>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B3CAB-BD65-4AC1-9753-8046FE12510D}"/>
              </a:ext>
            </a:extLst>
          </p:cNvPr>
          <p:cNvSpPr>
            <a:spLocks noGrp="1"/>
          </p:cNvSpPr>
          <p:nvPr>
            <p:ph type="title"/>
          </p:nvPr>
        </p:nvSpPr>
        <p:spPr/>
        <p:txBody>
          <a:bodyPr/>
          <a:lstStyle/>
          <a:p>
            <a:r>
              <a:rPr lang="en-AU" dirty="0"/>
              <a:t>Which of These Start with I?</a:t>
            </a:r>
            <a:endParaRPr lang="en-GB" dirty="0"/>
          </a:p>
        </p:txBody>
      </p:sp>
      <p:pic>
        <p:nvPicPr>
          <p:cNvPr id="12" name="winter">
            <a:extLst>
              <a:ext uri="{FF2B5EF4-FFF2-40B4-BE49-F238E27FC236}">
                <a16:creationId xmlns:a16="http://schemas.microsoft.com/office/drawing/2014/main" id="{E6B35D61-73B8-4D67-9DF9-71DF1EDA46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699884" y="2433163"/>
            <a:ext cx="2616200" cy="2635579"/>
          </a:xfrm>
          <a:prstGeom prst="rect">
            <a:avLst/>
          </a:prstGeom>
        </p:spPr>
      </p:pic>
      <p:pic>
        <p:nvPicPr>
          <p:cNvPr id="14" name="boat">
            <a:extLst>
              <a:ext uri="{FF2B5EF4-FFF2-40B4-BE49-F238E27FC236}">
                <a16:creationId xmlns:a16="http://schemas.microsoft.com/office/drawing/2014/main" id="{0E9BEA9A-C16F-4C4B-84B1-69182C35299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6355630" y="2608185"/>
            <a:ext cx="3136024" cy="2217530"/>
          </a:xfrm>
          <a:prstGeom prst="roundRect">
            <a:avLst>
              <a:gd name="adj" fmla="val 8594"/>
            </a:avLst>
          </a:prstGeom>
          <a:solidFill>
            <a:srgbClr val="FFFFFF">
              <a:shade val="85000"/>
            </a:srgbClr>
          </a:solidFill>
          <a:ln>
            <a:noFill/>
          </a:ln>
          <a:effectLst/>
        </p:spPr>
      </p:pic>
      <p:sp>
        <p:nvSpPr>
          <p:cNvPr id="15" name="Try Again">
            <a:extLst>
              <a:ext uri="{FF2B5EF4-FFF2-40B4-BE49-F238E27FC236}">
                <a16:creationId xmlns:a16="http://schemas.microsoft.com/office/drawing/2014/main" id="{02078442-F0E0-47DB-8748-B394F5A7CB77}"/>
              </a:ext>
            </a:extLst>
          </p:cNvPr>
          <p:cNvSpPr txBox="1"/>
          <p:nvPr/>
        </p:nvSpPr>
        <p:spPr>
          <a:xfrm>
            <a:off x="3450431" y="1905506"/>
            <a:ext cx="5281608" cy="3046988"/>
          </a:xfrm>
          <a:prstGeom prst="rect">
            <a:avLst/>
          </a:prstGeom>
          <a:noFill/>
        </p:spPr>
        <p:txBody>
          <a:bodyPr wrap="square" rtlCol="0">
            <a:spAutoFit/>
          </a:bodyPr>
          <a:lstStyle/>
          <a:p>
            <a:pPr algn="ctr"/>
            <a:r>
              <a:rPr lang="en-GB" sz="9600" b="1" dirty="0">
                <a:ln w="28575">
                  <a:solidFill>
                    <a:sysClr val="windowText" lastClr="000000"/>
                  </a:solidFill>
                </a:ln>
                <a:solidFill>
                  <a:schemeClr val="accent2"/>
                </a:solidFill>
              </a:rPr>
              <a:t>TRY AGAIN!</a:t>
            </a:r>
          </a:p>
        </p:txBody>
      </p:sp>
      <p:pic>
        <p:nvPicPr>
          <p:cNvPr id="18" name="confetti" descr="A screen shot of a computer&#10;&#10;Description automatically generated">
            <a:extLst>
              <a:ext uri="{FF2B5EF4-FFF2-40B4-BE49-F238E27FC236}">
                <a16:creationId xmlns:a16="http://schemas.microsoft.com/office/drawing/2014/main" id="{591C748A-4054-4BA9-BBFC-FE17E27374E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96360" y="0"/>
            <a:ext cx="9589750" cy="6858000"/>
          </a:xfrm>
          <a:prstGeom prst="rect">
            <a:avLst/>
          </a:prstGeom>
        </p:spPr>
      </p:pic>
      <p:sp>
        <p:nvSpPr>
          <p:cNvPr id="16" name="Yes">
            <a:extLst>
              <a:ext uri="{FF2B5EF4-FFF2-40B4-BE49-F238E27FC236}">
                <a16:creationId xmlns:a16="http://schemas.microsoft.com/office/drawing/2014/main" id="{933DD436-026C-475A-A71E-E6FEDF03F53E}"/>
              </a:ext>
            </a:extLst>
          </p:cNvPr>
          <p:cNvSpPr txBox="1"/>
          <p:nvPr/>
        </p:nvSpPr>
        <p:spPr>
          <a:xfrm>
            <a:off x="3910518" y="2105561"/>
            <a:ext cx="4595621" cy="2646878"/>
          </a:xfrm>
          <a:prstGeom prst="rect">
            <a:avLst/>
          </a:prstGeom>
          <a:noFill/>
        </p:spPr>
        <p:txBody>
          <a:bodyPr wrap="square" rtlCol="0">
            <a:spAutoFit/>
          </a:bodyPr>
          <a:lstStyle/>
          <a:p>
            <a:r>
              <a:rPr lang="en-GB" sz="16600" b="1" dirty="0">
                <a:ln w="57150">
                  <a:solidFill>
                    <a:sysClr val="windowText" lastClr="000000"/>
                  </a:solidFill>
                </a:ln>
                <a:solidFill>
                  <a:srgbClr val="92D050"/>
                </a:solidFill>
              </a:rPr>
              <a:t>YES!</a:t>
            </a:r>
          </a:p>
        </p:txBody>
      </p:sp>
    </p:spTree>
    <p:extLst>
      <p:ext uri="{BB962C8B-B14F-4D97-AF65-F5344CB8AC3E}">
        <p14:creationId xmlns:p14="http://schemas.microsoft.com/office/powerpoint/2010/main" val="381951935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par>
                          <p:cTn id="10" fill="hold">
                            <p:stCondLst>
                              <p:cond delay="500"/>
                            </p:stCondLst>
                            <p:childTnLst>
                              <p:par>
                                <p:cTn id="11" presetID="10" presetClass="exit" presetSubtype="0" fill="hold" grpId="2" nodeType="afterEffect">
                                  <p:stCondLst>
                                    <p:cond delay="2000"/>
                                  </p:stCondLst>
                                  <p:childTnLst>
                                    <p:animEffect transition="out" filter="fade">
                                      <p:cBhvr>
                                        <p:cTn id="12" dur="500"/>
                                        <p:tgtEl>
                                          <p:spTgt spid="15"/>
                                        </p:tgtEl>
                                      </p:cBhvr>
                                    </p:animEffect>
                                    <p:set>
                                      <p:cBhvr>
                                        <p:cTn id="13"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14" restart="whenNotActive" fill="hold" evtFilter="cancelBubble" nodeType="interactiveSeq">
                <p:stCondLst>
                  <p:cond evt="onClick" delay="0">
                    <p:tgtEl>
                      <p:spTgt spid="15"/>
                    </p:tgtEl>
                  </p:cond>
                </p:stCondLst>
                <p:endSync evt="end" delay="0">
                  <p:rtn val="all"/>
                </p:endSync>
                <p:childTnLst>
                  <p:par>
                    <p:cTn id="15" fill="hold">
                      <p:stCondLst>
                        <p:cond delay="indefinite"/>
                      </p:stCondLst>
                      <p:childTnLst>
                        <p:par>
                          <p:cTn id="16" fill="hold">
                            <p:stCondLst>
                              <p:cond delay="0"/>
                            </p:stCondLst>
                            <p:childTnLst>
                              <p:par>
                                <p:cTn id="17" presetID="10" presetClass="exit" presetSubtype="0" fill="hold" grpId="1" nodeType="clickEffect">
                                  <p:stCondLst>
                                    <p:cond delay="0"/>
                                  </p:stCondLst>
                                  <p:childTnLst>
                                    <p:animEffect transition="out" filter="fade">
                                      <p:cBhvr>
                                        <p:cTn id="18" dur="500"/>
                                        <p:tgtEl>
                                          <p:spTgt spid="15"/>
                                        </p:tgtEl>
                                      </p:cBhvr>
                                    </p:animEffect>
                                    <p:set>
                                      <p:cBhvr>
                                        <p:cTn id="19"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20" restart="whenNotActive" fill="hold" evtFilter="cancelBubble" nodeType="interactiveSeq">
                <p:stCondLst>
                  <p:cond evt="onClick" delay="0">
                    <p:tgtEl>
                      <p:spTgt spid="12"/>
                    </p:tgtEl>
                  </p:cond>
                </p:stCondLst>
                <p:endSync evt="end" delay="0">
                  <p:rtn val="all"/>
                </p:endSync>
                <p:childTnLst>
                  <p:par>
                    <p:cTn id="21" fill="hold">
                      <p:stCondLst>
                        <p:cond delay="0"/>
                      </p:stCondLst>
                      <p:childTnLst>
                        <p:par>
                          <p:cTn id="22" fill="hold">
                            <p:stCondLst>
                              <p:cond delay="0"/>
                            </p:stCondLst>
                            <p:childTnLst>
                              <p:par>
                                <p:cTn id="23" presetID="22" presetClass="entr" presetSubtype="1" fill="hold" nodeType="click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up)">
                                      <p:cBhvr>
                                        <p:cTn id="25" dur="500"/>
                                        <p:tgtEl>
                                          <p:spTgt spid="18"/>
                                        </p:tgtEl>
                                      </p:cBhvr>
                                    </p:animEffect>
                                  </p:childTnLst>
                                </p:cTn>
                              </p:par>
                              <p:par>
                                <p:cTn id="26" presetID="1" presetClass="exit" presetSubtype="0" fill="hold" grpId="3" nodeType="withEffect">
                                  <p:stCondLst>
                                    <p:cond delay="0"/>
                                  </p:stCondLst>
                                  <p:childTnLst>
                                    <p:set>
                                      <p:cBhvr>
                                        <p:cTn id="27" dur="1" fill="hold">
                                          <p:stCondLst>
                                            <p:cond delay="0"/>
                                          </p:stCondLst>
                                        </p:cTn>
                                        <p:tgtEl>
                                          <p:spTgt spid="15"/>
                                        </p:tgtEl>
                                        <p:attrNameLst>
                                          <p:attrName>style.visibility</p:attrName>
                                        </p:attrNameLst>
                                      </p:cBhvr>
                                      <p:to>
                                        <p:strVal val="hidden"/>
                                      </p:to>
                                    </p:set>
                                  </p:childTnLst>
                                </p:cTn>
                              </p:par>
                            </p:childTnLst>
                          </p:cTn>
                        </p:par>
                        <p:par>
                          <p:cTn id="28" fill="hold">
                            <p:stCondLst>
                              <p:cond delay="500"/>
                            </p:stCondLst>
                            <p:childTnLst>
                              <p:par>
                                <p:cTn id="29" presetID="53" presetClass="entr" presetSubtype="16"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 fill="hold"/>
                                        <p:tgtEl>
                                          <p:spTgt spid="16"/>
                                        </p:tgtEl>
                                        <p:attrNameLst>
                                          <p:attrName>ppt_w</p:attrName>
                                        </p:attrNameLst>
                                      </p:cBhvr>
                                      <p:tavLst>
                                        <p:tav tm="0">
                                          <p:val>
                                            <p:fltVal val="0"/>
                                          </p:val>
                                        </p:tav>
                                        <p:tav tm="100000">
                                          <p:val>
                                            <p:strVal val="#ppt_w"/>
                                          </p:val>
                                        </p:tav>
                                      </p:tavLst>
                                    </p:anim>
                                    <p:anim calcmode="lin" valueType="num">
                                      <p:cBhvr>
                                        <p:cTn id="32" dur="500" fill="hold"/>
                                        <p:tgtEl>
                                          <p:spTgt spid="16"/>
                                        </p:tgtEl>
                                        <p:attrNameLst>
                                          <p:attrName>ppt_h</p:attrName>
                                        </p:attrNameLst>
                                      </p:cBhvr>
                                      <p:tavLst>
                                        <p:tav tm="0">
                                          <p:val>
                                            <p:fltVal val="0"/>
                                          </p:val>
                                        </p:tav>
                                        <p:tav tm="100000">
                                          <p:val>
                                            <p:strVal val="#ppt_h"/>
                                          </p:val>
                                        </p:tav>
                                      </p:tavLst>
                                    </p:anim>
                                    <p:animEffect transition="in" filter="fade">
                                      <p:cBhvr>
                                        <p:cTn id="33" dur="500"/>
                                        <p:tgtEl>
                                          <p:spTgt spid="16"/>
                                        </p:tgtEl>
                                      </p:cBhvr>
                                    </p:animEffect>
                                  </p:childTnLst>
                                </p:cTn>
                              </p:par>
                            </p:childTnLst>
                          </p:cTn>
                        </p:par>
                      </p:childTnLst>
                    </p:cTn>
                  </p:par>
                </p:childTnLst>
              </p:cTn>
              <p:nextCondLst>
                <p:cond evt="onClick" delay="0">
                  <p:tgtEl>
                    <p:spTgt spid="12"/>
                  </p:tgtEl>
                </p:cond>
              </p:nextCondLst>
            </p:seq>
          </p:childTnLst>
        </p:cTn>
      </p:par>
    </p:tnLst>
    <p:bldLst>
      <p:bldP spid="15" grpId="0"/>
      <p:bldP spid="15" grpId="1"/>
      <p:bldP spid="15" grpId="2"/>
      <p:bldP spid="15" grpId="3"/>
      <p:bldP spid="1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B3CAB-BD65-4AC1-9753-8046FE12510D}"/>
              </a:ext>
            </a:extLst>
          </p:cNvPr>
          <p:cNvSpPr>
            <a:spLocks noGrp="1"/>
          </p:cNvSpPr>
          <p:nvPr>
            <p:ph type="title"/>
          </p:nvPr>
        </p:nvSpPr>
        <p:spPr/>
        <p:txBody>
          <a:bodyPr/>
          <a:lstStyle/>
          <a:p>
            <a:r>
              <a:rPr lang="en-AU" dirty="0"/>
              <a:t>Which of These Start with I?</a:t>
            </a:r>
            <a:endParaRPr lang="en-GB" dirty="0"/>
          </a:p>
        </p:txBody>
      </p:sp>
      <p:pic>
        <p:nvPicPr>
          <p:cNvPr id="14" name="turtle">
            <a:extLst>
              <a:ext uri="{FF2B5EF4-FFF2-40B4-BE49-F238E27FC236}">
                <a16:creationId xmlns:a16="http://schemas.microsoft.com/office/drawing/2014/main" id="{0E9BEA9A-C16F-4C4B-84B1-69182C35299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166939" y="2698144"/>
            <a:ext cx="2667613" cy="2047033"/>
          </a:xfrm>
          <a:prstGeom prst="rect">
            <a:avLst/>
          </a:prstGeom>
          <a:noFill/>
        </p:spPr>
      </p:pic>
      <p:grpSp>
        <p:nvGrpSpPr>
          <p:cNvPr id="7" name="Group 6">
            <a:extLst>
              <a:ext uri="{FF2B5EF4-FFF2-40B4-BE49-F238E27FC236}">
                <a16:creationId xmlns:a16="http://schemas.microsoft.com/office/drawing/2014/main" id="{99D479FB-F56D-49D3-9754-17D174798B3D}"/>
              </a:ext>
            </a:extLst>
          </p:cNvPr>
          <p:cNvGrpSpPr/>
          <p:nvPr/>
        </p:nvGrpSpPr>
        <p:grpSpPr>
          <a:xfrm>
            <a:off x="3261886" y="2286988"/>
            <a:ext cx="1582818" cy="2758642"/>
            <a:chOff x="1737886" y="2286988"/>
            <a:chExt cx="1582818" cy="2758642"/>
          </a:xfrm>
        </p:grpSpPr>
        <p:pic>
          <p:nvPicPr>
            <p:cNvPr id="12" name="window">
              <a:extLst>
                <a:ext uri="{FF2B5EF4-FFF2-40B4-BE49-F238E27FC236}">
                  <a16:creationId xmlns:a16="http://schemas.microsoft.com/office/drawing/2014/main" id="{E6B35D61-73B8-4D67-9DF9-71DF1EDA469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rot="756310">
              <a:off x="1737886" y="2286988"/>
              <a:ext cx="1291060" cy="2415696"/>
            </a:xfrm>
            <a:prstGeom prst="roundRect">
              <a:avLst>
                <a:gd name="adj" fmla="val 8594"/>
              </a:avLst>
            </a:prstGeom>
            <a:solidFill>
              <a:srgbClr val="FFFFFF">
                <a:shade val="85000"/>
              </a:srgbClr>
            </a:solidFill>
            <a:ln>
              <a:noFill/>
            </a:ln>
            <a:effectLst/>
          </p:spPr>
        </p:pic>
        <p:pic>
          <p:nvPicPr>
            <p:cNvPr id="4" name="Picture 3" descr="A picture containing game&#10;&#10;Description automatically generated">
              <a:extLst>
                <a:ext uri="{FF2B5EF4-FFF2-40B4-BE49-F238E27FC236}">
                  <a16:creationId xmlns:a16="http://schemas.microsoft.com/office/drawing/2014/main" id="{C37E6CF5-6A67-4388-A8FE-6E8757E1670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872284">
              <a:off x="2405700" y="2750353"/>
              <a:ext cx="1199970" cy="630039"/>
            </a:xfrm>
            <a:prstGeom prst="rect">
              <a:avLst/>
            </a:prstGeom>
          </p:spPr>
        </p:pic>
        <p:pic>
          <p:nvPicPr>
            <p:cNvPr id="6" name="Picture 5" descr="A close up of a guitar&#10;&#10;Description automatically generated">
              <a:extLst>
                <a:ext uri="{FF2B5EF4-FFF2-40B4-BE49-F238E27FC236}">
                  <a16:creationId xmlns:a16="http://schemas.microsoft.com/office/drawing/2014/main" id="{DBA0E8D8-E4BF-4BDB-89F5-44FCB2F2CAF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0016177">
              <a:off x="1961707" y="2607230"/>
              <a:ext cx="815756" cy="2438400"/>
            </a:xfrm>
            <a:prstGeom prst="rect">
              <a:avLst/>
            </a:prstGeom>
          </p:spPr>
        </p:pic>
      </p:grpSp>
      <p:sp>
        <p:nvSpPr>
          <p:cNvPr id="15" name="Try Again">
            <a:extLst>
              <a:ext uri="{FF2B5EF4-FFF2-40B4-BE49-F238E27FC236}">
                <a16:creationId xmlns:a16="http://schemas.microsoft.com/office/drawing/2014/main" id="{02078442-F0E0-47DB-8748-B394F5A7CB77}"/>
              </a:ext>
            </a:extLst>
          </p:cNvPr>
          <p:cNvSpPr txBox="1"/>
          <p:nvPr/>
        </p:nvSpPr>
        <p:spPr>
          <a:xfrm>
            <a:off x="3450431" y="1905506"/>
            <a:ext cx="5281608" cy="3046988"/>
          </a:xfrm>
          <a:prstGeom prst="rect">
            <a:avLst/>
          </a:prstGeom>
          <a:noFill/>
        </p:spPr>
        <p:txBody>
          <a:bodyPr wrap="square" rtlCol="0">
            <a:spAutoFit/>
          </a:bodyPr>
          <a:lstStyle/>
          <a:p>
            <a:pPr algn="ctr"/>
            <a:r>
              <a:rPr lang="en-GB" sz="9600" b="1" dirty="0">
                <a:ln w="28575">
                  <a:solidFill>
                    <a:sysClr val="windowText" lastClr="000000"/>
                  </a:solidFill>
                </a:ln>
                <a:solidFill>
                  <a:schemeClr val="accent2"/>
                </a:solidFill>
              </a:rPr>
              <a:t>TRY AGAIN!</a:t>
            </a:r>
          </a:p>
        </p:txBody>
      </p:sp>
      <p:pic>
        <p:nvPicPr>
          <p:cNvPr id="18" name="confetti" descr="A screen shot of a computer&#10;&#10;Description automatically generated">
            <a:extLst>
              <a:ext uri="{FF2B5EF4-FFF2-40B4-BE49-F238E27FC236}">
                <a16:creationId xmlns:a16="http://schemas.microsoft.com/office/drawing/2014/main" id="{591C748A-4054-4BA9-BBFC-FE17E27374E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96360" y="0"/>
            <a:ext cx="9589750" cy="6858000"/>
          </a:xfrm>
          <a:prstGeom prst="rect">
            <a:avLst/>
          </a:prstGeom>
        </p:spPr>
      </p:pic>
      <p:sp>
        <p:nvSpPr>
          <p:cNvPr id="16" name="Yes">
            <a:extLst>
              <a:ext uri="{FF2B5EF4-FFF2-40B4-BE49-F238E27FC236}">
                <a16:creationId xmlns:a16="http://schemas.microsoft.com/office/drawing/2014/main" id="{933DD436-026C-475A-A71E-E6FEDF03F53E}"/>
              </a:ext>
            </a:extLst>
          </p:cNvPr>
          <p:cNvSpPr txBox="1"/>
          <p:nvPr/>
        </p:nvSpPr>
        <p:spPr>
          <a:xfrm>
            <a:off x="3910518" y="2105561"/>
            <a:ext cx="4595621" cy="2646878"/>
          </a:xfrm>
          <a:prstGeom prst="rect">
            <a:avLst/>
          </a:prstGeom>
          <a:noFill/>
        </p:spPr>
        <p:txBody>
          <a:bodyPr wrap="square" rtlCol="0">
            <a:spAutoFit/>
          </a:bodyPr>
          <a:lstStyle/>
          <a:p>
            <a:r>
              <a:rPr lang="en-GB" sz="16600" b="1" dirty="0">
                <a:ln w="57150">
                  <a:solidFill>
                    <a:sysClr val="windowText" lastClr="000000"/>
                  </a:solidFill>
                </a:ln>
                <a:solidFill>
                  <a:srgbClr val="92D050"/>
                </a:solidFill>
              </a:rPr>
              <a:t>YES!</a:t>
            </a:r>
          </a:p>
        </p:txBody>
      </p:sp>
    </p:spTree>
    <p:extLst>
      <p:ext uri="{BB962C8B-B14F-4D97-AF65-F5344CB8AC3E}">
        <p14:creationId xmlns:p14="http://schemas.microsoft.com/office/powerpoint/2010/main" val="150666562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par>
                          <p:cTn id="10" fill="hold">
                            <p:stCondLst>
                              <p:cond delay="500"/>
                            </p:stCondLst>
                            <p:childTnLst>
                              <p:par>
                                <p:cTn id="11" presetID="10" presetClass="exit" presetSubtype="0" fill="hold" grpId="2" nodeType="afterEffect">
                                  <p:stCondLst>
                                    <p:cond delay="2000"/>
                                  </p:stCondLst>
                                  <p:childTnLst>
                                    <p:animEffect transition="out" filter="fade">
                                      <p:cBhvr>
                                        <p:cTn id="12" dur="500"/>
                                        <p:tgtEl>
                                          <p:spTgt spid="15"/>
                                        </p:tgtEl>
                                      </p:cBhvr>
                                    </p:animEffect>
                                    <p:set>
                                      <p:cBhvr>
                                        <p:cTn id="13"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14" restart="whenNotActive" fill="hold" evtFilter="cancelBubble" nodeType="interactiveSeq">
                <p:stCondLst>
                  <p:cond evt="onClick" delay="0">
                    <p:tgtEl>
                      <p:spTgt spid="15"/>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1" nodeType="clickEffect">
                                  <p:stCondLst>
                                    <p:cond delay="0"/>
                                  </p:stCondLst>
                                  <p:childTnLst>
                                    <p:animEffect transition="out" filter="fade">
                                      <p:cBhvr>
                                        <p:cTn id="18" dur="500"/>
                                        <p:tgtEl>
                                          <p:spTgt spid="15"/>
                                        </p:tgtEl>
                                      </p:cBhvr>
                                    </p:animEffect>
                                    <p:set>
                                      <p:cBhvr>
                                        <p:cTn id="19"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20" restart="whenNotActive" fill="hold" evtFilter="cancelBubble" nodeType="interactiveSeq">
                <p:stCondLst>
                  <p:cond evt="onClick" delay="0">
                    <p:tgtEl>
                      <p:spTgt spid="7"/>
                    </p:tgtEl>
                  </p:cond>
                </p:stCondLst>
                <p:endSync evt="end" delay="0">
                  <p:rtn val="all"/>
                </p:endSync>
                <p:childTnLst>
                  <p:par>
                    <p:cTn id="21" fill="hold">
                      <p:stCondLst>
                        <p:cond delay="0"/>
                      </p:stCondLst>
                      <p:childTnLst>
                        <p:par>
                          <p:cTn id="22" fill="hold">
                            <p:stCondLst>
                              <p:cond delay="0"/>
                            </p:stCondLst>
                            <p:childTnLst>
                              <p:par>
                                <p:cTn id="23" presetID="22" presetClass="entr" presetSubtype="1" fill="hold" nodeType="click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up)">
                                      <p:cBhvr>
                                        <p:cTn id="25" dur="500"/>
                                        <p:tgtEl>
                                          <p:spTgt spid="18"/>
                                        </p:tgtEl>
                                      </p:cBhvr>
                                    </p:animEffect>
                                  </p:childTnLst>
                                </p:cTn>
                              </p:par>
                              <p:par>
                                <p:cTn id="26" presetID="1" presetClass="exit" presetSubtype="0" fill="hold" grpId="3" nodeType="withEffect">
                                  <p:stCondLst>
                                    <p:cond delay="0"/>
                                  </p:stCondLst>
                                  <p:childTnLst>
                                    <p:set>
                                      <p:cBhvr>
                                        <p:cTn id="27" dur="1" fill="hold">
                                          <p:stCondLst>
                                            <p:cond delay="0"/>
                                          </p:stCondLst>
                                        </p:cTn>
                                        <p:tgtEl>
                                          <p:spTgt spid="15"/>
                                        </p:tgtEl>
                                        <p:attrNameLst>
                                          <p:attrName>style.visibility</p:attrName>
                                        </p:attrNameLst>
                                      </p:cBhvr>
                                      <p:to>
                                        <p:strVal val="hidden"/>
                                      </p:to>
                                    </p:set>
                                  </p:childTnLst>
                                </p:cTn>
                              </p:par>
                            </p:childTnLst>
                          </p:cTn>
                        </p:par>
                        <p:par>
                          <p:cTn id="28" fill="hold">
                            <p:stCondLst>
                              <p:cond delay="500"/>
                            </p:stCondLst>
                            <p:childTnLst>
                              <p:par>
                                <p:cTn id="29" presetID="53" presetClass="entr" presetSubtype="16"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 fill="hold"/>
                                        <p:tgtEl>
                                          <p:spTgt spid="16"/>
                                        </p:tgtEl>
                                        <p:attrNameLst>
                                          <p:attrName>ppt_w</p:attrName>
                                        </p:attrNameLst>
                                      </p:cBhvr>
                                      <p:tavLst>
                                        <p:tav tm="0">
                                          <p:val>
                                            <p:fltVal val="0"/>
                                          </p:val>
                                        </p:tav>
                                        <p:tav tm="100000">
                                          <p:val>
                                            <p:strVal val="#ppt_w"/>
                                          </p:val>
                                        </p:tav>
                                      </p:tavLst>
                                    </p:anim>
                                    <p:anim calcmode="lin" valueType="num">
                                      <p:cBhvr>
                                        <p:cTn id="32" dur="500" fill="hold"/>
                                        <p:tgtEl>
                                          <p:spTgt spid="16"/>
                                        </p:tgtEl>
                                        <p:attrNameLst>
                                          <p:attrName>ppt_h</p:attrName>
                                        </p:attrNameLst>
                                      </p:cBhvr>
                                      <p:tavLst>
                                        <p:tav tm="0">
                                          <p:val>
                                            <p:fltVal val="0"/>
                                          </p:val>
                                        </p:tav>
                                        <p:tav tm="100000">
                                          <p:val>
                                            <p:strVal val="#ppt_h"/>
                                          </p:val>
                                        </p:tav>
                                      </p:tavLst>
                                    </p:anim>
                                    <p:animEffect transition="in" filter="fade">
                                      <p:cBhvr>
                                        <p:cTn id="33" dur="500"/>
                                        <p:tgtEl>
                                          <p:spTgt spid="16"/>
                                        </p:tgtEl>
                                      </p:cBhvr>
                                    </p:animEffect>
                                  </p:childTnLst>
                                </p:cTn>
                              </p:par>
                            </p:childTnLst>
                          </p:cTn>
                        </p:par>
                      </p:childTnLst>
                    </p:cTn>
                  </p:par>
                </p:childTnLst>
              </p:cTn>
              <p:nextCondLst>
                <p:cond evt="onClick" delay="0">
                  <p:tgtEl>
                    <p:spTgt spid="7"/>
                  </p:tgtEl>
                </p:cond>
              </p:nextCondLst>
            </p:seq>
          </p:childTnLst>
        </p:cTn>
      </p:par>
    </p:tnLst>
    <p:bldLst>
      <p:bldP spid="15" grpId="0"/>
      <p:bldP spid="15" grpId="1"/>
      <p:bldP spid="15" grpId="2"/>
      <p:bldP spid="15" grpId="3"/>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281F8D6-3BC2-4CBF-A55A-226133C7B000}"/>
              </a:ext>
            </a:extLst>
          </p:cNvPr>
          <p:cNvSpPr txBox="1"/>
          <p:nvPr/>
        </p:nvSpPr>
        <p:spPr>
          <a:xfrm>
            <a:off x="6948104" y="1561411"/>
            <a:ext cx="2446866" cy="3939540"/>
          </a:xfrm>
          <a:prstGeom prst="rect">
            <a:avLst/>
          </a:prstGeom>
          <a:noFill/>
        </p:spPr>
        <p:txBody>
          <a:bodyPr wrap="square" rtlCol="0">
            <a:spAutoFit/>
          </a:bodyPr>
          <a:lstStyle/>
          <a:p>
            <a:pPr algn="ctr"/>
            <a:r>
              <a:rPr lang="en-GB" sz="25000" b="1" dirty="0"/>
              <a:t>j</a:t>
            </a:r>
          </a:p>
        </p:txBody>
      </p:sp>
      <p:sp>
        <p:nvSpPr>
          <p:cNvPr id="2" name="Title 1">
            <a:extLst>
              <a:ext uri="{FF2B5EF4-FFF2-40B4-BE49-F238E27FC236}">
                <a16:creationId xmlns:a16="http://schemas.microsoft.com/office/drawing/2014/main" id="{D21189E8-6DF4-43E7-83CF-8FC08E71376F}"/>
              </a:ext>
            </a:extLst>
          </p:cNvPr>
          <p:cNvSpPr>
            <a:spLocks noGrp="1"/>
          </p:cNvSpPr>
          <p:nvPr>
            <p:ph type="title"/>
          </p:nvPr>
        </p:nvSpPr>
        <p:spPr>
          <a:xfrm>
            <a:off x="1981199" y="478895"/>
            <a:ext cx="8220075" cy="994306"/>
          </a:xfrm>
        </p:spPr>
        <p:txBody>
          <a:bodyPr/>
          <a:lstStyle/>
          <a:p>
            <a:r>
              <a:rPr lang="en-AU" dirty="0">
                <a:sym typeface="Arial"/>
              </a:rPr>
              <a:t>The Letter </a:t>
            </a:r>
            <a:r>
              <a:rPr lang="en-AU" dirty="0"/>
              <a:t>W</a:t>
            </a:r>
            <a:r>
              <a:rPr lang="en-AU" dirty="0">
                <a:sym typeface="Arial"/>
              </a:rPr>
              <a:t> Looks like This…</a:t>
            </a:r>
            <a:endParaRPr lang="en-GB" dirty="0"/>
          </a:p>
        </p:txBody>
      </p:sp>
      <p:sp>
        <p:nvSpPr>
          <p:cNvPr id="7" name="TextBox 6">
            <a:extLst>
              <a:ext uri="{FF2B5EF4-FFF2-40B4-BE49-F238E27FC236}">
                <a16:creationId xmlns:a16="http://schemas.microsoft.com/office/drawing/2014/main" id="{4F7B0A08-CC83-4D76-8880-8AA363E62134}"/>
              </a:ext>
            </a:extLst>
          </p:cNvPr>
          <p:cNvSpPr txBox="1"/>
          <p:nvPr/>
        </p:nvSpPr>
        <p:spPr>
          <a:xfrm>
            <a:off x="2940558" y="1792947"/>
            <a:ext cx="2446866" cy="3939540"/>
          </a:xfrm>
          <a:prstGeom prst="rect">
            <a:avLst/>
          </a:prstGeom>
          <a:noFill/>
        </p:spPr>
        <p:txBody>
          <a:bodyPr wrap="square" rtlCol="0">
            <a:spAutoFit/>
          </a:bodyPr>
          <a:lstStyle/>
          <a:p>
            <a:pPr algn="ctr"/>
            <a:r>
              <a:rPr lang="en-GB" sz="25000" b="1" dirty="0"/>
              <a:t>J</a:t>
            </a:r>
          </a:p>
        </p:txBody>
      </p:sp>
      <p:sp>
        <p:nvSpPr>
          <p:cNvPr id="12" name="Start">
            <a:extLst>
              <a:ext uri="{FF2B5EF4-FFF2-40B4-BE49-F238E27FC236}">
                <a16:creationId xmlns:a16="http://schemas.microsoft.com/office/drawing/2014/main" id="{7E55BB59-1381-47F5-8099-ACCD80F2EF35}"/>
              </a:ext>
            </a:extLst>
          </p:cNvPr>
          <p:cNvSpPr/>
          <p:nvPr/>
        </p:nvSpPr>
        <p:spPr>
          <a:xfrm>
            <a:off x="8086185" y="3153379"/>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Finish">
            <a:extLst>
              <a:ext uri="{FF2B5EF4-FFF2-40B4-BE49-F238E27FC236}">
                <a16:creationId xmlns:a16="http://schemas.microsoft.com/office/drawing/2014/main" id="{13C4B2D6-CFAE-4356-A0B2-81C9CD4F034B}"/>
              </a:ext>
            </a:extLst>
          </p:cNvPr>
          <p:cNvSpPr/>
          <p:nvPr/>
        </p:nvSpPr>
        <p:spPr>
          <a:xfrm>
            <a:off x="8094346" y="2451505"/>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Start">
            <a:extLst>
              <a:ext uri="{FF2B5EF4-FFF2-40B4-BE49-F238E27FC236}">
                <a16:creationId xmlns:a16="http://schemas.microsoft.com/office/drawing/2014/main" id="{32C1332E-10FA-4859-A3E1-A9AB996BF758}"/>
              </a:ext>
            </a:extLst>
          </p:cNvPr>
          <p:cNvSpPr/>
          <p:nvPr/>
        </p:nvSpPr>
        <p:spPr>
          <a:xfrm>
            <a:off x="3813064" y="281371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Finish">
            <a:extLst>
              <a:ext uri="{FF2B5EF4-FFF2-40B4-BE49-F238E27FC236}">
                <a16:creationId xmlns:a16="http://schemas.microsoft.com/office/drawing/2014/main" id="{742B440D-A755-49C2-9A44-CAB9EACEED16}"/>
              </a:ext>
            </a:extLst>
          </p:cNvPr>
          <p:cNvSpPr/>
          <p:nvPr/>
        </p:nvSpPr>
        <p:spPr>
          <a:xfrm>
            <a:off x="3495235" y="4446252"/>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descr="A close up of a logo&#10;&#10;Description automatically generated">
            <a:extLst>
              <a:ext uri="{FF2B5EF4-FFF2-40B4-BE49-F238E27FC236}">
                <a16:creationId xmlns:a16="http://schemas.microsoft.com/office/drawing/2014/main" id="{14133F44-8797-476C-BA0B-F13AF94DF0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38899" y="1657099"/>
            <a:ext cx="1292464" cy="1292464"/>
          </a:xfrm>
          <a:prstGeom prst="rect">
            <a:avLst/>
          </a:prstGeom>
        </p:spPr>
      </p:pic>
      <p:sp>
        <p:nvSpPr>
          <p:cNvPr id="18" name="Title 20">
            <a:extLst>
              <a:ext uri="{FF2B5EF4-FFF2-40B4-BE49-F238E27FC236}">
                <a16:creationId xmlns:a16="http://schemas.microsoft.com/office/drawing/2014/main" id="{8483F675-318F-450A-9968-0E83C40C4283}"/>
              </a:ext>
            </a:extLst>
          </p:cNvPr>
          <p:cNvSpPr txBox="1">
            <a:spLocks/>
          </p:cNvSpPr>
          <p:nvPr/>
        </p:nvSpPr>
        <p:spPr>
          <a:xfrm>
            <a:off x="1981199" y="5426253"/>
            <a:ext cx="8220075"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marL="228600" indent="-114300" algn="ctr">
              <a:spcBef>
                <a:spcPts val="0"/>
              </a:spcBef>
            </a:pPr>
            <a:r>
              <a:rPr lang="en-US" sz="1800" b="0" dirty="0">
                <a:solidFill>
                  <a:schemeClr val="tx1"/>
                </a:solidFill>
              </a:rPr>
              <a:t>Can you draw it with your finger?</a:t>
            </a:r>
            <a:endParaRPr lang="en-US" sz="1800" b="0" dirty="0">
              <a:solidFill>
                <a:schemeClr val="tx1"/>
              </a:solidFill>
              <a:sym typeface="NTR"/>
            </a:endParaRPr>
          </a:p>
        </p:txBody>
      </p:sp>
      <p:pic>
        <p:nvPicPr>
          <p:cNvPr id="5" name="Picture 4" descr="A close up of a logo&#10;&#10;Description automatically generated">
            <a:extLst>
              <a:ext uri="{FF2B5EF4-FFF2-40B4-BE49-F238E27FC236}">
                <a16:creationId xmlns:a16="http://schemas.microsoft.com/office/drawing/2014/main" id="{EC80BA24-D0C1-4C61-AD35-8DEDDF922E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20181" y="2001301"/>
            <a:ext cx="1292464" cy="1292464"/>
          </a:xfrm>
          <a:prstGeom prst="rect">
            <a:avLst/>
          </a:prstGeom>
        </p:spPr>
      </p:pic>
    </p:spTree>
    <p:extLst>
      <p:ext uri="{BB962C8B-B14F-4D97-AF65-F5344CB8AC3E}">
        <p14:creationId xmlns:p14="http://schemas.microsoft.com/office/powerpoint/2010/main" val="538635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017 -0.00023 C 0.00018 0.07755 0.00052 0.15556 0.00087 0.23333 L 0.00087 0.23357 C 0.00052 0.23588 0.00035 0.23866 -0.00017 0.2412 C -0.00035 0.2419 -0.00087 0.24236 -0.00104 0.24306 C -0.00364 0.24908 -0.00017 0.24213 -0.00399 0.24838 C -0.00434 0.24884 -0.00451 0.24977 -0.00503 0.25023 C -0.00538 0.25093 -0.00607 0.25093 -0.00642 0.25162 C -0.00712 0.25232 -0.00746 0.25324 -0.00798 0.25417 C -0.00833 0.25486 -0.00851 0.25556 -0.00885 0.25602 C -0.00955 0.25695 -0.01024 0.25741 -0.01094 0.2581 C -0.01476 0.26134 -0.01476 0.26158 -0.01771 0.2632 C -0.01823 0.26389 -0.01857 0.26482 -0.0191 0.26528 C -0.02066 0.26644 -0.02292 0.26667 -0.02448 0.26783 C -0.02951 0.27107 -0.02257 0.2669 -0.03333 0.27037 C -0.03403 0.2706 -0.03472 0.27083 -0.03524 0.27107 C -0.03628 0.2713 -0.03732 0.27153 -0.03819 0.27176 C -0.03941 0.27199 -0.04045 0.27292 -0.04167 0.27292 C -0.04444 0.27338 -0.04722 0.27361 -0.05 0.27361 C -0.05278 0.27384 -0.05555 0.27361 -0.05816 0.27361 L 0.00972 -0.11458 " pathEditMode="relative" rAng="0" ptsTypes="AAAAAAAAAAAAAAAAAAAAA">
                                      <p:cBhvr>
                                        <p:cTn id="6" dur="3000" fill="hold"/>
                                        <p:tgtEl>
                                          <p:spTgt spid="5"/>
                                        </p:tgtEl>
                                        <p:attrNameLst>
                                          <p:attrName>ppt_x</p:attrName>
                                          <p:attrName>ppt_y</p:attrName>
                                        </p:attrNameLst>
                                      </p:cBhvr>
                                      <p:rCtr x="-2413" y="7963"/>
                                    </p:animMotion>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7"/>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0.00069 5.55112E-17 L 0.11111 -0.00069 L 0.06181 -0.00116 L 0.05695 0.21991 L 0.05452 0.22431 C 0.0533 0.22569 0.05209 0.22685 0.05104 0.22824 C 0.0474 0.23287 0.04966 0.23148 0.0467 0.23287 C 0.04566 0.2338 0.04445 0.23403 0.04375 0.23542 C 0.04341 0.23611 0.04323 0.23681 0.04271 0.23727 C 0.04184 0.23843 0.04063 0.23889 0.03976 0.24005 C 0.03802 0.24236 0.03906 0.24167 0.03698 0.24259 C 0.03038 0.24838 0.04011 0.24005 0.03403 0.24444 C 0.03299 0.24537 0.03212 0.24653 0.03108 0.24722 C 0.02466 0.25139 0.03264 0.2463 0.02761 0.24907 C 0.02691 0.24954 0.02639 0.25 0.0257 0.25046 C 0.02483 0.25069 0.02396 0.25069 0.02327 0.25093 C 0.02014 0.25208 0.02084 0.25255 0.01788 0.25301 C 0.01459 0.25347 0.00816 0.25394 0.00521 0.2544 C 0.00122 0.25417 -0.0026 0.25394 -0.00642 0.2537 C -0.00712 0.25347 -0.00781 0.25324 -0.0085 0.25301 C -0.0092 0.25278 -0.01007 0.25255 -0.01094 0.25231 C -0.01163 0.25185 -0.01215 0.25139 -0.01284 0.25093 C -0.01406 0.25046 -0.0151 0.25023 -0.01632 0.24977 C -0.01684 0.24954 -0.01719 0.24931 -0.01771 0.24907 C -0.0184 0.24838 -0.01909 0.24769 -0.01962 0.24722 C -0.02014 0.24676 -0.02066 0.2463 -0.02118 0.24583 C -0.0217 0.24514 -0.02205 0.24444 -0.02257 0.24398 C -0.02309 0.24329 -0.02361 0.24306 -0.02413 0.24259 C -0.02465 0.2419 -0.025 0.2412 -0.02552 0.24074 C -0.02621 0.23981 -0.02691 0.23935 -0.02743 0.23866 C -0.02778 0.23773 -0.02812 0.23681 -0.02847 0.23611 C -0.02882 0.23542 -0.02934 0.23403 -0.02934 0.23426 " pathEditMode="relative" rAng="0" ptsTypes="AAAAAAAAAAAAAAAAAAAAAAAAAAAAAAAA">
                                      <p:cBhvr>
                                        <p:cTn id="11" dur="3000" fill="hold"/>
                                        <p:tgtEl>
                                          <p:spTgt spid="17"/>
                                        </p:tgtEl>
                                        <p:attrNameLst>
                                          <p:attrName>ppt_x</p:attrName>
                                          <p:attrName>ppt_y</p:attrName>
                                        </p:attrNameLst>
                                      </p:cBhvr>
                                      <p:rCtr x="4149" y="12662"/>
                                    </p:animMotion>
                                  </p:childTnLst>
                                </p:cTn>
                              </p:par>
                            </p:childTnLst>
                          </p:cTn>
                        </p:par>
                      </p:childTnLst>
                    </p:cTn>
                  </p:par>
                </p:childTnLst>
              </p:cTn>
              <p:nextCondLst>
                <p:cond evt="onClick" delay="0">
                  <p:tgtEl>
                    <p:spTgt spid="17"/>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FB9E21-EF76-4434-A304-CF34983BEEEC}"/>
              </a:ext>
            </a:extLst>
          </p:cNvPr>
          <p:cNvSpPr>
            <a:spLocks noGrp="1"/>
          </p:cNvSpPr>
          <p:nvPr>
            <p:ph type="title"/>
          </p:nvPr>
        </p:nvSpPr>
        <p:spPr>
          <a:xfrm>
            <a:off x="208186" y="478895"/>
            <a:ext cx="11766100" cy="994306"/>
          </a:xfrm>
        </p:spPr>
        <p:txBody>
          <a:bodyPr/>
          <a:lstStyle/>
          <a:p>
            <a:pPr algn="ctr"/>
            <a:r>
              <a:rPr lang="en-AU" sz="3600" dirty="0">
                <a:latin typeface="Sassoon Primary" pitchFamily="50" charset="0"/>
                <a:ea typeface="Arial"/>
                <a:cs typeface="Arial"/>
                <a:sym typeface="Arial"/>
              </a:rPr>
              <a:t>Some </a:t>
            </a:r>
            <a:r>
              <a:rPr lang="en-AU" sz="3600" dirty="0" smtClean="0">
                <a:latin typeface="Sassoon Primary" pitchFamily="50" charset="0"/>
                <a:ea typeface="Arial"/>
                <a:cs typeface="Arial"/>
                <a:sym typeface="Arial"/>
              </a:rPr>
              <a:t>things </a:t>
            </a:r>
            <a:r>
              <a:rPr lang="en-AU" sz="3600" dirty="0">
                <a:latin typeface="Sassoon Primary" pitchFamily="50" charset="0"/>
                <a:sym typeface="Arial"/>
              </a:rPr>
              <a:t>t</a:t>
            </a:r>
            <a:r>
              <a:rPr lang="en-AU" sz="3600" dirty="0" smtClean="0">
                <a:latin typeface="Sassoon Primary" pitchFamily="50" charset="0"/>
                <a:ea typeface="Arial"/>
                <a:cs typeface="Arial"/>
                <a:sym typeface="Arial"/>
              </a:rPr>
              <a:t>hat </a:t>
            </a:r>
            <a:r>
              <a:rPr lang="en-AU" sz="3600" dirty="0">
                <a:latin typeface="Sassoon Primary" pitchFamily="50" charset="0"/>
                <a:sym typeface="Arial"/>
              </a:rPr>
              <a:t>s</a:t>
            </a:r>
            <a:r>
              <a:rPr lang="en-AU" sz="3600" dirty="0" smtClean="0">
                <a:latin typeface="Sassoon Primary" pitchFamily="50" charset="0"/>
                <a:ea typeface="Arial"/>
                <a:cs typeface="Arial"/>
                <a:sym typeface="Arial"/>
              </a:rPr>
              <a:t>tart </a:t>
            </a:r>
            <a:r>
              <a:rPr lang="en-AU" sz="3600" dirty="0">
                <a:latin typeface="Sassoon Primary" pitchFamily="50" charset="0"/>
                <a:ea typeface="Arial"/>
                <a:cs typeface="Arial"/>
                <a:sym typeface="Arial"/>
              </a:rPr>
              <a:t>with </a:t>
            </a:r>
            <a:r>
              <a:rPr lang="en-AU" sz="3600" dirty="0" smtClean="0">
                <a:latin typeface="Sassoon Primary" pitchFamily="50" charset="0"/>
                <a:ea typeface="Arial"/>
                <a:cs typeface="Arial"/>
                <a:sym typeface="Arial"/>
              </a:rPr>
              <a:t>‘j’ </a:t>
            </a:r>
            <a:r>
              <a:rPr lang="en-AU" sz="3600" dirty="0">
                <a:latin typeface="Sassoon Primary" pitchFamily="50" charset="0"/>
                <a:ea typeface="Arial"/>
                <a:cs typeface="Arial"/>
                <a:sym typeface="Arial"/>
              </a:rPr>
              <a:t>a</a:t>
            </a:r>
            <a:r>
              <a:rPr lang="en-AU" sz="3600" dirty="0" smtClean="0">
                <a:latin typeface="Sassoon Primary" pitchFamily="50" charset="0"/>
                <a:ea typeface="Arial"/>
                <a:cs typeface="Arial"/>
                <a:sym typeface="Arial"/>
              </a:rPr>
              <a:t>re</a:t>
            </a:r>
            <a:r>
              <a:rPr lang="en-AU" sz="3600" dirty="0">
                <a:latin typeface="Sassoon Primary" pitchFamily="50" charset="0"/>
                <a:ea typeface="Arial"/>
                <a:cs typeface="Arial"/>
                <a:sym typeface="Arial"/>
              </a:rPr>
              <a:t>…</a:t>
            </a:r>
            <a:endParaRPr lang="en-GB" sz="3600" dirty="0">
              <a:latin typeface="Sassoon Primary" pitchFamily="50" charset="0"/>
            </a:endParaRPr>
          </a:p>
        </p:txBody>
      </p:sp>
      <p:pic>
        <p:nvPicPr>
          <p:cNvPr id="5" name="Picture 4" descr="A close up of a cake with fruit on top of a table&#10;&#10;Description automatically generated">
            <a:extLst>
              <a:ext uri="{FF2B5EF4-FFF2-40B4-BE49-F238E27FC236}">
                <a16:creationId xmlns:a16="http://schemas.microsoft.com/office/drawing/2014/main" id="{01CFFB1B-D161-42E8-B8C9-08AA887A36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1071" y="1573541"/>
            <a:ext cx="2828726" cy="2121545"/>
          </a:xfrm>
          <a:prstGeom prst="rect">
            <a:avLst/>
          </a:prstGeom>
        </p:spPr>
      </p:pic>
      <p:pic>
        <p:nvPicPr>
          <p:cNvPr id="9" name="Picture 8" descr="A jellyfish in water&#10;&#10;Description automatically generated">
            <a:extLst>
              <a:ext uri="{FF2B5EF4-FFF2-40B4-BE49-F238E27FC236}">
                <a16:creationId xmlns:a16="http://schemas.microsoft.com/office/drawing/2014/main" id="{E8F27017-2A1D-4486-97C1-C48EB9D71FF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2485" y="4104939"/>
            <a:ext cx="3093493" cy="2061523"/>
          </a:xfrm>
          <a:prstGeom prst="rect">
            <a:avLst/>
          </a:prstGeom>
        </p:spPr>
      </p:pic>
      <p:pic>
        <p:nvPicPr>
          <p:cNvPr id="11" name="Picture 10" descr="A close up of a glass vase sitting on a table&#10;&#10;Description automatically generated">
            <a:extLst>
              <a:ext uri="{FF2B5EF4-FFF2-40B4-BE49-F238E27FC236}">
                <a16:creationId xmlns:a16="http://schemas.microsoft.com/office/drawing/2014/main" id="{8702C55B-4571-40AF-8817-BB882DD6D35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51836" y="1840906"/>
            <a:ext cx="3093493" cy="2059106"/>
          </a:xfrm>
          <a:prstGeom prst="rect">
            <a:avLst/>
          </a:prstGeom>
        </p:spPr>
      </p:pic>
    </p:spTree>
    <p:extLst>
      <p:ext uri="{BB962C8B-B14F-4D97-AF65-F5344CB8AC3E}">
        <p14:creationId xmlns:p14="http://schemas.microsoft.com/office/powerpoint/2010/main" val="114229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B3CAB-BD65-4AC1-9753-8046FE12510D}"/>
              </a:ext>
            </a:extLst>
          </p:cNvPr>
          <p:cNvSpPr>
            <a:spLocks noGrp="1"/>
          </p:cNvSpPr>
          <p:nvPr>
            <p:ph type="title"/>
          </p:nvPr>
        </p:nvSpPr>
        <p:spPr/>
        <p:txBody>
          <a:bodyPr/>
          <a:lstStyle/>
          <a:p>
            <a:r>
              <a:rPr lang="en-AU" dirty="0"/>
              <a:t>Which of These Start with J?</a:t>
            </a:r>
            <a:endParaRPr lang="en-GB" dirty="0"/>
          </a:p>
        </p:txBody>
      </p:sp>
      <p:pic>
        <p:nvPicPr>
          <p:cNvPr id="12" name="wizard">
            <a:extLst>
              <a:ext uri="{FF2B5EF4-FFF2-40B4-BE49-F238E27FC236}">
                <a16:creationId xmlns:a16="http://schemas.microsoft.com/office/drawing/2014/main" id="{E6B35D61-73B8-4D67-9DF9-71DF1EDA469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588459" y="1049479"/>
            <a:ext cx="2993476" cy="4954988"/>
          </a:xfrm>
          <a:prstGeom prst="rect">
            <a:avLst/>
          </a:prstGeom>
        </p:spPr>
      </p:pic>
      <p:pic>
        <p:nvPicPr>
          <p:cNvPr id="14" name="emu">
            <a:extLst>
              <a:ext uri="{FF2B5EF4-FFF2-40B4-BE49-F238E27FC236}">
                <a16:creationId xmlns:a16="http://schemas.microsoft.com/office/drawing/2014/main" id="{0E9BEA9A-C16F-4C4B-84B1-69182C352994}"/>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07578" y="1997304"/>
            <a:ext cx="2057914" cy="3059339"/>
          </a:xfrm>
          <a:prstGeom prst="rect">
            <a:avLst/>
          </a:prstGeom>
        </p:spPr>
      </p:pic>
      <p:sp>
        <p:nvSpPr>
          <p:cNvPr id="15" name="Try Again">
            <a:extLst>
              <a:ext uri="{FF2B5EF4-FFF2-40B4-BE49-F238E27FC236}">
                <a16:creationId xmlns:a16="http://schemas.microsoft.com/office/drawing/2014/main" id="{02078442-F0E0-47DB-8748-B394F5A7CB77}"/>
              </a:ext>
            </a:extLst>
          </p:cNvPr>
          <p:cNvSpPr txBox="1"/>
          <p:nvPr/>
        </p:nvSpPr>
        <p:spPr>
          <a:xfrm>
            <a:off x="3450431" y="1905506"/>
            <a:ext cx="5281608" cy="1569660"/>
          </a:xfrm>
          <a:prstGeom prst="rect">
            <a:avLst/>
          </a:prstGeom>
          <a:noFill/>
        </p:spPr>
        <p:txBody>
          <a:bodyPr wrap="square" rtlCol="0">
            <a:spAutoFit/>
          </a:bodyPr>
          <a:lstStyle/>
          <a:p>
            <a:pPr algn="ctr"/>
            <a:r>
              <a:rPr lang="en-GB" sz="9600" b="1" dirty="0">
                <a:ln w="28575">
                  <a:solidFill>
                    <a:sysClr val="windowText" lastClr="000000"/>
                  </a:solidFill>
                </a:ln>
                <a:solidFill>
                  <a:schemeClr val="accent2"/>
                </a:solidFill>
              </a:rPr>
              <a:t>Try Again!</a:t>
            </a:r>
          </a:p>
        </p:txBody>
      </p:sp>
      <p:pic>
        <p:nvPicPr>
          <p:cNvPr id="18" name="confetti" descr="A screen shot of a computer&#10;&#10;Description automatically generated">
            <a:extLst>
              <a:ext uri="{FF2B5EF4-FFF2-40B4-BE49-F238E27FC236}">
                <a16:creationId xmlns:a16="http://schemas.microsoft.com/office/drawing/2014/main" id="{591C748A-4054-4BA9-BBFC-FE17E27374E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96360" y="0"/>
            <a:ext cx="9589750" cy="6858000"/>
          </a:xfrm>
          <a:prstGeom prst="rect">
            <a:avLst/>
          </a:prstGeom>
        </p:spPr>
      </p:pic>
      <p:sp>
        <p:nvSpPr>
          <p:cNvPr id="16" name="Yes">
            <a:extLst>
              <a:ext uri="{FF2B5EF4-FFF2-40B4-BE49-F238E27FC236}">
                <a16:creationId xmlns:a16="http://schemas.microsoft.com/office/drawing/2014/main" id="{933DD436-026C-475A-A71E-E6FEDF03F53E}"/>
              </a:ext>
            </a:extLst>
          </p:cNvPr>
          <p:cNvSpPr txBox="1"/>
          <p:nvPr/>
        </p:nvSpPr>
        <p:spPr>
          <a:xfrm>
            <a:off x="3910518" y="2105561"/>
            <a:ext cx="4595621" cy="2646878"/>
          </a:xfrm>
          <a:prstGeom prst="rect">
            <a:avLst/>
          </a:prstGeom>
          <a:noFill/>
        </p:spPr>
        <p:txBody>
          <a:bodyPr wrap="square" rtlCol="0">
            <a:spAutoFit/>
          </a:bodyPr>
          <a:lstStyle/>
          <a:p>
            <a:r>
              <a:rPr lang="en-GB" sz="16600" b="1" dirty="0">
                <a:ln w="57150">
                  <a:solidFill>
                    <a:sysClr val="windowText" lastClr="000000"/>
                  </a:solidFill>
                </a:ln>
                <a:solidFill>
                  <a:srgbClr val="92D050"/>
                </a:solidFill>
              </a:rPr>
              <a:t>Yes!</a:t>
            </a:r>
          </a:p>
        </p:txBody>
      </p:sp>
    </p:spTree>
    <p:extLst>
      <p:ext uri="{BB962C8B-B14F-4D97-AF65-F5344CB8AC3E}">
        <p14:creationId xmlns:p14="http://schemas.microsoft.com/office/powerpoint/2010/main" val="142826832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up)">
                                      <p:cBhvr>
                                        <p:cTn id="7" dur="500"/>
                                        <p:tgtEl>
                                          <p:spTgt spid="18"/>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 fill="hold"/>
                                        <p:tgtEl>
                                          <p:spTgt spid="16"/>
                                        </p:tgtEl>
                                        <p:attrNameLst>
                                          <p:attrName>ppt_w</p:attrName>
                                        </p:attrNameLst>
                                      </p:cBhvr>
                                      <p:tavLst>
                                        <p:tav tm="0">
                                          <p:val>
                                            <p:fltVal val="0"/>
                                          </p:val>
                                        </p:tav>
                                        <p:tav tm="100000">
                                          <p:val>
                                            <p:strVal val="#ppt_w"/>
                                          </p:val>
                                        </p:tav>
                                      </p:tavLst>
                                    </p:anim>
                                    <p:anim calcmode="lin" valueType="num">
                                      <p:cBhvr>
                                        <p:cTn id="11" dur="500" fill="hold"/>
                                        <p:tgtEl>
                                          <p:spTgt spid="16"/>
                                        </p:tgtEl>
                                        <p:attrNameLst>
                                          <p:attrName>ppt_h</p:attrName>
                                        </p:attrNameLst>
                                      </p:cBhvr>
                                      <p:tavLst>
                                        <p:tav tm="0">
                                          <p:val>
                                            <p:fltVal val="0"/>
                                          </p:val>
                                        </p:tav>
                                        <p:tav tm="100000">
                                          <p:val>
                                            <p:strVal val="#ppt_h"/>
                                          </p:val>
                                        </p:tav>
                                      </p:tavLst>
                                    </p:anim>
                                    <p:animEffect transition="in" filter="fade">
                                      <p:cBhvr>
                                        <p:cTn id="12" dur="500"/>
                                        <p:tgtEl>
                                          <p:spTgt spid="16"/>
                                        </p:tgtEl>
                                      </p:cBhvr>
                                    </p:animEffect>
                                  </p:childTnLst>
                                </p:cTn>
                              </p:par>
                            </p:childTnLst>
                          </p:cTn>
                        </p:par>
                      </p:childTnLst>
                    </p:cTn>
                  </p:par>
                </p:childTnLst>
              </p:cTn>
              <p:nextCondLst>
                <p:cond evt="onClick" delay="0">
                  <p:tgtEl>
                    <p:spTgt spid="12"/>
                  </p:tgtEl>
                </p:cond>
              </p:nextCondLst>
            </p:seq>
            <p:seq concurrent="1" nextAc="seek">
              <p:cTn id="13" restart="whenNotActive" fill="hold" evtFilter="cancelBubble" nodeType="interactiveSeq">
                <p:stCondLst>
                  <p:cond evt="onClick" delay="0">
                    <p:tgtEl>
                      <p:spTgt spid="14"/>
                    </p:tgtEl>
                  </p:cond>
                </p:stCondLst>
                <p:endSync evt="end" delay="0">
                  <p:rtn val="all"/>
                </p:endSync>
                <p:childTnLst>
                  <p:par>
                    <p:cTn id="14" fill="hold">
                      <p:stCondLst>
                        <p:cond delay="0"/>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 fill="hold"/>
                                        <p:tgtEl>
                                          <p:spTgt spid="15"/>
                                        </p:tgtEl>
                                        <p:attrNameLst>
                                          <p:attrName>ppt_w</p:attrName>
                                        </p:attrNameLst>
                                      </p:cBhvr>
                                      <p:tavLst>
                                        <p:tav tm="0">
                                          <p:val>
                                            <p:fltVal val="0"/>
                                          </p:val>
                                        </p:tav>
                                        <p:tav tm="100000">
                                          <p:val>
                                            <p:strVal val="#ppt_w"/>
                                          </p:val>
                                        </p:tav>
                                      </p:tavLst>
                                    </p:anim>
                                    <p:anim calcmode="lin" valueType="num">
                                      <p:cBhvr>
                                        <p:cTn id="19" dur="500" fill="hold"/>
                                        <p:tgtEl>
                                          <p:spTgt spid="15"/>
                                        </p:tgtEl>
                                        <p:attrNameLst>
                                          <p:attrName>ppt_h</p:attrName>
                                        </p:attrNameLst>
                                      </p:cBhvr>
                                      <p:tavLst>
                                        <p:tav tm="0">
                                          <p:val>
                                            <p:fltVal val="0"/>
                                          </p:val>
                                        </p:tav>
                                        <p:tav tm="100000">
                                          <p:val>
                                            <p:strVal val="#ppt_h"/>
                                          </p:val>
                                        </p:tav>
                                      </p:tavLst>
                                    </p:anim>
                                    <p:animEffect transition="in" filter="fade">
                                      <p:cBhvr>
                                        <p:cTn id="20" dur="500"/>
                                        <p:tgtEl>
                                          <p:spTgt spid="15"/>
                                        </p:tgtEl>
                                      </p:cBhvr>
                                    </p:animEffect>
                                  </p:childTnLst>
                                </p:cTn>
                              </p:par>
                            </p:childTnLst>
                          </p:cTn>
                        </p:par>
                      </p:childTnLst>
                    </p:cTn>
                  </p:par>
                </p:childTnLst>
              </p:cTn>
              <p:nextCondLst>
                <p:cond evt="onClick" delay="0">
                  <p:tgtEl>
                    <p:spTgt spid="14"/>
                  </p:tgtEl>
                </p:cond>
              </p:nextCondLst>
            </p:seq>
            <p:seq concurrent="1" nextAc="seek">
              <p:cTn id="21" restart="whenNotActive" fill="hold" evtFilter="cancelBubble" nodeType="interactiveSeq">
                <p:stCondLst>
                  <p:cond evt="onClick" delay="0">
                    <p:tgtEl>
                      <p:spTgt spid="15"/>
                    </p:tgtEl>
                  </p:cond>
                </p:stCondLst>
                <p:endSync evt="end" delay="0">
                  <p:rtn val="all"/>
                </p:endSync>
                <p:childTnLst>
                  <p:par>
                    <p:cTn id="22" fill="hold">
                      <p:stCondLst>
                        <p:cond delay="0"/>
                      </p:stCondLst>
                      <p:childTnLst>
                        <p:par>
                          <p:cTn id="23" fill="hold">
                            <p:stCondLst>
                              <p:cond delay="0"/>
                            </p:stCondLst>
                            <p:childTnLst>
                              <p:par>
                                <p:cTn id="24" presetID="10" presetClass="exit" presetSubtype="0" fill="hold" grpId="1" nodeType="clickEffect">
                                  <p:stCondLst>
                                    <p:cond delay="0"/>
                                  </p:stCondLst>
                                  <p:childTnLst>
                                    <p:animEffect transition="out" filter="fade">
                                      <p:cBhvr>
                                        <p:cTn id="25" dur="500"/>
                                        <p:tgtEl>
                                          <p:spTgt spid="15"/>
                                        </p:tgtEl>
                                      </p:cBhvr>
                                    </p:animEffect>
                                    <p:set>
                                      <p:cBhvr>
                                        <p:cTn id="26"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15" grpId="0"/>
      <p:bldP spid="15" grpId="1"/>
      <p:bldP spid="1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B3CAB-BD65-4AC1-9753-8046FE12510D}"/>
              </a:ext>
            </a:extLst>
          </p:cNvPr>
          <p:cNvSpPr>
            <a:spLocks noGrp="1"/>
          </p:cNvSpPr>
          <p:nvPr>
            <p:ph type="title"/>
          </p:nvPr>
        </p:nvSpPr>
        <p:spPr/>
        <p:txBody>
          <a:bodyPr/>
          <a:lstStyle/>
          <a:p>
            <a:r>
              <a:rPr lang="en-AU" dirty="0"/>
              <a:t>Which of These Start with J?</a:t>
            </a:r>
            <a:endParaRPr lang="en-GB" dirty="0"/>
          </a:p>
        </p:txBody>
      </p:sp>
      <p:pic>
        <p:nvPicPr>
          <p:cNvPr id="14" name="helicopter">
            <a:extLst>
              <a:ext uri="{FF2B5EF4-FFF2-40B4-BE49-F238E27FC236}">
                <a16:creationId xmlns:a16="http://schemas.microsoft.com/office/drawing/2014/main" id="{0E9BEA9A-C16F-4C4B-84B1-69182C35299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091236" y="3021359"/>
            <a:ext cx="3733409" cy="1015765"/>
          </a:xfrm>
          <a:prstGeom prst="rect">
            <a:avLst/>
          </a:prstGeom>
          <a:noFill/>
        </p:spPr>
      </p:pic>
      <p:pic>
        <p:nvPicPr>
          <p:cNvPr id="12" name="worm">
            <a:extLst>
              <a:ext uri="{FF2B5EF4-FFF2-40B4-BE49-F238E27FC236}">
                <a16:creationId xmlns:a16="http://schemas.microsoft.com/office/drawing/2014/main" id="{E6B35D61-73B8-4D67-9DF9-71DF1EDA469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44345" y="2706226"/>
            <a:ext cx="2735012" cy="1509315"/>
          </a:xfrm>
          <a:prstGeom prst="rect">
            <a:avLst/>
          </a:prstGeom>
        </p:spPr>
      </p:pic>
      <p:sp>
        <p:nvSpPr>
          <p:cNvPr id="15" name="Try Again">
            <a:extLst>
              <a:ext uri="{FF2B5EF4-FFF2-40B4-BE49-F238E27FC236}">
                <a16:creationId xmlns:a16="http://schemas.microsoft.com/office/drawing/2014/main" id="{02078442-F0E0-47DB-8748-B394F5A7CB77}"/>
              </a:ext>
            </a:extLst>
          </p:cNvPr>
          <p:cNvSpPr txBox="1"/>
          <p:nvPr/>
        </p:nvSpPr>
        <p:spPr>
          <a:xfrm>
            <a:off x="3450431" y="1905506"/>
            <a:ext cx="5281608" cy="1569660"/>
          </a:xfrm>
          <a:prstGeom prst="rect">
            <a:avLst/>
          </a:prstGeom>
          <a:noFill/>
        </p:spPr>
        <p:txBody>
          <a:bodyPr wrap="square" rtlCol="0">
            <a:spAutoFit/>
          </a:bodyPr>
          <a:lstStyle/>
          <a:p>
            <a:pPr algn="ctr"/>
            <a:r>
              <a:rPr lang="en-GB" sz="9600" b="1" dirty="0">
                <a:ln w="28575">
                  <a:solidFill>
                    <a:sysClr val="windowText" lastClr="000000"/>
                  </a:solidFill>
                </a:ln>
                <a:solidFill>
                  <a:schemeClr val="accent2"/>
                </a:solidFill>
              </a:rPr>
              <a:t>Try Again!</a:t>
            </a:r>
          </a:p>
        </p:txBody>
      </p:sp>
      <p:pic>
        <p:nvPicPr>
          <p:cNvPr id="18" name="confetti" descr="A screen shot of a computer&#10;&#10;Description automatically generated">
            <a:extLst>
              <a:ext uri="{FF2B5EF4-FFF2-40B4-BE49-F238E27FC236}">
                <a16:creationId xmlns:a16="http://schemas.microsoft.com/office/drawing/2014/main" id="{591C748A-4054-4BA9-BBFC-FE17E27374E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96360" y="0"/>
            <a:ext cx="9589750" cy="6858000"/>
          </a:xfrm>
          <a:prstGeom prst="rect">
            <a:avLst/>
          </a:prstGeom>
        </p:spPr>
      </p:pic>
      <p:sp>
        <p:nvSpPr>
          <p:cNvPr id="16" name="Yes">
            <a:extLst>
              <a:ext uri="{FF2B5EF4-FFF2-40B4-BE49-F238E27FC236}">
                <a16:creationId xmlns:a16="http://schemas.microsoft.com/office/drawing/2014/main" id="{933DD436-026C-475A-A71E-E6FEDF03F53E}"/>
              </a:ext>
            </a:extLst>
          </p:cNvPr>
          <p:cNvSpPr txBox="1"/>
          <p:nvPr/>
        </p:nvSpPr>
        <p:spPr>
          <a:xfrm>
            <a:off x="3910518" y="2105561"/>
            <a:ext cx="4595621" cy="2646878"/>
          </a:xfrm>
          <a:prstGeom prst="rect">
            <a:avLst/>
          </a:prstGeom>
          <a:noFill/>
        </p:spPr>
        <p:txBody>
          <a:bodyPr wrap="square" rtlCol="0">
            <a:spAutoFit/>
          </a:bodyPr>
          <a:lstStyle/>
          <a:p>
            <a:r>
              <a:rPr lang="en-GB" sz="16600" b="1" dirty="0">
                <a:ln w="57150">
                  <a:solidFill>
                    <a:sysClr val="windowText" lastClr="000000"/>
                  </a:solidFill>
                </a:ln>
                <a:solidFill>
                  <a:srgbClr val="92D050"/>
                </a:solidFill>
              </a:rPr>
              <a:t>Yes!</a:t>
            </a:r>
          </a:p>
        </p:txBody>
      </p:sp>
    </p:spTree>
    <p:extLst>
      <p:ext uri="{BB962C8B-B14F-4D97-AF65-F5344CB8AC3E}">
        <p14:creationId xmlns:p14="http://schemas.microsoft.com/office/powerpoint/2010/main" val="202796233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up)">
                                      <p:cBhvr>
                                        <p:cTn id="7" dur="500"/>
                                        <p:tgtEl>
                                          <p:spTgt spid="18"/>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 fill="hold"/>
                                        <p:tgtEl>
                                          <p:spTgt spid="16"/>
                                        </p:tgtEl>
                                        <p:attrNameLst>
                                          <p:attrName>ppt_w</p:attrName>
                                        </p:attrNameLst>
                                      </p:cBhvr>
                                      <p:tavLst>
                                        <p:tav tm="0">
                                          <p:val>
                                            <p:fltVal val="0"/>
                                          </p:val>
                                        </p:tav>
                                        <p:tav tm="100000">
                                          <p:val>
                                            <p:strVal val="#ppt_w"/>
                                          </p:val>
                                        </p:tav>
                                      </p:tavLst>
                                    </p:anim>
                                    <p:anim calcmode="lin" valueType="num">
                                      <p:cBhvr>
                                        <p:cTn id="11" dur="500" fill="hold"/>
                                        <p:tgtEl>
                                          <p:spTgt spid="16"/>
                                        </p:tgtEl>
                                        <p:attrNameLst>
                                          <p:attrName>ppt_h</p:attrName>
                                        </p:attrNameLst>
                                      </p:cBhvr>
                                      <p:tavLst>
                                        <p:tav tm="0">
                                          <p:val>
                                            <p:fltVal val="0"/>
                                          </p:val>
                                        </p:tav>
                                        <p:tav tm="100000">
                                          <p:val>
                                            <p:strVal val="#ppt_h"/>
                                          </p:val>
                                        </p:tav>
                                      </p:tavLst>
                                    </p:anim>
                                    <p:animEffect transition="in" filter="fade">
                                      <p:cBhvr>
                                        <p:cTn id="12" dur="500"/>
                                        <p:tgtEl>
                                          <p:spTgt spid="16"/>
                                        </p:tgtEl>
                                      </p:cBhvr>
                                    </p:animEffect>
                                  </p:childTnLst>
                                </p:cTn>
                              </p:par>
                            </p:childTnLst>
                          </p:cTn>
                        </p:par>
                      </p:childTnLst>
                    </p:cTn>
                  </p:par>
                </p:childTnLst>
              </p:cTn>
              <p:nextCondLst>
                <p:cond evt="onClick" delay="0">
                  <p:tgtEl>
                    <p:spTgt spid="12"/>
                  </p:tgtEl>
                </p:cond>
              </p:nextCondLst>
            </p:seq>
            <p:seq concurrent="1" nextAc="seek">
              <p:cTn id="13" restart="whenNotActive" fill="hold" evtFilter="cancelBubble" nodeType="interactiveSeq">
                <p:stCondLst>
                  <p:cond evt="onClick" delay="0">
                    <p:tgtEl>
                      <p:spTgt spid="14"/>
                    </p:tgtEl>
                  </p:cond>
                </p:stCondLst>
                <p:endSync evt="end" delay="0">
                  <p:rtn val="all"/>
                </p:endSync>
                <p:childTnLst>
                  <p:par>
                    <p:cTn id="14" fill="hold">
                      <p:stCondLst>
                        <p:cond delay="0"/>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 fill="hold"/>
                                        <p:tgtEl>
                                          <p:spTgt spid="15"/>
                                        </p:tgtEl>
                                        <p:attrNameLst>
                                          <p:attrName>ppt_w</p:attrName>
                                        </p:attrNameLst>
                                      </p:cBhvr>
                                      <p:tavLst>
                                        <p:tav tm="0">
                                          <p:val>
                                            <p:fltVal val="0"/>
                                          </p:val>
                                        </p:tav>
                                        <p:tav tm="100000">
                                          <p:val>
                                            <p:strVal val="#ppt_w"/>
                                          </p:val>
                                        </p:tav>
                                      </p:tavLst>
                                    </p:anim>
                                    <p:anim calcmode="lin" valueType="num">
                                      <p:cBhvr>
                                        <p:cTn id="19" dur="500" fill="hold"/>
                                        <p:tgtEl>
                                          <p:spTgt spid="15"/>
                                        </p:tgtEl>
                                        <p:attrNameLst>
                                          <p:attrName>ppt_h</p:attrName>
                                        </p:attrNameLst>
                                      </p:cBhvr>
                                      <p:tavLst>
                                        <p:tav tm="0">
                                          <p:val>
                                            <p:fltVal val="0"/>
                                          </p:val>
                                        </p:tav>
                                        <p:tav tm="100000">
                                          <p:val>
                                            <p:strVal val="#ppt_h"/>
                                          </p:val>
                                        </p:tav>
                                      </p:tavLst>
                                    </p:anim>
                                    <p:animEffect transition="in" filter="fade">
                                      <p:cBhvr>
                                        <p:cTn id="20" dur="500"/>
                                        <p:tgtEl>
                                          <p:spTgt spid="15"/>
                                        </p:tgtEl>
                                      </p:cBhvr>
                                    </p:animEffect>
                                  </p:childTnLst>
                                </p:cTn>
                              </p:par>
                            </p:childTnLst>
                          </p:cTn>
                        </p:par>
                      </p:childTnLst>
                    </p:cTn>
                  </p:par>
                </p:childTnLst>
              </p:cTn>
              <p:nextCondLst>
                <p:cond evt="onClick" delay="0">
                  <p:tgtEl>
                    <p:spTgt spid="14"/>
                  </p:tgtEl>
                </p:cond>
              </p:nextCondLst>
            </p:seq>
            <p:seq concurrent="1" nextAc="seek">
              <p:cTn id="21" restart="whenNotActive" fill="hold" evtFilter="cancelBubble" nodeType="interactiveSeq">
                <p:stCondLst>
                  <p:cond evt="onClick" delay="0">
                    <p:tgtEl>
                      <p:spTgt spid="15"/>
                    </p:tgtEl>
                  </p:cond>
                </p:stCondLst>
                <p:endSync evt="end" delay="0">
                  <p:rtn val="all"/>
                </p:endSync>
                <p:childTnLst>
                  <p:par>
                    <p:cTn id="22" fill="hold">
                      <p:stCondLst>
                        <p:cond delay="0"/>
                      </p:stCondLst>
                      <p:childTnLst>
                        <p:par>
                          <p:cTn id="23" fill="hold">
                            <p:stCondLst>
                              <p:cond delay="0"/>
                            </p:stCondLst>
                            <p:childTnLst>
                              <p:par>
                                <p:cTn id="24" presetID="10" presetClass="exit" presetSubtype="0" fill="hold" grpId="1" nodeType="clickEffect">
                                  <p:stCondLst>
                                    <p:cond delay="0"/>
                                  </p:stCondLst>
                                  <p:childTnLst>
                                    <p:animEffect transition="out" filter="fade">
                                      <p:cBhvr>
                                        <p:cTn id="25" dur="500"/>
                                        <p:tgtEl>
                                          <p:spTgt spid="15"/>
                                        </p:tgtEl>
                                      </p:cBhvr>
                                    </p:animEffect>
                                    <p:set>
                                      <p:cBhvr>
                                        <p:cTn id="26"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15" grpId="0"/>
      <p:bldP spid="15" grpId="1"/>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B3CAB-BD65-4AC1-9753-8046FE12510D}"/>
              </a:ext>
            </a:extLst>
          </p:cNvPr>
          <p:cNvSpPr>
            <a:spLocks noGrp="1"/>
          </p:cNvSpPr>
          <p:nvPr>
            <p:ph type="title"/>
          </p:nvPr>
        </p:nvSpPr>
        <p:spPr/>
        <p:txBody>
          <a:bodyPr/>
          <a:lstStyle/>
          <a:p>
            <a:r>
              <a:rPr lang="en-AU" dirty="0"/>
              <a:t>Which of These Start with J?</a:t>
            </a:r>
            <a:endParaRPr lang="en-GB" dirty="0"/>
          </a:p>
        </p:txBody>
      </p:sp>
      <p:pic>
        <p:nvPicPr>
          <p:cNvPr id="12" name="winter">
            <a:extLst>
              <a:ext uri="{FF2B5EF4-FFF2-40B4-BE49-F238E27FC236}">
                <a16:creationId xmlns:a16="http://schemas.microsoft.com/office/drawing/2014/main" id="{E6B35D61-73B8-4D67-9DF9-71DF1EDA469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021610" y="1336372"/>
            <a:ext cx="1627726" cy="4487272"/>
          </a:xfrm>
          <a:prstGeom prst="rect">
            <a:avLst/>
          </a:prstGeom>
        </p:spPr>
      </p:pic>
      <p:pic>
        <p:nvPicPr>
          <p:cNvPr id="14" name="boat">
            <a:extLst>
              <a:ext uri="{FF2B5EF4-FFF2-40B4-BE49-F238E27FC236}">
                <a16:creationId xmlns:a16="http://schemas.microsoft.com/office/drawing/2014/main" id="{0E9BEA9A-C16F-4C4B-84B1-69182C35299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6750926" y="2665861"/>
            <a:ext cx="2048730" cy="2432868"/>
          </a:xfrm>
          <a:prstGeom prst="rect">
            <a:avLst/>
          </a:prstGeom>
          <a:noFill/>
        </p:spPr>
      </p:pic>
      <p:sp>
        <p:nvSpPr>
          <p:cNvPr id="15" name="Try Again">
            <a:extLst>
              <a:ext uri="{FF2B5EF4-FFF2-40B4-BE49-F238E27FC236}">
                <a16:creationId xmlns:a16="http://schemas.microsoft.com/office/drawing/2014/main" id="{02078442-F0E0-47DB-8748-B394F5A7CB77}"/>
              </a:ext>
            </a:extLst>
          </p:cNvPr>
          <p:cNvSpPr txBox="1"/>
          <p:nvPr/>
        </p:nvSpPr>
        <p:spPr>
          <a:xfrm>
            <a:off x="3450431" y="1905506"/>
            <a:ext cx="5281608" cy="1569660"/>
          </a:xfrm>
          <a:prstGeom prst="rect">
            <a:avLst/>
          </a:prstGeom>
          <a:noFill/>
        </p:spPr>
        <p:txBody>
          <a:bodyPr wrap="square" rtlCol="0">
            <a:spAutoFit/>
          </a:bodyPr>
          <a:lstStyle/>
          <a:p>
            <a:pPr algn="ctr"/>
            <a:r>
              <a:rPr lang="en-GB" sz="9600" b="1" dirty="0">
                <a:ln w="28575">
                  <a:solidFill>
                    <a:sysClr val="windowText" lastClr="000000"/>
                  </a:solidFill>
                </a:ln>
                <a:solidFill>
                  <a:schemeClr val="accent2"/>
                </a:solidFill>
              </a:rPr>
              <a:t>Try Again!</a:t>
            </a:r>
          </a:p>
        </p:txBody>
      </p:sp>
      <p:pic>
        <p:nvPicPr>
          <p:cNvPr id="18" name="confetti" descr="A screen shot of a computer&#10;&#10;Description automatically generated">
            <a:extLst>
              <a:ext uri="{FF2B5EF4-FFF2-40B4-BE49-F238E27FC236}">
                <a16:creationId xmlns:a16="http://schemas.microsoft.com/office/drawing/2014/main" id="{591C748A-4054-4BA9-BBFC-FE17E27374E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96360" y="0"/>
            <a:ext cx="9589750" cy="6858000"/>
          </a:xfrm>
          <a:prstGeom prst="rect">
            <a:avLst/>
          </a:prstGeom>
        </p:spPr>
      </p:pic>
      <p:sp>
        <p:nvSpPr>
          <p:cNvPr id="16" name="Yes">
            <a:extLst>
              <a:ext uri="{FF2B5EF4-FFF2-40B4-BE49-F238E27FC236}">
                <a16:creationId xmlns:a16="http://schemas.microsoft.com/office/drawing/2014/main" id="{933DD436-026C-475A-A71E-E6FEDF03F53E}"/>
              </a:ext>
            </a:extLst>
          </p:cNvPr>
          <p:cNvSpPr txBox="1"/>
          <p:nvPr/>
        </p:nvSpPr>
        <p:spPr>
          <a:xfrm>
            <a:off x="3910518" y="2105561"/>
            <a:ext cx="4595621" cy="2646878"/>
          </a:xfrm>
          <a:prstGeom prst="rect">
            <a:avLst/>
          </a:prstGeom>
          <a:noFill/>
        </p:spPr>
        <p:txBody>
          <a:bodyPr wrap="square" rtlCol="0">
            <a:spAutoFit/>
          </a:bodyPr>
          <a:lstStyle/>
          <a:p>
            <a:r>
              <a:rPr lang="en-GB" sz="16600" b="1" dirty="0">
                <a:ln w="57150">
                  <a:solidFill>
                    <a:sysClr val="windowText" lastClr="000000"/>
                  </a:solidFill>
                </a:ln>
                <a:solidFill>
                  <a:srgbClr val="92D050"/>
                </a:solidFill>
              </a:rPr>
              <a:t>Yes!</a:t>
            </a:r>
          </a:p>
        </p:txBody>
      </p:sp>
    </p:spTree>
    <p:extLst>
      <p:ext uri="{BB962C8B-B14F-4D97-AF65-F5344CB8AC3E}">
        <p14:creationId xmlns:p14="http://schemas.microsoft.com/office/powerpoint/2010/main" val="93785188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up)">
                                      <p:cBhvr>
                                        <p:cTn id="7" dur="500"/>
                                        <p:tgtEl>
                                          <p:spTgt spid="18"/>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 fill="hold"/>
                                        <p:tgtEl>
                                          <p:spTgt spid="16"/>
                                        </p:tgtEl>
                                        <p:attrNameLst>
                                          <p:attrName>ppt_w</p:attrName>
                                        </p:attrNameLst>
                                      </p:cBhvr>
                                      <p:tavLst>
                                        <p:tav tm="0">
                                          <p:val>
                                            <p:fltVal val="0"/>
                                          </p:val>
                                        </p:tav>
                                        <p:tav tm="100000">
                                          <p:val>
                                            <p:strVal val="#ppt_w"/>
                                          </p:val>
                                        </p:tav>
                                      </p:tavLst>
                                    </p:anim>
                                    <p:anim calcmode="lin" valueType="num">
                                      <p:cBhvr>
                                        <p:cTn id="11" dur="500" fill="hold"/>
                                        <p:tgtEl>
                                          <p:spTgt spid="16"/>
                                        </p:tgtEl>
                                        <p:attrNameLst>
                                          <p:attrName>ppt_h</p:attrName>
                                        </p:attrNameLst>
                                      </p:cBhvr>
                                      <p:tavLst>
                                        <p:tav tm="0">
                                          <p:val>
                                            <p:fltVal val="0"/>
                                          </p:val>
                                        </p:tav>
                                        <p:tav tm="100000">
                                          <p:val>
                                            <p:strVal val="#ppt_h"/>
                                          </p:val>
                                        </p:tav>
                                      </p:tavLst>
                                    </p:anim>
                                    <p:animEffect transition="in" filter="fade">
                                      <p:cBhvr>
                                        <p:cTn id="12" dur="500"/>
                                        <p:tgtEl>
                                          <p:spTgt spid="16"/>
                                        </p:tgtEl>
                                      </p:cBhvr>
                                    </p:animEffect>
                                  </p:childTnLst>
                                </p:cTn>
                              </p:par>
                            </p:childTnLst>
                          </p:cTn>
                        </p:par>
                      </p:childTnLst>
                    </p:cTn>
                  </p:par>
                </p:childTnLst>
              </p:cTn>
              <p:nextCondLst>
                <p:cond evt="onClick" delay="0">
                  <p:tgtEl>
                    <p:spTgt spid="12"/>
                  </p:tgtEl>
                </p:cond>
              </p:nextCondLst>
            </p:seq>
            <p:seq concurrent="1" nextAc="seek">
              <p:cTn id="13" restart="whenNotActive" fill="hold" evtFilter="cancelBubble" nodeType="interactiveSeq">
                <p:stCondLst>
                  <p:cond evt="onClick" delay="0">
                    <p:tgtEl>
                      <p:spTgt spid="14"/>
                    </p:tgtEl>
                  </p:cond>
                </p:stCondLst>
                <p:endSync evt="end" delay="0">
                  <p:rtn val="all"/>
                </p:endSync>
                <p:childTnLst>
                  <p:par>
                    <p:cTn id="14" fill="hold">
                      <p:stCondLst>
                        <p:cond delay="0"/>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 fill="hold"/>
                                        <p:tgtEl>
                                          <p:spTgt spid="15"/>
                                        </p:tgtEl>
                                        <p:attrNameLst>
                                          <p:attrName>ppt_w</p:attrName>
                                        </p:attrNameLst>
                                      </p:cBhvr>
                                      <p:tavLst>
                                        <p:tav tm="0">
                                          <p:val>
                                            <p:fltVal val="0"/>
                                          </p:val>
                                        </p:tav>
                                        <p:tav tm="100000">
                                          <p:val>
                                            <p:strVal val="#ppt_w"/>
                                          </p:val>
                                        </p:tav>
                                      </p:tavLst>
                                    </p:anim>
                                    <p:anim calcmode="lin" valueType="num">
                                      <p:cBhvr>
                                        <p:cTn id="19" dur="500" fill="hold"/>
                                        <p:tgtEl>
                                          <p:spTgt spid="15"/>
                                        </p:tgtEl>
                                        <p:attrNameLst>
                                          <p:attrName>ppt_h</p:attrName>
                                        </p:attrNameLst>
                                      </p:cBhvr>
                                      <p:tavLst>
                                        <p:tav tm="0">
                                          <p:val>
                                            <p:fltVal val="0"/>
                                          </p:val>
                                        </p:tav>
                                        <p:tav tm="100000">
                                          <p:val>
                                            <p:strVal val="#ppt_h"/>
                                          </p:val>
                                        </p:tav>
                                      </p:tavLst>
                                    </p:anim>
                                    <p:animEffect transition="in" filter="fade">
                                      <p:cBhvr>
                                        <p:cTn id="20" dur="500"/>
                                        <p:tgtEl>
                                          <p:spTgt spid="15"/>
                                        </p:tgtEl>
                                      </p:cBhvr>
                                    </p:animEffect>
                                  </p:childTnLst>
                                </p:cTn>
                              </p:par>
                            </p:childTnLst>
                          </p:cTn>
                        </p:par>
                      </p:childTnLst>
                    </p:cTn>
                  </p:par>
                </p:childTnLst>
              </p:cTn>
              <p:nextCondLst>
                <p:cond evt="onClick" delay="0">
                  <p:tgtEl>
                    <p:spTgt spid="14"/>
                  </p:tgtEl>
                </p:cond>
              </p:nextCondLst>
            </p:seq>
            <p:seq concurrent="1" nextAc="seek">
              <p:cTn id="21" restart="whenNotActive" fill="hold" evtFilter="cancelBubble" nodeType="interactiveSeq">
                <p:stCondLst>
                  <p:cond evt="onClick" delay="0">
                    <p:tgtEl>
                      <p:spTgt spid="15"/>
                    </p:tgtEl>
                  </p:cond>
                </p:stCondLst>
                <p:endSync evt="end" delay="0">
                  <p:rtn val="all"/>
                </p:endSync>
                <p:childTnLst>
                  <p:par>
                    <p:cTn id="22" fill="hold">
                      <p:stCondLst>
                        <p:cond delay="0"/>
                      </p:stCondLst>
                      <p:childTnLst>
                        <p:par>
                          <p:cTn id="23" fill="hold">
                            <p:stCondLst>
                              <p:cond delay="0"/>
                            </p:stCondLst>
                            <p:childTnLst>
                              <p:par>
                                <p:cTn id="24" presetID="10" presetClass="exit" presetSubtype="0" fill="hold" grpId="1" nodeType="clickEffect">
                                  <p:stCondLst>
                                    <p:cond delay="0"/>
                                  </p:stCondLst>
                                  <p:childTnLst>
                                    <p:animEffect transition="out" filter="fade">
                                      <p:cBhvr>
                                        <p:cTn id="25" dur="500"/>
                                        <p:tgtEl>
                                          <p:spTgt spid="15"/>
                                        </p:tgtEl>
                                      </p:cBhvr>
                                    </p:animEffect>
                                    <p:set>
                                      <p:cBhvr>
                                        <p:cTn id="26"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15" grpId="0"/>
      <p:bldP spid="15" grpId="1"/>
      <p:bldP spid="1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B3CAB-BD65-4AC1-9753-8046FE12510D}"/>
              </a:ext>
            </a:extLst>
          </p:cNvPr>
          <p:cNvSpPr>
            <a:spLocks noGrp="1"/>
          </p:cNvSpPr>
          <p:nvPr>
            <p:ph type="title"/>
          </p:nvPr>
        </p:nvSpPr>
        <p:spPr/>
        <p:txBody>
          <a:bodyPr/>
          <a:lstStyle/>
          <a:p>
            <a:r>
              <a:rPr lang="en-AU" dirty="0"/>
              <a:t>Which of These Start with J?</a:t>
            </a:r>
            <a:endParaRPr lang="en-GB" dirty="0"/>
          </a:p>
        </p:txBody>
      </p:sp>
      <p:pic>
        <p:nvPicPr>
          <p:cNvPr id="12" name="window">
            <a:extLst>
              <a:ext uri="{FF2B5EF4-FFF2-40B4-BE49-F238E27FC236}">
                <a16:creationId xmlns:a16="http://schemas.microsoft.com/office/drawing/2014/main" id="{E6B35D61-73B8-4D67-9DF9-71DF1EDA469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8666" r="27604"/>
          <a:stretch/>
        </p:blipFill>
        <p:spPr>
          <a:xfrm>
            <a:off x="2374707" y="2615826"/>
            <a:ext cx="3226835" cy="2058281"/>
          </a:xfrm>
          <a:prstGeom prst="roundRect">
            <a:avLst>
              <a:gd name="adj" fmla="val 8594"/>
            </a:avLst>
          </a:prstGeom>
          <a:solidFill>
            <a:srgbClr val="FFFFFF">
              <a:shade val="85000"/>
            </a:srgbClr>
          </a:solidFill>
          <a:ln>
            <a:noFill/>
          </a:ln>
          <a:effectLst/>
        </p:spPr>
      </p:pic>
      <p:pic>
        <p:nvPicPr>
          <p:cNvPr id="14" name="turtle">
            <a:extLst>
              <a:ext uri="{FF2B5EF4-FFF2-40B4-BE49-F238E27FC236}">
                <a16:creationId xmlns:a16="http://schemas.microsoft.com/office/drawing/2014/main" id="{0E9BEA9A-C16F-4C4B-84B1-69182C35299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7886087" y="2464830"/>
            <a:ext cx="1571530" cy="2145067"/>
          </a:xfrm>
          <a:prstGeom prst="rect">
            <a:avLst/>
          </a:prstGeom>
          <a:noFill/>
        </p:spPr>
      </p:pic>
      <p:sp>
        <p:nvSpPr>
          <p:cNvPr id="15" name="Try Again">
            <a:extLst>
              <a:ext uri="{FF2B5EF4-FFF2-40B4-BE49-F238E27FC236}">
                <a16:creationId xmlns:a16="http://schemas.microsoft.com/office/drawing/2014/main" id="{02078442-F0E0-47DB-8748-B394F5A7CB77}"/>
              </a:ext>
            </a:extLst>
          </p:cNvPr>
          <p:cNvSpPr txBox="1"/>
          <p:nvPr/>
        </p:nvSpPr>
        <p:spPr>
          <a:xfrm>
            <a:off x="3450431" y="1905506"/>
            <a:ext cx="5281608" cy="1569660"/>
          </a:xfrm>
          <a:prstGeom prst="rect">
            <a:avLst/>
          </a:prstGeom>
          <a:noFill/>
        </p:spPr>
        <p:txBody>
          <a:bodyPr wrap="square" rtlCol="0">
            <a:spAutoFit/>
          </a:bodyPr>
          <a:lstStyle/>
          <a:p>
            <a:pPr algn="ctr"/>
            <a:r>
              <a:rPr lang="en-GB" sz="9600" b="1" dirty="0">
                <a:ln w="28575">
                  <a:solidFill>
                    <a:sysClr val="windowText" lastClr="000000"/>
                  </a:solidFill>
                </a:ln>
                <a:solidFill>
                  <a:schemeClr val="accent2"/>
                </a:solidFill>
              </a:rPr>
              <a:t>Try Again!</a:t>
            </a:r>
          </a:p>
        </p:txBody>
      </p:sp>
      <p:pic>
        <p:nvPicPr>
          <p:cNvPr id="18" name="confetti" descr="A screen shot of a computer&#10;&#10;Description automatically generated">
            <a:extLst>
              <a:ext uri="{FF2B5EF4-FFF2-40B4-BE49-F238E27FC236}">
                <a16:creationId xmlns:a16="http://schemas.microsoft.com/office/drawing/2014/main" id="{591C748A-4054-4BA9-BBFC-FE17E27374E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96360" y="0"/>
            <a:ext cx="9589750" cy="6858000"/>
          </a:xfrm>
          <a:prstGeom prst="rect">
            <a:avLst/>
          </a:prstGeom>
        </p:spPr>
      </p:pic>
      <p:sp>
        <p:nvSpPr>
          <p:cNvPr id="16" name="Yes">
            <a:extLst>
              <a:ext uri="{FF2B5EF4-FFF2-40B4-BE49-F238E27FC236}">
                <a16:creationId xmlns:a16="http://schemas.microsoft.com/office/drawing/2014/main" id="{933DD436-026C-475A-A71E-E6FEDF03F53E}"/>
              </a:ext>
            </a:extLst>
          </p:cNvPr>
          <p:cNvSpPr txBox="1"/>
          <p:nvPr/>
        </p:nvSpPr>
        <p:spPr>
          <a:xfrm>
            <a:off x="3910518" y="2105561"/>
            <a:ext cx="4595621" cy="2646878"/>
          </a:xfrm>
          <a:prstGeom prst="rect">
            <a:avLst/>
          </a:prstGeom>
          <a:noFill/>
        </p:spPr>
        <p:txBody>
          <a:bodyPr wrap="square" rtlCol="0">
            <a:spAutoFit/>
          </a:bodyPr>
          <a:lstStyle/>
          <a:p>
            <a:r>
              <a:rPr lang="en-GB" sz="16600" b="1" dirty="0">
                <a:ln w="57150">
                  <a:solidFill>
                    <a:sysClr val="windowText" lastClr="000000"/>
                  </a:solidFill>
                </a:ln>
                <a:solidFill>
                  <a:srgbClr val="92D050"/>
                </a:solidFill>
              </a:rPr>
              <a:t>Yes!</a:t>
            </a:r>
          </a:p>
        </p:txBody>
      </p:sp>
    </p:spTree>
    <p:extLst>
      <p:ext uri="{BB962C8B-B14F-4D97-AF65-F5344CB8AC3E}">
        <p14:creationId xmlns:p14="http://schemas.microsoft.com/office/powerpoint/2010/main" val="277987184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up)">
                                      <p:cBhvr>
                                        <p:cTn id="7" dur="500"/>
                                        <p:tgtEl>
                                          <p:spTgt spid="18"/>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 fill="hold"/>
                                        <p:tgtEl>
                                          <p:spTgt spid="16"/>
                                        </p:tgtEl>
                                        <p:attrNameLst>
                                          <p:attrName>ppt_w</p:attrName>
                                        </p:attrNameLst>
                                      </p:cBhvr>
                                      <p:tavLst>
                                        <p:tav tm="0">
                                          <p:val>
                                            <p:fltVal val="0"/>
                                          </p:val>
                                        </p:tav>
                                        <p:tav tm="100000">
                                          <p:val>
                                            <p:strVal val="#ppt_w"/>
                                          </p:val>
                                        </p:tav>
                                      </p:tavLst>
                                    </p:anim>
                                    <p:anim calcmode="lin" valueType="num">
                                      <p:cBhvr>
                                        <p:cTn id="11" dur="500" fill="hold"/>
                                        <p:tgtEl>
                                          <p:spTgt spid="16"/>
                                        </p:tgtEl>
                                        <p:attrNameLst>
                                          <p:attrName>ppt_h</p:attrName>
                                        </p:attrNameLst>
                                      </p:cBhvr>
                                      <p:tavLst>
                                        <p:tav tm="0">
                                          <p:val>
                                            <p:fltVal val="0"/>
                                          </p:val>
                                        </p:tav>
                                        <p:tav tm="100000">
                                          <p:val>
                                            <p:strVal val="#ppt_h"/>
                                          </p:val>
                                        </p:tav>
                                      </p:tavLst>
                                    </p:anim>
                                    <p:animEffect transition="in" filter="fade">
                                      <p:cBhvr>
                                        <p:cTn id="12" dur="500"/>
                                        <p:tgtEl>
                                          <p:spTgt spid="16"/>
                                        </p:tgtEl>
                                      </p:cBhvr>
                                    </p:animEffect>
                                  </p:childTnLst>
                                </p:cTn>
                              </p:par>
                            </p:childTnLst>
                          </p:cTn>
                        </p:par>
                      </p:childTnLst>
                    </p:cTn>
                  </p:par>
                </p:childTnLst>
              </p:cTn>
              <p:nextCondLst>
                <p:cond evt="onClick" delay="0">
                  <p:tgtEl>
                    <p:spTgt spid="12"/>
                  </p:tgtEl>
                </p:cond>
              </p:nextCondLst>
            </p:seq>
            <p:seq concurrent="1" nextAc="seek">
              <p:cTn id="13" restart="whenNotActive" fill="hold" evtFilter="cancelBubble" nodeType="interactiveSeq">
                <p:stCondLst>
                  <p:cond evt="onClick" delay="0">
                    <p:tgtEl>
                      <p:spTgt spid="14"/>
                    </p:tgtEl>
                  </p:cond>
                </p:stCondLst>
                <p:endSync evt="end" delay="0">
                  <p:rtn val="all"/>
                </p:endSync>
                <p:childTnLst>
                  <p:par>
                    <p:cTn id="14" fill="hold">
                      <p:stCondLst>
                        <p:cond delay="0"/>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 fill="hold"/>
                                        <p:tgtEl>
                                          <p:spTgt spid="15"/>
                                        </p:tgtEl>
                                        <p:attrNameLst>
                                          <p:attrName>ppt_w</p:attrName>
                                        </p:attrNameLst>
                                      </p:cBhvr>
                                      <p:tavLst>
                                        <p:tav tm="0">
                                          <p:val>
                                            <p:fltVal val="0"/>
                                          </p:val>
                                        </p:tav>
                                        <p:tav tm="100000">
                                          <p:val>
                                            <p:strVal val="#ppt_w"/>
                                          </p:val>
                                        </p:tav>
                                      </p:tavLst>
                                    </p:anim>
                                    <p:anim calcmode="lin" valueType="num">
                                      <p:cBhvr>
                                        <p:cTn id="19" dur="500" fill="hold"/>
                                        <p:tgtEl>
                                          <p:spTgt spid="15"/>
                                        </p:tgtEl>
                                        <p:attrNameLst>
                                          <p:attrName>ppt_h</p:attrName>
                                        </p:attrNameLst>
                                      </p:cBhvr>
                                      <p:tavLst>
                                        <p:tav tm="0">
                                          <p:val>
                                            <p:fltVal val="0"/>
                                          </p:val>
                                        </p:tav>
                                        <p:tav tm="100000">
                                          <p:val>
                                            <p:strVal val="#ppt_h"/>
                                          </p:val>
                                        </p:tav>
                                      </p:tavLst>
                                    </p:anim>
                                    <p:animEffect transition="in" filter="fade">
                                      <p:cBhvr>
                                        <p:cTn id="20" dur="500"/>
                                        <p:tgtEl>
                                          <p:spTgt spid="15"/>
                                        </p:tgtEl>
                                      </p:cBhvr>
                                    </p:animEffect>
                                  </p:childTnLst>
                                </p:cTn>
                              </p:par>
                            </p:childTnLst>
                          </p:cTn>
                        </p:par>
                      </p:childTnLst>
                    </p:cTn>
                  </p:par>
                </p:childTnLst>
              </p:cTn>
              <p:nextCondLst>
                <p:cond evt="onClick" delay="0">
                  <p:tgtEl>
                    <p:spTgt spid="14"/>
                  </p:tgtEl>
                </p:cond>
              </p:nextCondLst>
            </p:seq>
            <p:seq concurrent="1" nextAc="seek">
              <p:cTn id="21" restart="whenNotActive" fill="hold" evtFilter="cancelBubble" nodeType="interactiveSeq">
                <p:stCondLst>
                  <p:cond evt="onClick" delay="0">
                    <p:tgtEl>
                      <p:spTgt spid="15"/>
                    </p:tgtEl>
                  </p:cond>
                </p:stCondLst>
                <p:endSync evt="end" delay="0">
                  <p:rtn val="all"/>
                </p:endSync>
                <p:childTnLst>
                  <p:par>
                    <p:cTn id="22" fill="hold">
                      <p:stCondLst>
                        <p:cond delay="0"/>
                      </p:stCondLst>
                      <p:childTnLst>
                        <p:par>
                          <p:cTn id="23" fill="hold">
                            <p:stCondLst>
                              <p:cond delay="0"/>
                            </p:stCondLst>
                            <p:childTnLst>
                              <p:par>
                                <p:cTn id="24" presetID="10" presetClass="exit" presetSubtype="0" fill="hold" grpId="1" nodeType="clickEffect">
                                  <p:stCondLst>
                                    <p:cond delay="0"/>
                                  </p:stCondLst>
                                  <p:childTnLst>
                                    <p:animEffect transition="out" filter="fade">
                                      <p:cBhvr>
                                        <p:cTn id="25" dur="500"/>
                                        <p:tgtEl>
                                          <p:spTgt spid="15"/>
                                        </p:tgtEl>
                                      </p:cBhvr>
                                    </p:animEffect>
                                    <p:set>
                                      <p:cBhvr>
                                        <p:cTn id="26"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15" grpId="0"/>
      <p:bldP spid="15" grpId="1"/>
      <p:bldP spid="1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090057" y="1802674"/>
            <a:ext cx="8382744" cy="707886"/>
          </a:xfrm>
          <a:prstGeom prst="rect">
            <a:avLst/>
          </a:prstGeom>
          <a:noFill/>
        </p:spPr>
        <p:txBody>
          <a:bodyPr wrap="none" rtlCol="0">
            <a:spAutoFit/>
          </a:bodyPr>
          <a:lstStyle/>
          <a:p>
            <a:r>
              <a:rPr lang="en-GB" sz="4000" dirty="0" smtClean="0">
                <a:latin typeface="Sassoon Primary" pitchFamily="50" charset="0"/>
              </a:rPr>
              <a:t>Now have a go at the work sheets!</a:t>
            </a:r>
            <a:endParaRPr lang="en-GB" sz="4000" dirty="0">
              <a:latin typeface="Sassoon Primary" pitchFamily="50" charset="0"/>
            </a:endParaRPr>
          </a:p>
        </p:txBody>
      </p:sp>
    </p:spTree>
    <p:extLst>
      <p:ext uri="{BB962C8B-B14F-4D97-AF65-F5344CB8AC3E}">
        <p14:creationId xmlns:p14="http://schemas.microsoft.com/office/powerpoint/2010/main" val="21104526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TotalTime>
  <Words>265</Words>
  <Application>Microsoft Office PowerPoint</Application>
  <PresentationFormat>Widescreen</PresentationFormat>
  <Paragraphs>59</Paragraphs>
  <Slides>14</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14</vt:i4>
      </vt:variant>
    </vt:vector>
  </HeadingPairs>
  <TitlesOfParts>
    <vt:vector size="23" baseType="lpstr">
      <vt:lpstr>Arial</vt:lpstr>
      <vt:lpstr>Calibri</vt:lpstr>
      <vt:lpstr>Calibri Light</vt:lpstr>
      <vt:lpstr>NTR</vt:lpstr>
      <vt:lpstr>Sassoon Primary</vt:lpstr>
      <vt:lpstr>Tuffy-TTF</vt:lpstr>
      <vt:lpstr>Twinkl</vt:lpstr>
      <vt:lpstr>Twinkl SemiBold</vt:lpstr>
      <vt:lpstr>Office Theme</vt:lpstr>
      <vt:lpstr>PowerPoint Presentation</vt:lpstr>
      <vt:lpstr>PowerPoint Presentation</vt:lpstr>
      <vt:lpstr>Some things that start with ‘i’ are…</vt:lpstr>
      <vt:lpstr>Which of These Start with I?</vt:lpstr>
      <vt:lpstr>Which of These Start with I?</vt:lpstr>
      <vt:lpstr>Which of These Start with I?</vt:lpstr>
      <vt:lpstr>Which of These Start with I?</vt:lpstr>
      <vt:lpstr>The Letter W Looks like This…</vt:lpstr>
      <vt:lpstr>Some things that start with ‘j’ are…</vt:lpstr>
      <vt:lpstr>Which of These Start with J?</vt:lpstr>
      <vt:lpstr>Which of These Start with J?</vt:lpstr>
      <vt:lpstr>Which of These Start with J?</vt:lpstr>
      <vt:lpstr>Which of These Start with J?</vt:lpstr>
      <vt:lpstr>PowerPoint Presentation</vt:lpstr>
    </vt:vector>
  </TitlesOfParts>
  <Company>Charters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Deanna Coe</dc:creator>
  <cp:lastModifiedBy>Deanna Coe</cp:lastModifiedBy>
  <cp:revision>3</cp:revision>
  <dcterms:created xsi:type="dcterms:W3CDTF">2022-01-26T21:30:22Z</dcterms:created>
  <dcterms:modified xsi:type="dcterms:W3CDTF">2022-01-26T21:49:13Z</dcterms:modified>
</cp:coreProperties>
</file>