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7"/>
  </p:notesMasterIdLst>
  <p:sldIdLst>
    <p:sldId id="256" r:id="rId5"/>
    <p:sldId id="257" r:id="rId6"/>
    <p:sldId id="258" r:id="rId7"/>
    <p:sldId id="259" r:id="rId8"/>
    <p:sldId id="275" r:id="rId9"/>
    <p:sldId id="276" r:id="rId10"/>
    <p:sldId id="277" r:id="rId11"/>
    <p:sldId id="278" r:id="rId12"/>
    <p:sldId id="279" r:id="rId13"/>
    <p:sldId id="281" r:id="rId14"/>
    <p:sldId id="282" r:id="rId15"/>
    <p:sldId id="269" r:id="rId16"/>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Nunito" panose="020B0604020202020204" charset="0"/>
      <p:regular r:id="rId24"/>
      <p:bold r:id="rId25"/>
      <p:italic r:id="rId26"/>
      <p:boldItalic r:id="rId27"/>
    </p:embeddedFont>
    <p:embeddedFont>
      <p:font typeface="Palanquin" panose="020B0604020202020204" charset="0"/>
      <p:regular r:id="rId28"/>
      <p:bold r:id="rId29"/>
    </p:embeddedFont>
    <p:embeddedFont>
      <p:font typeface="Palanquin Dark SemiBold" panose="020B0604020202020204" charset="0"/>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A493DE-1171-4327-918A-86F0504D1E43}" v="1" dt="2021-10-05T12:01:18.877"/>
    <p1510:client id="{D2A1CF85-86C4-091A-FDB6-01C61CEE99FB}" v="2" dt="2021-10-28T08:37:54.2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ban Squires" userId="S::alban@2simple.com::ea5e56ce-a135-43b6-93e7-ad198f021451" providerId="AD" clId="Web-{D2A1CF85-86C4-091A-FDB6-01C61CEE99FB}"/>
    <pc:docChg chg="modSld">
      <pc:chgData name="Alban Squires" userId="S::alban@2simple.com::ea5e56ce-a135-43b6-93e7-ad198f021451" providerId="AD" clId="Web-{D2A1CF85-86C4-091A-FDB6-01C61CEE99FB}" dt="2021-10-28T08:37:50.481" v="0" actId="20577"/>
      <pc:docMkLst>
        <pc:docMk/>
      </pc:docMkLst>
      <pc:sldChg chg="modSp">
        <pc:chgData name="Alban Squires" userId="S::alban@2simple.com::ea5e56ce-a135-43b6-93e7-ad198f021451" providerId="AD" clId="Web-{D2A1CF85-86C4-091A-FDB6-01C61CEE99FB}" dt="2021-10-28T08:37:50.481" v="0" actId="20577"/>
        <pc:sldMkLst>
          <pc:docMk/>
          <pc:sldMk cId="2029177982" sldId="257"/>
        </pc:sldMkLst>
        <pc:spChg chg="mod">
          <ac:chgData name="Alban Squires" userId="S::alban@2simple.com::ea5e56ce-a135-43b6-93e7-ad198f021451" providerId="AD" clId="Web-{D2A1CF85-86C4-091A-FDB6-01C61CEE99FB}" dt="2021-10-28T08:37:50.481" v="0" actId="20577"/>
          <ac:spMkLst>
            <pc:docMk/>
            <pc:sldMk cId="2029177982" sldId="257"/>
            <ac:spMk id="3" creationId="{415FCCA1-1AAE-4DC4-A6EA-1B449F4D8E6A}"/>
          </ac:spMkLst>
        </pc:spChg>
      </pc:sldChg>
    </pc:docChg>
  </pc:docChgLst>
  <pc:docChgLst>
    <pc:chgData name="Alban Squires" userId="ea5e56ce-a135-43b6-93e7-ad198f021451" providerId="ADAL" clId="{B4A493DE-1171-4327-918A-86F0504D1E43}"/>
    <pc:docChg chg="modSld">
      <pc:chgData name="Alban Squires" userId="ea5e56ce-a135-43b6-93e7-ad198f021451" providerId="ADAL" clId="{B4A493DE-1171-4327-918A-86F0504D1E43}" dt="2021-10-05T12:01:18.876" v="8" actId="20577"/>
      <pc:docMkLst>
        <pc:docMk/>
      </pc:docMkLst>
      <pc:sldChg chg="modSp mod modNotesTx">
        <pc:chgData name="Alban Squires" userId="ea5e56ce-a135-43b6-93e7-ad198f021451" providerId="ADAL" clId="{B4A493DE-1171-4327-918A-86F0504D1E43}" dt="2021-10-05T12:00:48.728" v="7" actId="20577"/>
        <pc:sldMkLst>
          <pc:docMk/>
          <pc:sldMk cId="3051145104" sldId="277"/>
        </pc:sldMkLst>
        <pc:spChg chg="mod">
          <ac:chgData name="Alban Squires" userId="ea5e56ce-a135-43b6-93e7-ad198f021451" providerId="ADAL" clId="{B4A493DE-1171-4327-918A-86F0504D1E43}" dt="2021-10-05T12:00:13.482" v="5" actId="1076"/>
          <ac:spMkLst>
            <pc:docMk/>
            <pc:sldMk cId="3051145104" sldId="277"/>
            <ac:spMk id="20" creationId="{CEF71AB9-FC7B-4507-8097-8E30A48C08D2}"/>
          </ac:spMkLst>
        </pc:spChg>
        <pc:spChg chg="mod">
          <ac:chgData name="Alban Squires" userId="ea5e56ce-a135-43b6-93e7-ad198f021451" providerId="ADAL" clId="{B4A493DE-1171-4327-918A-86F0504D1E43}" dt="2021-10-05T12:00:33.573" v="6" actId="1076"/>
          <ac:spMkLst>
            <pc:docMk/>
            <pc:sldMk cId="3051145104" sldId="277"/>
            <ac:spMk id="22" creationId="{8938943E-53D9-431D-BBDA-6AE054DD8B7C}"/>
          </ac:spMkLst>
        </pc:spChg>
        <pc:spChg chg="mod">
          <ac:chgData name="Alban Squires" userId="ea5e56ce-a135-43b6-93e7-ad198f021451" providerId="ADAL" clId="{B4A493DE-1171-4327-918A-86F0504D1E43}" dt="2021-10-05T11:59:45.894" v="0" actId="1076"/>
          <ac:spMkLst>
            <pc:docMk/>
            <pc:sldMk cId="3051145104" sldId="277"/>
            <ac:spMk id="44" creationId="{5B474340-AAB3-4C7E-BD01-F908FCBEDFF0}"/>
          </ac:spMkLst>
        </pc:spChg>
      </pc:sldChg>
      <pc:sldChg chg="modSp">
        <pc:chgData name="Alban Squires" userId="ea5e56ce-a135-43b6-93e7-ad198f021451" providerId="ADAL" clId="{B4A493DE-1171-4327-918A-86F0504D1E43}" dt="2021-10-05T12:01:18.876" v="8" actId="20577"/>
        <pc:sldMkLst>
          <pc:docMk/>
          <pc:sldMk cId="318553400" sldId="278"/>
        </pc:sldMkLst>
        <pc:spChg chg="mod">
          <ac:chgData name="Alban Squires" userId="ea5e56ce-a135-43b6-93e7-ad198f021451" providerId="ADAL" clId="{B4A493DE-1171-4327-918A-86F0504D1E43}" dt="2021-10-05T12:01:18.876" v="8" actId="20577"/>
          <ac:spMkLst>
            <pc:docMk/>
            <pc:sldMk cId="318553400" sldId="278"/>
            <ac:spMk id="26" creationId="{18A5F53B-94C3-42C6-858F-080E5884BDB0}"/>
          </ac:spMkLst>
        </pc:spChg>
      </pc:sldChg>
    </pc:docChg>
  </pc:docChgLst>
  <pc:docChgLst>
    <pc:chgData name="Rebecca Summer" userId="fb5c2836-fb10-433a-9b94-1447f06d1cbf" providerId="ADAL" clId="{D7BD7FC5-8B7E-41FC-97C6-9E488B24A820}"/>
    <pc:docChg chg="undo custSel modSld">
      <pc:chgData name="Rebecca Summer" userId="fb5c2836-fb10-433a-9b94-1447f06d1cbf" providerId="ADAL" clId="{D7BD7FC5-8B7E-41FC-97C6-9E488B24A820}" dt="2021-09-22T15:53:23.322" v="2279"/>
      <pc:docMkLst>
        <pc:docMk/>
      </pc:docMkLst>
      <pc:sldChg chg="modSp mod modNotesTx">
        <pc:chgData name="Rebecca Summer" userId="fb5c2836-fb10-433a-9b94-1447f06d1cbf" providerId="ADAL" clId="{D7BD7FC5-8B7E-41FC-97C6-9E488B24A820}" dt="2021-09-22T14:26:55.619" v="840" actId="113"/>
        <pc:sldMkLst>
          <pc:docMk/>
          <pc:sldMk cId="868589891" sldId="256"/>
        </pc:sldMkLst>
        <pc:spChg chg="mod">
          <ac:chgData name="Rebecca Summer" userId="fb5c2836-fb10-433a-9b94-1447f06d1cbf" providerId="ADAL" clId="{D7BD7FC5-8B7E-41FC-97C6-9E488B24A820}" dt="2021-09-22T13:50:44.782" v="61" actId="1038"/>
          <ac:spMkLst>
            <pc:docMk/>
            <pc:sldMk cId="868589891" sldId="256"/>
            <ac:spMk id="4" creationId="{77616F28-871B-42AE-8B42-15273F2FB254}"/>
          </ac:spMkLst>
        </pc:spChg>
      </pc:sldChg>
      <pc:sldChg chg="modSp mod">
        <pc:chgData name="Rebecca Summer" userId="fb5c2836-fb10-433a-9b94-1447f06d1cbf" providerId="ADAL" clId="{D7BD7FC5-8B7E-41FC-97C6-9E488B24A820}" dt="2021-09-22T13:51:27.644" v="66" actId="20577"/>
        <pc:sldMkLst>
          <pc:docMk/>
          <pc:sldMk cId="4252841567" sldId="258"/>
        </pc:sldMkLst>
        <pc:spChg chg="mod">
          <ac:chgData name="Rebecca Summer" userId="fb5c2836-fb10-433a-9b94-1447f06d1cbf" providerId="ADAL" clId="{D7BD7FC5-8B7E-41FC-97C6-9E488B24A820}" dt="2021-09-22T13:51:27.644" v="66" actId="20577"/>
          <ac:spMkLst>
            <pc:docMk/>
            <pc:sldMk cId="4252841567" sldId="258"/>
            <ac:spMk id="3" creationId="{415FCCA1-1AAE-4DC4-A6EA-1B449F4D8E6A}"/>
          </ac:spMkLst>
        </pc:spChg>
      </pc:sldChg>
      <pc:sldChg chg="addSp delSp modSp mod addAnim delAnim">
        <pc:chgData name="Rebecca Summer" userId="fb5c2836-fb10-433a-9b94-1447f06d1cbf" providerId="ADAL" clId="{D7BD7FC5-8B7E-41FC-97C6-9E488B24A820}" dt="2021-09-22T13:58:38.252" v="126" actId="20577"/>
        <pc:sldMkLst>
          <pc:docMk/>
          <pc:sldMk cId="2631787978" sldId="259"/>
        </pc:sldMkLst>
        <pc:spChg chg="mod">
          <ac:chgData name="Rebecca Summer" userId="fb5c2836-fb10-433a-9b94-1447f06d1cbf" providerId="ADAL" clId="{D7BD7FC5-8B7E-41FC-97C6-9E488B24A820}" dt="2021-09-22T13:58:38.252" v="126" actId="20577"/>
          <ac:spMkLst>
            <pc:docMk/>
            <pc:sldMk cId="2631787978" sldId="259"/>
            <ac:spMk id="2" creationId="{236B04E1-0535-4D08-97CE-B5DBA22C90C9}"/>
          </ac:spMkLst>
        </pc:spChg>
        <pc:spChg chg="mod">
          <ac:chgData name="Rebecca Summer" userId="fb5c2836-fb10-433a-9b94-1447f06d1cbf" providerId="ADAL" clId="{D7BD7FC5-8B7E-41FC-97C6-9E488B24A820}" dt="2021-09-22T13:53:34.523" v="78" actId="20577"/>
          <ac:spMkLst>
            <pc:docMk/>
            <pc:sldMk cId="2631787978" sldId="259"/>
            <ac:spMk id="6" creationId="{E62588E9-EA66-421A-9377-37D8CFDB7762}"/>
          </ac:spMkLst>
        </pc:spChg>
        <pc:spChg chg="mod">
          <ac:chgData name="Rebecca Summer" userId="fb5c2836-fb10-433a-9b94-1447f06d1cbf" providerId="ADAL" clId="{D7BD7FC5-8B7E-41FC-97C6-9E488B24A820}" dt="2021-09-22T13:55:35.236" v="83" actId="12"/>
          <ac:spMkLst>
            <pc:docMk/>
            <pc:sldMk cId="2631787978" sldId="259"/>
            <ac:spMk id="19" creationId="{5107969F-1CE2-4437-96FA-6CD7AFC4ED43}"/>
          </ac:spMkLst>
        </pc:spChg>
        <pc:spChg chg="add del mod">
          <ac:chgData name="Rebecca Summer" userId="fb5c2836-fb10-433a-9b94-1447f06d1cbf" providerId="ADAL" clId="{D7BD7FC5-8B7E-41FC-97C6-9E488B24A820}" dt="2021-09-22T13:57:49.699" v="92" actId="1076"/>
          <ac:spMkLst>
            <pc:docMk/>
            <pc:sldMk cId="2631787978" sldId="259"/>
            <ac:spMk id="29" creationId="{BFCBF729-DB4F-40B0-BD7C-B49A9549E89B}"/>
          </ac:spMkLst>
        </pc:spChg>
        <pc:spChg chg="mod">
          <ac:chgData name="Rebecca Summer" userId="fb5c2836-fb10-433a-9b94-1447f06d1cbf" providerId="ADAL" clId="{D7BD7FC5-8B7E-41FC-97C6-9E488B24A820}" dt="2021-09-22T13:56:07.507" v="84" actId="27636"/>
          <ac:spMkLst>
            <pc:docMk/>
            <pc:sldMk cId="2631787978" sldId="259"/>
            <ac:spMk id="34" creationId="{3755D789-28D1-41B2-8DBD-02D0EEAC31C4}"/>
          </ac:spMkLst>
        </pc:spChg>
        <pc:spChg chg="mod">
          <ac:chgData name="Rebecca Summer" userId="fb5c2836-fb10-433a-9b94-1447f06d1cbf" providerId="ADAL" clId="{D7BD7FC5-8B7E-41FC-97C6-9E488B24A820}" dt="2021-09-22T13:57:36.772" v="90" actId="108"/>
          <ac:spMkLst>
            <pc:docMk/>
            <pc:sldMk cId="2631787978" sldId="259"/>
            <ac:spMk id="37" creationId="{1C8CB2BA-50B6-4C44-B69B-BBAA132C489D}"/>
          </ac:spMkLst>
        </pc:spChg>
        <pc:spChg chg="mod">
          <ac:chgData name="Rebecca Summer" userId="fb5c2836-fb10-433a-9b94-1447f06d1cbf" providerId="ADAL" clId="{D7BD7FC5-8B7E-41FC-97C6-9E488B24A820}" dt="2021-09-22T13:58:15.747" v="114" actId="14100"/>
          <ac:spMkLst>
            <pc:docMk/>
            <pc:sldMk cId="2631787978" sldId="259"/>
            <ac:spMk id="42" creationId="{FCD1763A-7320-4AFF-BC6D-31720F158B2D}"/>
          </ac:spMkLst>
        </pc:spChg>
        <pc:spChg chg="mod">
          <ac:chgData name="Rebecca Summer" userId="fb5c2836-fb10-433a-9b94-1447f06d1cbf" providerId="ADAL" clId="{D7BD7FC5-8B7E-41FC-97C6-9E488B24A820}" dt="2021-09-22T13:58:05.095" v="111" actId="1038"/>
          <ac:spMkLst>
            <pc:docMk/>
            <pc:sldMk cId="2631787978" sldId="259"/>
            <ac:spMk id="43" creationId="{CE6F1C82-2C91-41DD-86BC-45CC1F8A507B}"/>
          </ac:spMkLst>
        </pc:spChg>
        <pc:picChg chg="mod">
          <ac:chgData name="Rebecca Summer" userId="fb5c2836-fb10-433a-9b94-1447f06d1cbf" providerId="ADAL" clId="{D7BD7FC5-8B7E-41FC-97C6-9E488B24A820}" dt="2021-09-22T13:58:09.154" v="112" actId="1076"/>
          <ac:picMkLst>
            <pc:docMk/>
            <pc:sldMk cId="2631787978" sldId="259"/>
            <ac:picMk id="41" creationId="{D5F36AA5-C55D-422C-9880-8BAF5FADC315}"/>
          </ac:picMkLst>
        </pc:picChg>
      </pc:sldChg>
      <pc:sldChg chg="modSp mod">
        <pc:chgData name="Rebecca Summer" userId="fb5c2836-fb10-433a-9b94-1447f06d1cbf" providerId="ADAL" clId="{D7BD7FC5-8B7E-41FC-97C6-9E488B24A820}" dt="2021-09-22T13:51:47.306" v="72" actId="20577"/>
        <pc:sldMkLst>
          <pc:docMk/>
          <pc:sldMk cId="423481904" sldId="269"/>
        </pc:sldMkLst>
        <pc:spChg chg="mod">
          <ac:chgData name="Rebecca Summer" userId="fb5c2836-fb10-433a-9b94-1447f06d1cbf" providerId="ADAL" clId="{D7BD7FC5-8B7E-41FC-97C6-9E488B24A820}" dt="2021-09-22T13:51:47.306" v="72" actId="20577"/>
          <ac:spMkLst>
            <pc:docMk/>
            <pc:sldMk cId="423481904" sldId="269"/>
            <ac:spMk id="3" creationId="{415FCCA1-1AAE-4DC4-A6EA-1B449F4D8E6A}"/>
          </ac:spMkLst>
        </pc:spChg>
      </pc:sldChg>
      <pc:sldChg chg="modSp mod">
        <pc:chgData name="Rebecca Summer" userId="fb5c2836-fb10-433a-9b94-1447f06d1cbf" providerId="ADAL" clId="{D7BD7FC5-8B7E-41FC-97C6-9E488B24A820}" dt="2021-09-22T13:59:17.849" v="142" actId="2085"/>
        <pc:sldMkLst>
          <pc:docMk/>
          <pc:sldMk cId="3429513883" sldId="275"/>
        </pc:sldMkLst>
        <pc:spChg chg="mod">
          <ac:chgData name="Rebecca Summer" userId="fb5c2836-fb10-433a-9b94-1447f06d1cbf" providerId="ADAL" clId="{D7BD7FC5-8B7E-41FC-97C6-9E488B24A820}" dt="2021-09-22T13:58:47.182" v="138" actId="20577"/>
          <ac:spMkLst>
            <pc:docMk/>
            <pc:sldMk cId="3429513883" sldId="275"/>
            <ac:spMk id="2" creationId="{236B04E1-0535-4D08-97CE-B5DBA22C90C9}"/>
          </ac:spMkLst>
        </pc:spChg>
        <pc:spChg chg="mod">
          <ac:chgData name="Rebecca Summer" userId="fb5c2836-fb10-433a-9b94-1447f06d1cbf" providerId="ADAL" clId="{D7BD7FC5-8B7E-41FC-97C6-9E488B24A820}" dt="2021-09-22T13:53:30.722" v="77" actId="20577"/>
          <ac:spMkLst>
            <pc:docMk/>
            <pc:sldMk cId="3429513883" sldId="275"/>
            <ac:spMk id="6" creationId="{E62588E9-EA66-421A-9377-37D8CFDB7762}"/>
          </ac:spMkLst>
        </pc:spChg>
        <pc:spChg chg="mod">
          <ac:chgData name="Rebecca Summer" userId="fb5c2836-fb10-433a-9b94-1447f06d1cbf" providerId="ADAL" clId="{D7BD7FC5-8B7E-41FC-97C6-9E488B24A820}" dt="2021-09-22T13:59:01.977" v="139" actId="12"/>
          <ac:spMkLst>
            <pc:docMk/>
            <pc:sldMk cId="3429513883" sldId="275"/>
            <ac:spMk id="19" creationId="{5107969F-1CE2-4437-96FA-6CD7AFC4ED43}"/>
          </ac:spMkLst>
        </pc:spChg>
        <pc:spChg chg="mod">
          <ac:chgData name="Rebecca Summer" userId="fb5c2836-fb10-433a-9b94-1447f06d1cbf" providerId="ADAL" clId="{D7BD7FC5-8B7E-41FC-97C6-9E488B24A820}" dt="2021-09-22T13:59:17.849" v="142" actId="2085"/>
          <ac:spMkLst>
            <pc:docMk/>
            <pc:sldMk cId="3429513883" sldId="275"/>
            <ac:spMk id="27" creationId="{96E7C698-37B5-48F5-A5ED-E46778FAAA45}"/>
          </ac:spMkLst>
        </pc:spChg>
        <pc:picChg chg="mod">
          <ac:chgData name="Rebecca Summer" userId="fb5c2836-fb10-433a-9b94-1447f06d1cbf" providerId="ADAL" clId="{D7BD7FC5-8B7E-41FC-97C6-9E488B24A820}" dt="2021-09-22T13:59:06.610" v="140" actId="1076"/>
          <ac:picMkLst>
            <pc:docMk/>
            <pc:sldMk cId="3429513883" sldId="275"/>
            <ac:picMk id="7" creationId="{10D48F89-E16A-4E58-BAC9-34472D95A028}"/>
          </ac:picMkLst>
        </pc:picChg>
      </pc:sldChg>
      <pc:sldChg chg="modSp mod modNotesTx">
        <pc:chgData name="Rebecca Summer" userId="fb5c2836-fb10-433a-9b94-1447f06d1cbf" providerId="ADAL" clId="{D7BD7FC5-8B7E-41FC-97C6-9E488B24A820}" dt="2021-09-22T14:04:39.979" v="454" actId="14100"/>
        <pc:sldMkLst>
          <pc:docMk/>
          <pc:sldMk cId="3023901737" sldId="276"/>
        </pc:sldMkLst>
        <pc:spChg chg="mod">
          <ac:chgData name="Rebecca Summer" userId="fb5c2836-fb10-433a-9b94-1447f06d1cbf" providerId="ADAL" clId="{D7BD7FC5-8B7E-41FC-97C6-9E488B24A820}" dt="2021-09-22T13:53:23.390" v="76" actId="20577"/>
          <ac:spMkLst>
            <pc:docMk/>
            <pc:sldMk cId="3023901737" sldId="276"/>
            <ac:spMk id="6" creationId="{E62588E9-EA66-421A-9377-37D8CFDB7762}"/>
          </ac:spMkLst>
        </pc:spChg>
        <pc:spChg chg="mod">
          <ac:chgData name="Rebecca Summer" userId="fb5c2836-fb10-433a-9b94-1447f06d1cbf" providerId="ADAL" clId="{D7BD7FC5-8B7E-41FC-97C6-9E488B24A820}" dt="2021-09-22T14:02:13.308" v="364" actId="113"/>
          <ac:spMkLst>
            <pc:docMk/>
            <pc:sldMk cId="3023901737" sldId="276"/>
            <ac:spMk id="16" creationId="{196E0626-0C3D-4DCA-9F82-F1E4A4123DC3}"/>
          </ac:spMkLst>
        </pc:spChg>
        <pc:spChg chg="mod">
          <ac:chgData name="Rebecca Summer" userId="fb5c2836-fb10-433a-9b94-1447f06d1cbf" providerId="ADAL" clId="{D7BD7FC5-8B7E-41FC-97C6-9E488B24A820}" dt="2021-09-22T14:03:41.435" v="418" actId="14100"/>
          <ac:spMkLst>
            <pc:docMk/>
            <pc:sldMk cId="3023901737" sldId="276"/>
            <ac:spMk id="17" creationId="{C3F27C60-ABA8-43E7-80A9-10EC013E8341}"/>
          </ac:spMkLst>
        </pc:spChg>
        <pc:spChg chg="mod">
          <ac:chgData name="Rebecca Summer" userId="fb5c2836-fb10-433a-9b94-1447f06d1cbf" providerId="ADAL" clId="{D7BD7FC5-8B7E-41FC-97C6-9E488B24A820}" dt="2021-09-22T14:04:39.979" v="454" actId="14100"/>
          <ac:spMkLst>
            <pc:docMk/>
            <pc:sldMk cId="3023901737" sldId="276"/>
            <ac:spMk id="19" creationId="{5107969F-1CE2-4437-96FA-6CD7AFC4ED43}"/>
          </ac:spMkLst>
        </pc:spChg>
        <pc:spChg chg="mod">
          <ac:chgData name="Rebecca Summer" userId="fb5c2836-fb10-433a-9b94-1447f06d1cbf" providerId="ADAL" clId="{D7BD7FC5-8B7E-41FC-97C6-9E488B24A820}" dt="2021-09-22T14:03:46.004" v="419" actId="14100"/>
          <ac:spMkLst>
            <pc:docMk/>
            <pc:sldMk cId="3023901737" sldId="276"/>
            <ac:spMk id="27" creationId="{96E7C698-37B5-48F5-A5ED-E46778FAAA45}"/>
          </ac:spMkLst>
        </pc:spChg>
        <pc:spChg chg="mod">
          <ac:chgData name="Rebecca Summer" userId="fb5c2836-fb10-433a-9b94-1447f06d1cbf" providerId="ADAL" clId="{D7BD7FC5-8B7E-41FC-97C6-9E488B24A820}" dt="2021-09-22T14:02:44.145" v="398" actId="20577"/>
          <ac:spMkLst>
            <pc:docMk/>
            <pc:sldMk cId="3023901737" sldId="276"/>
            <ac:spMk id="44" creationId="{5B474340-AAB3-4C7E-BD01-F908FCBEDFF0}"/>
          </ac:spMkLst>
        </pc:spChg>
        <pc:picChg chg="mod">
          <ac:chgData name="Rebecca Summer" userId="fb5c2836-fb10-433a-9b94-1447f06d1cbf" providerId="ADAL" clId="{D7BD7FC5-8B7E-41FC-97C6-9E488B24A820}" dt="2021-09-22T14:03:55.843" v="420" actId="1076"/>
          <ac:picMkLst>
            <pc:docMk/>
            <pc:sldMk cId="3023901737" sldId="276"/>
            <ac:picMk id="7" creationId="{10D48F89-E16A-4E58-BAC9-34472D95A028}"/>
          </ac:picMkLst>
        </pc:picChg>
        <pc:picChg chg="mod modCrop">
          <ac:chgData name="Rebecca Summer" userId="fb5c2836-fb10-433a-9b94-1447f06d1cbf" providerId="ADAL" clId="{D7BD7FC5-8B7E-41FC-97C6-9E488B24A820}" dt="2021-09-22T14:00:29.051" v="146" actId="14100"/>
          <ac:picMkLst>
            <pc:docMk/>
            <pc:sldMk cId="3023901737" sldId="276"/>
            <ac:picMk id="8" creationId="{7E5A53F7-86B6-4397-B448-EC4CFBF7E130}"/>
          </ac:picMkLst>
        </pc:picChg>
      </pc:sldChg>
      <pc:sldChg chg="modSp mod">
        <pc:chgData name="Rebecca Summer" userId="fb5c2836-fb10-433a-9b94-1447f06d1cbf" providerId="ADAL" clId="{D7BD7FC5-8B7E-41FC-97C6-9E488B24A820}" dt="2021-09-22T14:06:29.118" v="467" actId="14861"/>
        <pc:sldMkLst>
          <pc:docMk/>
          <pc:sldMk cId="3051145104" sldId="277"/>
        </pc:sldMkLst>
        <pc:spChg chg="mod">
          <ac:chgData name="Rebecca Summer" userId="fb5c2836-fb10-433a-9b94-1447f06d1cbf" providerId="ADAL" clId="{D7BD7FC5-8B7E-41FC-97C6-9E488B24A820}" dt="2021-09-22T14:05:18.139" v="457" actId="1076"/>
          <ac:spMkLst>
            <pc:docMk/>
            <pc:sldMk cId="3051145104" sldId="277"/>
            <ac:spMk id="2" creationId="{236B04E1-0535-4D08-97CE-B5DBA22C90C9}"/>
          </ac:spMkLst>
        </pc:spChg>
        <pc:spChg chg="mod">
          <ac:chgData name="Rebecca Summer" userId="fb5c2836-fb10-433a-9b94-1447f06d1cbf" providerId="ADAL" clId="{D7BD7FC5-8B7E-41FC-97C6-9E488B24A820}" dt="2021-09-22T13:54:26.074" v="79" actId="20577"/>
          <ac:spMkLst>
            <pc:docMk/>
            <pc:sldMk cId="3051145104" sldId="277"/>
            <ac:spMk id="6" creationId="{E62588E9-EA66-421A-9377-37D8CFDB7762}"/>
          </ac:spMkLst>
        </pc:spChg>
        <pc:spChg chg="mod">
          <ac:chgData name="Rebecca Summer" userId="fb5c2836-fb10-433a-9b94-1447f06d1cbf" providerId="ADAL" clId="{D7BD7FC5-8B7E-41FC-97C6-9E488B24A820}" dt="2021-09-22T14:05:44.429" v="462" actId="208"/>
          <ac:spMkLst>
            <pc:docMk/>
            <pc:sldMk cId="3051145104" sldId="277"/>
            <ac:spMk id="11" creationId="{9D80B179-C602-49E3-BAF9-B17E978EAF03}"/>
          </ac:spMkLst>
        </pc:spChg>
        <pc:spChg chg="mod">
          <ac:chgData name="Rebecca Summer" userId="fb5c2836-fb10-433a-9b94-1447f06d1cbf" providerId="ADAL" clId="{D7BD7FC5-8B7E-41FC-97C6-9E488B24A820}" dt="2021-09-22T14:05:33.607" v="459" actId="2085"/>
          <ac:spMkLst>
            <pc:docMk/>
            <pc:sldMk cId="3051145104" sldId="277"/>
            <ac:spMk id="20" creationId="{CEF71AB9-FC7B-4507-8097-8E30A48C08D2}"/>
          </ac:spMkLst>
        </pc:spChg>
        <pc:spChg chg="mod">
          <ac:chgData name="Rebecca Summer" userId="fb5c2836-fb10-433a-9b94-1447f06d1cbf" providerId="ADAL" clId="{D7BD7FC5-8B7E-41FC-97C6-9E488B24A820}" dt="2021-09-22T14:05:56.708" v="464" actId="208"/>
          <ac:spMkLst>
            <pc:docMk/>
            <pc:sldMk cId="3051145104" sldId="277"/>
            <ac:spMk id="23" creationId="{479DC6F1-39CC-4BDA-9306-1CCDF29BA009}"/>
          </ac:spMkLst>
        </pc:spChg>
        <pc:spChg chg="mod">
          <ac:chgData name="Rebecca Summer" userId="fb5c2836-fb10-433a-9b94-1447f06d1cbf" providerId="ADAL" clId="{D7BD7FC5-8B7E-41FC-97C6-9E488B24A820}" dt="2021-09-22T14:05:49.444" v="463" actId="208"/>
          <ac:spMkLst>
            <pc:docMk/>
            <pc:sldMk cId="3051145104" sldId="277"/>
            <ac:spMk id="25" creationId="{6E4462CE-5325-4DF4-91B1-BEBB1B65F28A}"/>
          </ac:spMkLst>
        </pc:spChg>
        <pc:spChg chg="mod">
          <ac:chgData name="Rebecca Summer" userId="fb5c2836-fb10-433a-9b94-1447f06d1cbf" providerId="ADAL" clId="{D7BD7FC5-8B7E-41FC-97C6-9E488B24A820}" dt="2021-09-22T14:06:29.118" v="467" actId="14861"/>
          <ac:spMkLst>
            <pc:docMk/>
            <pc:sldMk cId="3051145104" sldId="277"/>
            <ac:spMk id="26" creationId="{18A5F53B-94C3-42C6-858F-080E5884BDB0}"/>
          </ac:spMkLst>
        </pc:spChg>
      </pc:sldChg>
      <pc:sldChg chg="addSp modSp mod modNotesTx">
        <pc:chgData name="Rebecca Summer" userId="fb5c2836-fb10-433a-9b94-1447f06d1cbf" providerId="ADAL" clId="{D7BD7FC5-8B7E-41FC-97C6-9E488B24A820}" dt="2021-09-22T14:12:46.737" v="581" actId="20577"/>
        <pc:sldMkLst>
          <pc:docMk/>
          <pc:sldMk cId="318553400" sldId="278"/>
        </pc:sldMkLst>
        <pc:spChg chg="mod">
          <ac:chgData name="Rebecca Summer" userId="fb5c2836-fb10-433a-9b94-1447f06d1cbf" providerId="ADAL" clId="{D7BD7FC5-8B7E-41FC-97C6-9E488B24A820}" dt="2021-09-22T13:54:49.609" v="81" actId="14100"/>
          <ac:spMkLst>
            <pc:docMk/>
            <pc:sldMk cId="318553400" sldId="278"/>
            <ac:spMk id="2" creationId="{236B04E1-0535-4D08-97CE-B5DBA22C90C9}"/>
          </ac:spMkLst>
        </pc:spChg>
        <pc:spChg chg="mod">
          <ac:chgData name="Rebecca Summer" userId="fb5c2836-fb10-433a-9b94-1447f06d1cbf" providerId="ADAL" clId="{D7BD7FC5-8B7E-41FC-97C6-9E488B24A820}" dt="2021-09-22T13:54:51.418" v="82" actId="20577"/>
          <ac:spMkLst>
            <pc:docMk/>
            <pc:sldMk cId="318553400" sldId="278"/>
            <ac:spMk id="6" creationId="{E62588E9-EA66-421A-9377-37D8CFDB7762}"/>
          </ac:spMkLst>
        </pc:spChg>
        <pc:spChg chg="add mod">
          <ac:chgData name="Rebecca Summer" userId="fb5c2836-fb10-433a-9b94-1447f06d1cbf" providerId="ADAL" clId="{D7BD7FC5-8B7E-41FC-97C6-9E488B24A820}" dt="2021-09-22T14:11:39.156" v="547" actId="1076"/>
          <ac:spMkLst>
            <pc:docMk/>
            <pc:sldMk cId="318553400" sldId="278"/>
            <ac:spMk id="13" creationId="{C50A9610-3FF1-412B-A949-D398070488F3}"/>
          </ac:spMkLst>
        </pc:spChg>
        <pc:spChg chg="mod">
          <ac:chgData name="Rebecca Summer" userId="fb5c2836-fb10-433a-9b94-1447f06d1cbf" providerId="ADAL" clId="{D7BD7FC5-8B7E-41FC-97C6-9E488B24A820}" dt="2021-09-22T14:11:02.249" v="479" actId="14100"/>
          <ac:spMkLst>
            <pc:docMk/>
            <pc:sldMk cId="318553400" sldId="278"/>
            <ac:spMk id="17" creationId="{1EE85EB3-A2DD-4D8B-866F-6DA2BD626256}"/>
          </ac:spMkLst>
        </pc:spChg>
        <pc:spChg chg="mod">
          <ac:chgData name="Rebecca Summer" userId="fb5c2836-fb10-433a-9b94-1447f06d1cbf" providerId="ADAL" clId="{D7BD7FC5-8B7E-41FC-97C6-9E488B24A820}" dt="2021-09-22T14:11:42.772" v="548" actId="1076"/>
          <ac:spMkLst>
            <pc:docMk/>
            <pc:sldMk cId="318553400" sldId="278"/>
            <ac:spMk id="24" creationId="{5BF1B0F4-4475-4EBB-88ED-4A8F9687558E}"/>
          </ac:spMkLst>
        </pc:spChg>
        <pc:spChg chg="mod">
          <ac:chgData name="Rebecca Summer" userId="fb5c2836-fb10-433a-9b94-1447f06d1cbf" providerId="ADAL" clId="{D7BD7FC5-8B7E-41FC-97C6-9E488B24A820}" dt="2021-09-22T14:10:57.715" v="478" actId="1076"/>
          <ac:spMkLst>
            <pc:docMk/>
            <pc:sldMk cId="318553400" sldId="278"/>
            <ac:spMk id="26" creationId="{18A5F53B-94C3-42C6-858F-080E5884BDB0}"/>
          </ac:spMkLst>
        </pc:spChg>
        <pc:spChg chg="mod">
          <ac:chgData name="Rebecca Summer" userId="fb5c2836-fb10-433a-9b94-1447f06d1cbf" providerId="ADAL" clId="{D7BD7FC5-8B7E-41FC-97C6-9E488B24A820}" dt="2021-09-22T14:11:48.531" v="549" actId="1076"/>
          <ac:spMkLst>
            <pc:docMk/>
            <pc:sldMk cId="318553400" sldId="278"/>
            <ac:spMk id="27" creationId="{83D3FB33-BE2C-4BF3-9CBA-3D34EB96A64C}"/>
          </ac:spMkLst>
        </pc:spChg>
      </pc:sldChg>
      <pc:sldChg chg="addSp modSp mod modNotesTx">
        <pc:chgData name="Rebecca Summer" userId="fb5c2836-fb10-433a-9b94-1447f06d1cbf" providerId="ADAL" clId="{D7BD7FC5-8B7E-41FC-97C6-9E488B24A820}" dt="2021-09-22T14:16:52.155" v="834" actId="20577"/>
        <pc:sldMkLst>
          <pc:docMk/>
          <pc:sldMk cId="1744478489" sldId="279"/>
        </pc:sldMkLst>
        <pc:spChg chg="mod">
          <ac:chgData name="Rebecca Summer" userId="fb5c2836-fb10-433a-9b94-1447f06d1cbf" providerId="ADAL" clId="{D7BD7FC5-8B7E-41FC-97C6-9E488B24A820}" dt="2021-09-22T14:13:39.075" v="583" actId="1076"/>
          <ac:spMkLst>
            <pc:docMk/>
            <pc:sldMk cId="1744478489" sldId="279"/>
            <ac:spMk id="2" creationId="{236B04E1-0535-4D08-97CE-B5DBA22C90C9}"/>
          </ac:spMkLst>
        </pc:spChg>
        <pc:spChg chg="add mod">
          <ac:chgData name="Rebecca Summer" userId="fb5c2836-fb10-433a-9b94-1447f06d1cbf" providerId="ADAL" clId="{D7BD7FC5-8B7E-41FC-97C6-9E488B24A820}" dt="2021-09-22T14:15:52.940" v="638" actId="14100"/>
          <ac:spMkLst>
            <pc:docMk/>
            <pc:sldMk cId="1744478489" sldId="279"/>
            <ac:spMk id="12" creationId="{F1AE8AB9-5671-475F-902F-0E051D23E821}"/>
          </ac:spMkLst>
        </pc:spChg>
        <pc:spChg chg="mod">
          <ac:chgData name="Rebecca Summer" userId="fb5c2836-fb10-433a-9b94-1447f06d1cbf" providerId="ADAL" clId="{D7BD7FC5-8B7E-41FC-97C6-9E488B24A820}" dt="2021-09-22T14:14:32.517" v="596" actId="1076"/>
          <ac:spMkLst>
            <pc:docMk/>
            <pc:sldMk cId="1744478489" sldId="279"/>
            <ac:spMk id="14" creationId="{9E1582B5-B6CA-48A1-8717-BF7FA83DC88D}"/>
          </ac:spMkLst>
        </pc:spChg>
        <pc:spChg chg="mod">
          <ac:chgData name="Rebecca Summer" userId="fb5c2836-fb10-433a-9b94-1447f06d1cbf" providerId="ADAL" clId="{D7BD7FC5-8B7E-41FC-97C6-9E488B24A820}" dt="2021-09-22T14:14:40.835" v="599" actId="1076"/>
          <ac:spMkLst>
            <pc:docMk/>
            <pc:sldMk cId="1744478489" sldId="279"/>
            <ac:spMk id="17" creationId="{1EE85EB3-A2DD-4D8B-866F-6DA2BD626256}"/>
          </ac:spMkLst>
        </pc:spChg>
        <pc:spChg chg="mod">
          <ac:chgData name="Rebecca Summer" userId="fb5c2836-fb10-433a-9b94-1447f06d1cbf" providerId="ADAL" clId="{D7BD7FC5-8B7E-41FC-97C6-9E488B24A820}" dt="2021-09-22T14:14:16.212" v="593" actId="1076"/>
          <ac:spMkLst>
            <pc:docMk/>
            <pc:sldMk cId="1744478489" sldId="279"/>
            <ac:spMk id="24" creationId="{5BF1B0F4-4475-4EBB-88ED-4A8F9687558E}"/>
          </ac:spMkLst>
        </pc:spChg>
        <pc:spChg chg="mod">
          <ac:chgData name="Rebecca Summer" userId="fb5c2836-fb10-433a-9b94-1447f06d1cbf" providerId="ADAL" clId="{D7BD7FC5-8B7E-41FC-97C6-9E488B24A820}" dt="2021-09-22T14:14:45.396" v="601" actId="14100"/>
          <ac:spMkLst>
            <pc:docMk/>
            <pc:sldMk cId="1744478489" sldId="279"/>
            <ac:spMk id="26" creationId="{18A5F53B-94C3-42C6-858F-080E5884BDB0}"/>
          </ac:spMkLst>
        </pc:spChg>
        <pc:picChg chg="mod">
          <ac:chgData name="Rebecca Summer" userId="fb5c2836-fb10-433a-9b94-1447f06d1cbf" providerId="ADAL" clId="{D7BD7FC5-8B7E-41FC-97C6-9E488B24A820}" dt="2021-09-22T14:14:56.169" v="602" actId="1440"/>
          <ac:picMkLst>
            <pc:docMk/>
            <pc:sldMk cId="1744478489" sldId="279"/>
            <ac:picMk id="7" creationId="{DBDCE72E-1D32-499D-A5E8-4B8402DD02E2}"/>
          </ac:picMkLst>
        </pc:picChg>
      </pc:sldChg>
      <pc:sldChg chg="addSp delSp modSp mod delAnim modAnim modNotesTx">
        <pc:chgData name="Rebecca Summer" userId="fb5c2836-fb10-433a-9b94-1447f06d1cbf" providerId="ADAL" clId="{D7BD7FC5-8B7E-41FC-97C6-9E488B24A820}" dt="2021-09-22T15:52:22.796" v="2275" actId="6549"/>
        <pc:sldMkLst>
          <pc:docMk/>
          <pc:sldMk cId="2225406491" sldId="281"/>
        </pc:sldMkLst>
        <pc:spChg chg="mod">
          <ac:chgData name="Rebecca Summer" userId="fb5c2836-fb10-433a-9b94-1447f06d1cbf" providerId="ADAL" clId="{D7BD7FC5-8B7E-41FC-97C6-9E488B24A820}" dt="2021-09-22T14:44:40.059" v="1366" actId="20577"/>
          <ac:spMkLst>
            <pc:docMk/>
            <pc:sldMk cId="2225406491" sldId="281"/>
            <ac:spMk id="2" creationId="{236B04E1-0535-4D08-97CE-B5DBA22C90C9}"/>
          </ac:spMkLst>
        </pc:spChg>
        <pc:spChg chg="del">
          <ac:chgData name="Rebecca Summer" userId="fb5c2836-fb10-433a-9b94-1447f06d1cbf" providerId="ADAL" clId="{D7BD7FC5-8B7E-41FC-97C6-9E488B24A820}" dt="2021-09-22T15:13:36.852" v="1612" actId="478"/>
          <ac:spMkLst>
            <pc:docMk/>
            <pc:sldMk cId="2225406491" sldId="281"/>
            <ac:spMk id="13" creationId="{4CABADF7-5130-4AB7-BD69-3599FAC961F1}"/>
          </ac:spMkLst>
        </pc:spChg>
        <pc:spChg chg="add mod">
          <ac:chgData name="Rebecca Summer" userId="fb5c2836-fb10-433a-9b94-1447f06d1cbf" providerId="ADAL" clId="{D7BD7FC5-8B7E-41FC-97C6-9E488B24A820}" dt="2021-09-22T15:52:22.796" v="2275" actId="6549"/>
          <ac:spMkLst>
            <pc:docMk/>
            <pc:sldMk cId="2225406491" sldId="281"/>
            <ac:spMk id="14" creationId="{43079369-9931-4269-9084-CC88D809FD92}"/>
          </ac:spMkLst>
        </pc:spChg>
        <pc:spChg chg="del">
          <ac:chgData name="Rebecca Summer" userId="fb5c2836-fb10-433a-9b94-1447f06d1cbf" providerId="ADAL" clId="{D7BD7FC5-8B7E-41FC-97C6-9E488B24A820}" dt="2021-09-22T15:15:18.441" v="1742" actId="478"/>
          <ac:spMkLst>
            <pc:docMk/>
            <pc:sldMk cId="2225406491" sldId="281"/>
            <ac:spMk id="15" creationId="{AB037B3A-A2E3-4831-B1A8-485242B011FC}"/>
          </ac:spMkLst>
        </pc:spChg>
        <pc:spChg chg="del mod">
          <ac:chgData name="Rebecca Summer" userId="fb5c2836-fb10-433a-9b94-1447f06d1cbf" providerId="ADAL" clId="{D7BD7FC5-8B7E-41FC-97C6-9E488B24A820}" dt="2021-09-22T14:41:44.430" v="1349" actId="478"/>
          <ac:spMkLst>
            <pc:docMk/>
            <pc:sldMk cId="2225406491" sldId="281"/>
            <ac:spMk id="16" creationId="{CDEFE3D1-021D-4EA7-821A-636CD540CEED}"/>
          </ac:spMkLst>
        </pc:spChg>
        <pc:spChg chg="del mod">
          <ac:chgData name="Rebecca Summer" userId="fb5c2836-fb10-433a-9b94-1447f06d1cbf" providerId="ADAL" clId="{D7BD7FC5-8B7E-41FC-97C6-9E488B24A820}" dt="2021-09-22T15:13:33.023" v="1611" actId="478"/>
          <ac:spMkLst>
            <pc:docMk/>
            <pc:sldMk cId="2225406491" sldId="281"/>
            <ac:spMk id="17" creationId="{1EE85EB3-A2DD-4D8B-866F-6DA2BD626256}"/>
          </ac:spMkLst>
        </pc:spChg>
        <pc:spChg chg="add mod">
          <ac:chgData name="Rebecca Summer" userId="fb5c2836-fb10-433a-9b94-1447f06d1cbf" providerId="ADAL" clId="{D7BD7FC5-8B7E-41FC-97C6-9E488B24A820}" dt="2021-09-22T15:39:25.185" v="1997" actId="20577"/>
          <ac:spMkLst>
            <pc:docMk/>
            <pc:sldMk cId="2225406491" sldId="281"/>
            <ac:spMk id="18" creationId="{DB726406-BB0C-4C9B-A027-E73E2A66DAC0}"/>
          </ac:spMkLst>
        </pc:spChg>
        <pc:spChg chg="add mod">
          <ac:chgData name="Rebecca Summer" userId="fb5c2836-fb10-433a-9b94-1447f06d1cbf" providerId="ADAL" clId="{D7BD7FC5-8B7E-41FC-97C6-9E488B24A820}" dt="2021-09-22T15:16:55.776" v="1749" actId="1076"/>
          <ac:spMkLst>
            <pc:docMk/>
            <pc:sldMk cId="2225406491" sldId="281"/>
            <ac:spMk id="20" creationId="{8DD99CAF-3AAD-4F5F-957E-0E23B3A5B860}"/>
          </ac:spMkLst>
        </pc:spChg>
        <pc:spChg chg="add mod">
          <ac:chgData name="Rebecca Summer" userId="fb5c2836-fb10-433a-9b94-1447f06d1cbf" providerId="ADAL" clId="{D7BD7FC5-8B7E-41FC-97C6-9E488B24A820}" dt="2021-09-22T15:52:22.796" v="2275" actId="6549"/>
          <ac:spMkLst>
            <pc:docMk/>
            <pc:sldMk cId="2225406491" sldId="281"/>
            <ac:spMk id="21" creationId="{FD79C1CA-3BA3-488B-AED2-DB1D7D2C6102}"/>
          </ac:spMkLst>
        </pc:spChg>
        <pc:spChg chg="add mod">
          <ac:chgData name="Rebecca Summer" userId="fb5c2836-fb10-433a-9b94-1447f06d1cbf" providerId="ADAL" clId="{D7BD7FC5-8B7E-41FC-97C6-9E488B24A820}" dt="2021-09-22T15:16:49.407" v="1747" actId="1076"/>
          <ac:spMkLst>
            <pc:docMk/>
            <pc:sldMk cId="2225406491" sldId="281"/>
            <ac:spMk id="22" creationId="{6E42FBB8-129E-454B-ABBE-C6F23DF9E30D}"/>
          </ac:spMkLst>
        </pc:spChg>
        <pc:spChg chg="mod">
          <ac:chgData name="Rebecca Summer" userId="fb5c2836-fb10-433a-9b94-1447f06d1cbf" providerId="ADAL" clId="{D7BD7FC5-8B7E-41FC-97C6-9E488B24A820}" dt="2021-09-22T15:50:49.615" v="2269" actId="20577"/>
          <ac:spMkLst>
            <pc:docMk/>
            <pc:sldMk cId="2225406491" sldId="281"/>
            <ac:spMk id="24" creationId="{5BF1B0F4-4475-4EBB-88ED-4A8F9687558E}"/>
          </ac:spMkLst>
        </pc:spChg>
        <pc:spChg chg="del mod">
          <ac:chgData name="Rebecca Summer" userId="fb5c2836-fb10-433a-9b94-1447f06d1cbf" providerId="ADAL" clId="{D7BD7FC5-8B7E-41FC-97C6-9E488B24A820}" dt="2021-09-22T15:15:15.241" v="1741" actId="478"/>
          <ac:spMkLst>
            <pc:docMk/>
            <pc:sldMk cId="2225406491" sldId="281"/>
            <ac:spMk id="26" creationId="{18A5F53B-94C3-42C6-858F-080E5884BDB0}"/>
          </ac:spMkLst>
        </pc:spChg>
        <pc:spChg chg="add mod">
          <ac:chgData name="Rebecca Summer" userId="fb5c2836-fb10-433a-9b94-1447f06d1cbf" providerId="ADAL" clId="{D7BD7FC5-8B7E-41FC-97C6-9E488B24A820}" dt="2021-09-22T15:36:11.353" v="1962" actId="164"/>
          <ac:spMkLst>
            <pc:docMk/>
            <pc:sldMk cId="2225406491" sldId="281"/>
            <ac:spMk id="27" creationId="{8FBFCBF8-56F0-414C-9EDC-366464D514EF}"/>
          </ac:spMkLst>
        </pc:spChg>
        <pc:spChg chg="add mod">
          <ac:chgData name="Rebecca Summer" userId="fb5c2836-fb10-433a-9b94-1447f06d1cbf" providerId="ADAL" clId="{D7BD7FC5-8B7E-41FC-97C6-9E488B24A820}" dt="2021-09-22T15:37:19.401" v="1965" actId="164"/>
          <ac:spMkLst>
            <pc:docMk/>
            <pc:sldMk cId="2225406491" sldId="281"/>
            <ac:spMk id="28" creationId="{606C4C98-501A-4DAE-9909-E15518C53C5A}"/>
          </ac:spMkLst>
        </pc:spChg>
        <pc:spChg chg="add mod">
          <ac:chgData name="Rebecca Summer" userId="fb5c2836-fb10-433a-9b94-1447f06d1cbf" providerId="ADAL" clId="{D7BD7FC5-8B7E-41FC-97C6-9E488B24A820}" dt="2021-09-22T15:39:02.184" v="1993" actId="164"/>
          <ac:spMkLst>
            <pc:docMk/>
            <pc:sldMk cId="2225406491" sldId="281"/>
            <ac:spMk id="29" creationId="{B2DB2220-5B7C-4C87-8D10-AE9C2F5652D9}"/>
          </ac:spMkLst>
        </pc:spChg>
        <pc:spChg chg="add mod">
          <ac:chgData name="Rebecca Summer" userId="fb5c2836-fb10-433a-9b94-1447f06d1cbf" providerId="ADAL" clId="{D7BD7FC5-8B7E-41FC-97C6-9E488B24A820}" dt="2021-09-22T15:37:19.401" v="1965" actId="164"/>
          <ac:spMkLst>
            <pc:docMk/>
            <pc:sldMk cId="2225406491" sldId="281"/>
            <ac:spMk id="33" creationId="{EB4C982D-A2AD-4D8E-B20A-311E0D5E52DA}"/>
          </ac:spMkLst>
        </pc:spChg>
        <pc:grpChg chg="add mod">
          <ac:chgData name="Rebecca Summer" userId="fb5c2836-fb10-433a-9b94-1447f06d1cbf" providerId="ADAL" clId="{D7BD7FC5-8B7E-41FC-97C6-9E488B24A820}" dt="2021-09-22T15:52:22.796" v="2275" actId="6549"/>
          <ac:grpSpMkLst>
            <pc:docMk/>
            <pc:sldMk cId="2225406491" sldId="281"/>
            <ac:grpSpMk id="34" creationId="{FB6A1EB1-7AF6-4D89-802C-2765182B76FB}"/>
          </ac:grpSpMkLst>
        </pc:grpChg>
        <pc:grpChg chg="add mod">
          <ac:chgData name="Rebecca Summer" userId="fb5c2836-fb10-433a-9b94-1447f06d1cbf" providerId="ADAL" clId="{D7BD7FC5-8B7E-41FC-97C6-9E488B24A820}" dt="2021-09-22T15:36:11.353" v="1962" actId="164"/>
          <ac:grpSpMkLst>
            <pc:docMk/>
            <pc:sldMk cId="2225406491" sldId="281"/>
            <ac:grpSpMk id="35" creationId="{903C1525-A0B3-4C15-9AC0-39E0E1A34D07}"/>
          </ac:grpSpMkLst>
        </pc:grpChg>
        <pc:grpChg chg="add mod">
          <ac:chgData name="Rebecca Summer" userId="fb5c2836-fb10-433a-9b94-1447f06d1cbf" providerId="ADAL" clId="{D7BD7FC5-8B7E-41FC-97C6-9E488B24A820}" dt="2021-09-22T15:37:19.401" v="1965" actId="164"/>
          <ac:grpSpMkLst>
            <pc:docMk/>
            <pc:sldMk cId="2225406491" sldId="281"/>
            <ac:grpSpMk id="36" creationId="{3DBB2DB9-C40F-4CB5-93F5-1FACC4F43AC2}"/>
          </ac:grpSpMkLst>
        </pc:grpChg>
        <pc:grpChg chg="add mod">
          <ac:chgData name="Rebecca Summer" userId="fb5c2836-fb10-433a-9b94-1447f06d1cbf" providerId="ADAL" clId="{D7BD7FC5-8B7E-41FC-97C6-9E488B24A820}" dt="2021-09-22T15:39:02.184" v="1993" actId="164"/>
          <ac:grpSpMkLst>
            <pc:docMk/>
            <pc:sldMk cId="2225406491" sldId="281"/>
            <ac:grpSpMk id="39" creationId="{A62A4161-0C29-42A4-AF00-852EF7848C99}"/>
          </ac:grpSpMkLst>
        </pc:grpChg>
        <pc:picChg chg="add del mod">
          <ac:chgData name="Rebecca Summer" userId="fb5c2836-fb10-433a-9b94-1447f06d1cbf" providerId="ADAL" clId="{D7BD7FC5-8B7E-41FC-97C6-9E488B24A820}" dt="2021-09-22T14:37:01.452" v="1053" actId="478"/>
          <ac:picMkLst>
            <pc:docMk/>
            <pc:sldMk cId="2225406491" sldId="281"/>
            <ac:picMk id="7" creationId="{4561D468-A35E-4F86-9738-A697C8B50D3D}"/>
          </ac:picMkLst>
        </pc:picChg>
        <pc:picChg chg="add mod">
          <ac:chgData name="Rebecca Summer" userId="fb5c2836-fb10-433a-9b94-1447f06d1cbf" providerId="ADAL" clId="{D7BD7FC5-8B7E-41FC-97C6-9E488B24A820}" dt="2021-09-22T15:16:07.047" v="1743" actId="1076"/>
          <ac:picMkLst>
            <pc:docMk/>
            <pc:sldMk cId="2225406491" sldId="281"/>
            <ac:picMk id="9" creationId="{ADEDB3EA-DB16-45D0-BA67-4878A531EBD5}"/>
          </ac:picMkLst>
        </pc:picChg>
        <pc:picChg chg="add mod">
          <ac:chgData name="Rebecca Summer" userId="fb5c2836-fb10-433a-9b94-1447f06d1cbf" providerId="ADAL" clId="{D7BD7FC5-8B7E-41FC-97C6-9E488B24A820}" dt="2021-09-22T15:26:40.825" v="1908" actId="1076"/>
          <ac:picMkLst>
            <pc:docMk/>
            <pc:sldMk cId="2225406491" sldId="281"/>
            <ac:picMk id="11" creationId="{CC1526B2-83F8-466B-A947-3459AB0F3D07}"/>
          </ac:picMkLst>
        </pc:picChg>
        <pc:picChg chg="del">
          <ac:chgData name="Rebecca Summer" userId="fb5c2836-fb10-433a-9b94-1447f06d1cbf" providerId="ADAL" clId="{D7BD7FC5-8B7E-41FC-97C6-9E488B24A820}" dt="2021-09-22T14:42:30.283" v="1352" actId="478"/>
          <ac:picMkLst>
            <pc:docMk/>
            <pc:sldMk cId="2225406491" sldId="281"/>
            <ac:picMk id="12" creationId="{178522E0-19BA-4328-AF41-A03EC05F9302}"/>
          </ac:picMkLst>
        </pc:picChg>
        <pc:picChg chg="add mod">
          <ac:chgData name="Rebecca Summer" userId="fb5c2836-fb10-433a-9b94-1447f06d1cbf" providerId="ADAL" clId="{D7BD7FC5-8B7E-41FC-97C6-9E488B24A820}" dt="2021-09-22T15:36:11.353" v="1962" actId="164"/>
          <ac:picMkLst>
            <pc:docMk/>
            <pc:sldMk cId="2225406491" sldId="281"/>
            <ac:picMk id="32" creationId="{A0CD698A-2309-4542-94CD-A021426A2FB0}"/>
          </ac:picMkLst>
        </pc:picChg>
        <pc:picChg chg="add mod">
          <ac:chgData name="Rebecca Summer" userId="fb5c2836-fb10-433a-9b94-1447f06d1cbf" providerId="ADAL" clId="{D7BD7FC5-8B7E-41FC-97C6-9E488B24A820}" dt="2021-09-22T15:39:02.184" v="1993" actId="164"/>
          <ac:picMkLst>
            <pc:docMk/>
            <pc:sldMk cId="2225406491" sldId="281"/>
            <ac:picMk id="38" creationId="{7C2B3E9A-DC6C-4FCD-BE00-F49EB29357B3}"/>
          </ac:picMkLst>
        </pc:picChg>
        <pc:cxnChg chg="add del mod">
          <ac:chgData name="Rebecca Summer" userId="fb5c2836-fb10-433a-9b94-1447f06d1cbf" providerId="ADAL" clId="{D7BD7FC5-8B7E-41FC-97C6-9E488B24A820}" dt="2021-09-22T15:28:46.883" v="1915" actId="478"/>
          <ac:cxnSpMkLst>
            <pc:docMk/>
            <pc:sldMk cId="2225406491" sldId="281"/>
            <ac:cxnSpMk id="23" creationId="{D77B56B1-C0D7-46A1-A53E-BB56D3ED3DF0}"/>
          </ac:cxnSpMkLst>
        </pc:cxnChg>
      </pc:sldChg>
      <pc:sldChg chg="addSp modSp mod modAnim modNotesTx">
        <pc:chgData name="Rebecca Summer" userId="fb5c2836-fb10-433a-9b94-1447f06d1cbf" providerId="ADAL" clId="{D7BD7FC5-8B7E-41FC-97C6-9E488B24A820}" dt="2021-09-22T15:53:23.322" v="2279"/>
        <pc:sldMkLst>
          <pc:docMk/>
          <pc:sldMk cId="1844474656" sldId="282"/>
        </pc:sldMkLst>
        <pc:spChg chg="mod">
          <ac:chgData name="Rebecca Summer" userId="fb5c2836-fb10-433a-9b94-1447f06d1cbf" providerId="ADAL" clId="{D7BD7FC5-8B7E-41FC-97C6-9E488B24A820}" dt="2021-09-22T15:45:01.905" v="2082" actId="20577"/>
          <ac:spMkLst>
            <pc:docMk/>
            <pc:sldMk cId="1844474656" sldId="282"/>
            <ac:spMk id="8" creationId="{2F850B2A-D388-4F98-AF3D-598586B2DCFB}"/>
          </ac:spMkLst>
        </pc:spChg>
        <pc:spChg chg="mod">
          <ac:chgData name="Rebecca Summer" userId="fb5c2836-fb10-433a-9b94-1447f06d1cbf" providerId="ADAL" clId="{D7BD7FC5-8B7E-41FC-97C6-9E488B24A820}" dt="2021-09-22T15:45:48.959" v="2114" actId="113"/>
          <ac:spMkLst>
            <pc:docMk/>
            <pc:sldMk cId="1844474656" sldId="282"/>
            <ac:spMk id="9" creationId="{7533CB32-E30D-471C-9E30-032E0E688973}"/>
          </ac:spMkLst>
        </pc:spChg>
        <pc:spChg chg="mod">
          <ac:chgData name="Rebecca Summer" userId="fb5c2836-fb10-433a-9b94-1447f06d1cbf" providerId="ADAL" clId="{D7BD7FC5-8B7E-41FC-97C6-9E488B24A820}" dt="2021-09-22T15:45:59.444" v="2117" actId="20577"/>
          <ac:spMkLst>
            <pc:docMk/>
            <pc:sldMk cId="1844474656" sldId="282"/>
            <ac:spMk id="10" creationId="{31E768D6-8F87-48B0-96C8-D0885501A119}"/>
          </ac:spMkLst>
        </pc:spChg>
        <pc:spChg chg="add mod">
          <ac:chgData name="Rebecca Summer" userId="fb5c2836-fb10-433a-9b94-1447f06d1cbf" providerId="ADAL" clId="{D7BD7FC5-8B7E-41FC-97C6-9E488B24A820}" dt="2021-09-22T15:46:56.041" v="2205" actId="20577"/>
          <ac:spMkLst>
            <pc:docMk/>
            <pc:sldMk cId="1844474656" sldId="282"/>
            <ac:spMk id="11" creationId="{59B0BDCC-7881-405C-B653-749B7A703355}"/>
          </ac:spMkLst>
        </pc:spChg>
      </pc:sldChg>
    </pc:docChg>
  </pc:docChgLst>
  <pc:docChgLst>
    <pc:chgData name="Rebecca Summer" userId="fb5c2836-fb10-433a-9b94-1447f06d1cbf" providerId="ADAL" clId="{2FA5B165-4854-49CA-973B-9715AFAC3D66}"/>
    <pc:docChg chg="modSld">
      <pc:chgData name="Rebecca Summer" userId="fb5c2836-fb10-433a-9b94-1447f06d1cbf" providerId="ADAL" clId="{2FA5B165-4854-49CA-973B-9715AFAC3D66}" dt="2021-09-27T12:35:46.600" v="3" actId="20577"/>
      <pc:docMkLst>
        <pc:docMk/>
      </pc:docMkLst>
      <pc:sldChg chg="modSp mod modNotesTx">
        <pc:chgData name="Rebecca Summer" userId="fb5c2836-fb10-433a-9b94-1447f06d1cbf" providerId="ADAL" clId="{2FA5B165-4854-49CA-973B-9715AFAC3D66}" dt="2021-09-27T12:35:46.600" v="3" actId="20577"/>
        <pc:sldMkLst>
          <pc:docMk/>
          <pc:sldMk cId="868589891" sldId="256"/>
        </pc:sldMkLst>
        <pc:spChg chg="mod">
          <ac:chgData name="Rebecca Summer" userId="fb5c2836-fb10-433a-9b94-1447f06d1cbf" providerId="ADAL" clId="{2FA5B165-4854-49CA-973B-9715AFAC3D66}" dt="2021-09-27T12:35:35.984" v="1" actId="6549"/>
          <ac:spMkLst>
            <pc:docMk/>
            <pc:sldMk cId="868589891" sldId="256"/>
            <ac:spMk id="4" creationId="{77616F28-871B-42AE-8B42-15273F2FB25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28/10/2021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site#app/tools/2Calculate"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www.purplemash.com/app/pup/Toy_Data_Exampl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Symbol" panose="05050102010706020507" pitchFamily="18" charset="2"/>
              <a:buNone/>
            </a:pPr>
            <a:r>
              <a:rPr lang="en-GB" sz="1800" b="1" u="none">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Resources</a:t>
            </a:r>
          </a:p>
          <a:p>
            <a:r>
              <a:rPr lang="en-GB"/>
              <a:t>The following resources are needed for this session, please refer to the PDF lesson plan: </a:t>
            </a:r>
          </a:p>
          <a:p>
            <a:pPr marL="342900" lvl="0" indent="-342900">
              <a:buFont typeface="Symbol" panose="05050102010706020507" pitchFamily="18" charset="2"/>
              <a:buChar char=""/>
            </a:pPr>
            <a:r>
              <a:rPr lang="en-GB" sz="1800" u="none">
                <a:solidFill>
                  <a:srgbClr val="0000FF"/>
                </a:solidFill>
                <a:effectLst/>
                <a:latin typeface="Nunito" panose="00000500000000000000" pitchFamily="2" charset="0"/>
                <a:ea typeface="Times New Roman" panose="02020603050405020304" pitchFamily="18" charset="0"/>
                <a:cs typeface="Times New Roman" panose="02020603050405020304" pitchFamily="18" charset="0"/>
              </a:rPr>
              <a:t>2Calculate tool in Purple Mash</a:t>
            </a:r>
          </a:p>
          <a:p>
            <a:pPr marL="342900" lvl="0" indent="-342900">
              <a:buFont typeface="Symbol" panose="05050102010706020507" pitchFamily="18" charset="2"/>
              <a:buChar char=""/>
            </a:pPr>
            <a:r>
              <a:rPr lang="en-GB" sz="1800" b="0" u="none">
                <a:solidFill>
                  <a:schemeClr val="tx1"/>
                </a:solidFill>
                <a:effectLst/>
                <a:latin typeface="Nunito" panose="00000500000000000000" pitchFamily="2"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Toy Data Spreadsheet</a:t>
            </a:r>
            <a:r>
              <a:rPr lang="en-GB" sz="1800" b="0" u="none">
                <a:solidFill>
                  <a:schemeClr val="tx1"/>
                </a:solidFill>
                <a:effectLst/>
                <a:latin typeface="Nunito" panose="00000500000000000000" pitchFamily="2" charset="0"/>
                <a:ea typeface="Times New Roman" panose="02020603050405020304" pitchFamily="18" charset="0"/>
                <a:cs typeface="Calibri" panose="020F0502020204030204" pitchFamily="34" charset="0"/>
              </a:rPr>
              <a:t>: set this as a 2Do for children.</a:t>
            </a:r>
            <a:endParaRPr lang="en-GB" sz="1800" b="0" u="none">
              <a:solidFill>
                <a:schemeClr val="tx1"/>
              </a:solidFill>
              <a:effectLst/>
              <a:latin typeface="Nunito" panose="00000500000000000000" pitchFamily="2" charset="0"/>
              <a:ea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4 </a:t>
            </a:r>
            <a:r>
              <a:rPr lang="en-GB" sz="1800">
                <a:effectLst/>
                <a:latin typeface="Nunito" panose="00000500000000000000" pitchFamily="2" charset="0"/>
                <a:ea typeface="Times New Roman" panose="02020603050405020304" pitchFamily="18" charset="0"/>
                <a:cs typeface="Times New Roman" panose="02020603050405020304" pitchFamily="18" charset="0"/>
              </a:rPr>
              <a:t>clicking through it to reveal what spreadsheets are.</a:t>
            </a:r>
          </a:p>
          <a:p>
            <a:pPr>
              <a:spcAft>
                <a:spcPts val="600"/>
              </a:spcAft>
            </a:pP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5. </a:t>
            </a:r>
            <a:r>
              <a:rPr lang="en-GB" sz="1800">
                <a:effectLst/>
                <a:latin typeface="Nunito" panose="00000500000000000000" pitchFamily="2" charset="0"/>
                <a:ea typeface="Times New Roman" panose="02020603050405020304" pitchFamily="18" charset="0"/>
                <a:cs typeface="Times New Roman" panose="02020603050405020304" pitchFamily="18" charset="0"/>
              </a:rPr>
              <a:t>Ask the class - What could also be included on a spreadsheet for a party? </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2471902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6.</a:t>
            </a:r>
            <a:r>
              <a:rPr lang="en-GB" sz="1800">
                <a:effectLst/>
                <a:latin typeface="Nunito" panose="00000500000000000000" pitchFamily="2" charset="0"/>
                <a:ea typeface="Times New Roman" panose="02020603050405020304" pitchFamily="18" charset="0"/>
                <a:cs typeface="Times New Roman" panose="02020603050405020304" pitchFamily="18" charset="0"/>
              </a:rPr>
              <a:t> Show children how to open 2Calculate from the Tools area in Purple Mash or click on the icon on the slide. Use the prompts on the slide to help children familiarise themselves with 2Calculate when it is opened.</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2343792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a:effectLst/>
                <a:latin typeface="Nunito" panose="00000500000000000000" pitchFamily="2" charset="0"/>
                <a:ea typeface="Times New Roman" panose="02020603050405020304" pitchFamily="18" charset="0"/>
                <a:cs typeface="Arial" panose="020B0604020202020204" pitchFamily="34" charset="0"/>
              </a:rPr>
              <a:t>Use </a:t>
            </a:r>
            <a:r>
              <a:rPr lang="en-GB" sz="1800" b="1">
                <a:effectLst/>
                <a:latin typeface="Nunito" panose="00000500000000000000" pitchFamily="2" charset="0"/>
                <a:ea typeface="Times New Roman" panose="02020603050405020304" pitchFamily="18" charset="0"/>
                <a:cs typeface="Arial" panose="020B0604020202020204" pitchFamily="34" charset="0"/>
              </a:rPr>
              <a:t>slide 7 </a:t>
            </a:r>
            <a:r>
              <a:rPr lang="en-GB" sz="1800">
                <a:effectLst/>
                <a:latin typeface="Nunito" panose="00000500000000000000" pitchFamily="2" charset="0"/>
                <a:ea typeface="Times New Roman" panose="02020603050405020304" pitchFamily="18" charset="0"/>
                <a:cs typeface="Arial" panose="020B0604020202020204" pitchFamily="34" charset="0"/>
              </a:rPr>
              <a:t>in conjunction with 2Calculate to show children the environment and go through key vocabulary (Click advanced mode on 2Calculate when demonstrating).</a:t>
            </a:r>
            <a:endParaRPr lang="en-GB" sz="1800">
              <a:effectLst/>
              <a:latin typeface="Nunito" panose="00000500000000000000" pitchFamily="2" charset="0"/>
              <a:ea typeface="Times New Roman" panose="02020603050405020304" pitchFamily="18" charset="0"/>
              <a:cs typeface="Times New Roman" panose="02020603050405020304" pitchFamily="18" charset="0"/>
            </a:endParaRPr>
          </a:p>
          <a:p>
            <a:pPr>
              <a:spcAft>
                <a:spcPts val="600"/>
              </a:spcAft>
            </a:pP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2662607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a:effectLst/>
                <a:latin typeface="Nunito" panose="00000500000000000000" pitchFamily="2" charset="0"/>
                <a:ea typeface="Times New Roman" panose="02020603050405020304" pitchFamily="18" charset="0"/>
                <a:cs typeface="Arial" panose="020B0604020202020204" pitchFamily="34" charset="0"/>
              </a:rPr>
              <a:t>Use </a:t>
            </a:r>
            <a:r>
              <a:rPr lang="en-GB" sz="1800" b="1">
                <a:effectLst/>
                <a:latin typeface="Nunito" panose="00000500000000000000" pitchFamily="2" charset="0"/>
                <a:ea typeface="Times New Roman" panose="02020603050405020304" pitchFamily="18" charset="0"/>
                <a:cs typeface="Arial" panose="020B0604020202020204" pitchFamily="34" charset="0"/>
              </a:rPr>
              <a:t>slide 8. </a:t>
            </a:r>
            <a:r>
              <a:rPr lang="en-GB" sz="1800">
                <a:effectLst/>
                <a:latin typeface="Nunito" panose="00000500000000000000" pitchFamily="2" charset="0"/>
                <a:ea typeface="Times New Roman" panose="02020603050405020304" pitchFamily="18" charset="0"/>
                <a:cs typeface="Arial" panose="020B0604020202020204" pitchFamily="34" charset="0"/>
              </a:rPr>
              <a:t>Show children how to launch 2Calculate from the tools area in Purple Mash. Use the slide to direct the activity. Ensure that children can save.</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3993710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GB" sz="180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9 </a:t>
            </a:r>
            <a:r>
              <a:rPr lang="en-GB" sz="1800">
                <a:effectLst/>
                <a:latin typeface="Nunito" panose="00000500000000000000" pitchFamily="2" charset="0"/>
                <a:ea typeface="Times New Roman" panose="02020603050405020304" pitchFamily="18" charset="0"/>
                <a:cs typeface="Times New Roman" panose="02020603050405020304" pitchFamily="18" charset="0"/>
              </a:rPr>
              <a:t>to explain how to colour cells in 2Calculate.</a:t>
            </a:r>
            <a:r>
              <a:rPr lang="en-GB" sz="1800" b="1">
                <a:effectLst/>
                <a:latin typeface="Nunito" panose="00000500000000000000" pitchFamily="2" charset="0"/>
                <a:ea typeface="Times New Roman" panose="02020603050405020304" pitchFamily="18" charset="0"/>
                <a:cs typeface="Times New Roman" panose="02020603050405020304" pitchFamily="18" charset="0"/>
              </a:rPr>
              <a:t> Click </a:t>
            </a:r>
            <a:r>
              <a:rPr lang="en-GB" sz="1800">
                <a:effectLst/>
                <a:latin typeface="Nunito" panose="00000500000000000000" pitchFamily="2" charset="0"/>
                <a:ea typeface="Times New Roman" panose="02020603050405020304" pitchFamily="18" charset="0"/>
                <a:cs typeface="Times New Roman" panose="02020603050405020304" pitchFamily="18" charset="0"/>
              </a:rPr>
              <a:t>the hints if necessary.</a:t>
            </a:r>
            <a:r>
              <a:rPr lang="en-GB" sz="1800" b="0">
                <a:effectLst/>
                <a:latin typeface="Nunito" panose="00000500000000000000" pitchFamily="2" charset="0"/>
                <a:ea typeface="Times New Roman" panose="02020603050405020304" pitchFamily="18" charset="0"/>
                <a:cs typeface="Times New Roman" panose="02020603050405020304" pitchFamily="18" charset="0"/>
              </a:rPr>
              <a:t> When children save, encourage them to use the same file name, read the warning message together and discuss why this is okay because they are simply saving the latest version of their file.</a:t>
            </a:r>
          </a:p>
          <a:p>
            <a:pPr>
              <a:spcAft>
                <a:spcPts val="600"/>
              </a:spcAft>
            </a:pP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1929814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10</a:t>
            </a:r>
            <a:r>
              <a:rPr lang="en-GB" sz="1800" b="0">
                <a:effectLst/>
                <a:latin typeface="Nunito" panose="00000500000000000000" pitchFamily="2" charset="0"/>
                <a:ea typeface="Times New Roman" panose="02020603050405020304" pitchFamily="18" charset="0"/>
                <a:cs typeface="Times New Roman" panose="02020603050405020304" pitchFamily="18" charset="0"/>
              </a:rPr>
              <a:t>. Children might need help in interpreting the table of data. The icon on the slide is a link to the example for demonstration. Click to show children how to add calculations. </a:t>
            </a:r>
            <a:r>
              <a:rPr lang="en-GB" sz="1200" b="0">
                <a:effectLst/>
                <a:latin typeface="Nunito" panose="00000500000000000000" pitchFamily="2" charset="0"/>
                <a:ea typeface="Times New Roman" panose="02020603050405020304" pitchFamily="18" charset="0"/>
                <a:cs typeface="Times New Roman" panose="02020603050405020304" pitchFamily="18" charset="0"/>
              </a:rPr>
              <a:t>Children should open the example from their 2Dos to complete and save.</a:t>
            </a:r>
            <a:endParaRPr lang="en-GB" b="0"/>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3298992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Nunito" panose="00000500000000000000" pitchFamily="2" charset="0"/>
                <a:ea typeface="Times New Roman" panose="02020603050405020304" pitchFamily="18" charset="0"/>
                <a:cs typeface="Times New Roman" panose="02020603050405020304" pitchFamily="18" charset="0"/>
              </a:rPr>
              <a:t>Slide 11. Challenge children to explore the calculations that a spreadsheet can do.</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11</a:t>
            </a:fld>
            <a:endParaRPr lang="en-GB"/>
          </a:p>
        </p:txBody>
      </p:sp>
    </p:spTree>
    <p:extLst>
      <p:ext uri="{BB962C8B-B14F-4D97-AF65-F5344CB8AC3E}">
        <p14:creationId xmlns:p14="http://schemas.microsoft.com/office/powerpoint/2010/main" val="4232226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Nunito" panose="00000500000000000000" pitchFamily="2" charset="0"/>
                <a:ea typeface="Times New Roman" panose="02020603050405020304" pitchFamily="18" charset="0"/>
                <a:cs typeface="Times New Roman" panose="02020603050405020304" pitchFamily="18" charset="0"/>
              </a:rPr>
              <a:t>Use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12</a:t>
            </a:r>
            <a:r>
              <a:rPr lang="en-GB" sz="1800">
                <a:effectLst/>
                <a:latin typeface="Nunito" panose="00000500000000000000" pitchFamily="2" charset="0"/>
                <a:ea typeface="Times New Roman" panose="02020603050405020304" pitchFamily="18" charset="0"/>
                <a:cs typeface="Times New Roman" panose="02020603050405020304" pitchFamily="18" charset="0"/>
              </a:rPr>
              <a:t> to evaluate success of meeting success criteria and how well they felt they were able to achieve the 3 activities. A show of hands could be used. </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12</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28/10/2021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pn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6.jpe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4.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purplemash.com/app/tools/2Calculate" TargetMode="External"/><Relationship Id="rId5" Type="http://schemas.openxmlformats.org/officeDocument/2006/relationships/image" Target="../media/image1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purplemash.com/app/pup/Toy_Data_Example" TargetMode="External"/><Relationship Id="rId4" Type="http://schemas.openxmlformats.org/officeDocument/2006/relationships/image" Target="../media/image3.png"/><Relationship Id="rId9"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a:solidFill>
                  <a:schemeClr val="bg1"/>
                </a:solidFill>
                <a:latin typeface="Palanquin Dark SemiBold" panose="020B0704020203020204" pitchFamily="34" charset="0"/>
                <a:cs typeface="Palanquin Dark SemiBold" panose="020B0704020203020204" pitchFamily="34" charset="0"/>
              </a:rPr>
              <a:t>Lesson 1:</a:t>
            </a:r>
            <a:endParaRPr lang="en-GB" sz="400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vert="horz" lIns="91440" tIns="45720" rIns="91440" bIns="45720" rtlCol="0" anchor="t">
            <a:normAutofit/>
          </a:bodyPr>
          <a:lstStyle/>
          <a:p>
            <a:r>
              <a:rPr lang="en-GB" sz="4000">
                <a:solidFill>
                  <a:schemeClr val="bg1"/>
                </a:solidFill>
                <a:latin typeface="Palanquin Dark SemiBold"/>
                <a:cs typeface="Palanquin Dark SemiBold" panose="020B0704020203020204" pitchFamily="34" charset="0"/>
              </a:rPr>
              <a:t>Introduction to Spreadsheets</a:t>
            </a:r>
            <a:endParaRPr lang="en-GB" sz="4000">
              <a:solidFill>
                <a:schemeClr val="bg1"/>
              </a:solidFill>
            </a:endParaRPr>
          </a:p>
        </p:txBody>
      </p:sp>
      <p:sp>
        <p:nvSpPr>
          <p:cNvPr id="4" name="TextBox 3">
            <a:extLst>
              <a:ext uri="{FF2B5EF4-FFF2-40B4-BE49-F238E27FC236}">
                <a16:creationId xmlns:a16="http://schemas.microsoft.com/office/drawing/2014/main" id="{77616F28-871B-42AE-8B42-15273F2FB254}"/>
              </a:ext>
            </a:extLst>
          </p:cNvPr>
          <p:cNvSpPr txBox="1"/>
          <p:nvPr/>
        </p:nvSpPr>
        <p:spPr>
          <a:xfrm>
            <a:off x="7359869" y="414477"/>
            <a:ext cx="4732386" cy="707886"/>
          </a:xfrm>
          <a:prstGeom prst="rect">
            <a:avLst/>
          </a:prstGeom>
          <a:noFill/>
        </p:spPr>
        <p:txBody>
          <a:bodyPr wrap="none" rtlCol="0">
            <a:spAutoFit/>
          </a:bodyPr>
          <a:lstStyle/>
          <a:p>
            <a:r>
              <a:rPr lang="en-GB" sz="2000">
                <a:solidFill>
                  <a:schemeClr val="bg1"/>
                </a:solidFill>
                <a:latin typeface="Palanquin Dark SemiBold" panose="020B0704020203020204" pitchFamily="34" charset="0"/>
                <a:cs typeface="Palanquin Dark SemiBold" panose="020B0704020203020204" pitchFamily="34" charset="0"/>
              </a:rPr>
              <a:t>Computing Scheme of Work</a:t>
            </a:r>
            <a:br>
              <a:rPr lang="en-GB" sz="2000">
                <a:solidFill>
                  <a:schemeClr val="bg1"/>
                </a:solidFill>
                <a:latin typeface="Palanquin Dark SemiBold" panose="020B0704020203020204" pitchFamily="34" charset="0"/>
                <a:cs typeface="Palanquin Dark SemiBold" panose="020B0704020203020204" pitchFamily="34" charset="0"/>
              </a:rPr>
            </a:br>
            <a:r>
              <a:rPr lang="en-GB" sz="2000">
                <a:solidFill>
                  <a:schemeClr val="bg1"/>
                </a:solidFill>
                <a:latin typeface="Palanquin Dark SemiBold" panose="020B0704020203020204" pitchFamily="34" charset="0"/>
                <a:cs typeface="Palanquin Dark SemiBold" panose="020B0704020203020204" pitchFamily="34" charset="0"/>
              </a:rPr>
              <a:t>Spreadsheets Crash Course for Year 3</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vert="horz" lIns="91440" tIns="45720" rIns="91440" bIns="45720" rtlCol="0" anchor="t">
            <a:normAutofit/>
          </a:bodyPr>
          <a:lstStyle/>
          <a:p>
            <a:pPr lvl="0">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To understand what a spreadsheet looks like. </a:t>
            </a:r>
          </a:p>
          <a:p>
            <a:pPr lvl="0">
              <a:spcAft>
                <a:spcPts val="600"/>
              </a:spcAft>
              <a:buBlip>
                <a:blip r:embed="rId3"/>
              </a:buBlip>
            </a:pPr>
            <a:r>
              <a:rPr lang="en-GB" sz="1800">
                <a:effectLst/>
                <a:latin typeface="Nunito"/>
                <a:ea typeface="Times New Roman" panose="02020603050405020304" pitchFamily="18" charset="0"/>
                <a:cs typeface="Times New Roman"/>
              </a:rPr>
              <a:t>To be able to navigate around a </a:t>
            </a:r>
            <a:r>
              <a:rPr lang="en-GB" sz="1800">
                <a:latin typeface="Nunito"/>
                <a:ea typeface="Times New Roman" panose="02020603050405020304" pitchFamily="18" charset="0"/>
                <a:cs typeface="Times New Roman"/>
              </a:rPr>
              <a:t>spreadsheet</a:t>
            </a:r>
            <a:r>
              <a:rPr lang="en-GB" sz="1800">
                <a:effectLst/>
                <a:latin typeface="Nunito"/>
                <a:ea typeface="Times New Roman" panose="02020603050405020304" pitchFamily="18" charset="0"/>
                <a:cs typeface="Times New Roman"/>
              </a:rPr>
              <a:t> and enter data.</a:t>
            </a:r>
          </a:p>
          <a:p>
            <a:pPr lvl="0">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To learn new vocabulary related to spreadsheets.</a:t>
            </a:r>
          </a:p>
          <a:p>
            <a:pPr marL="0" lvl="0" indent="0">
              <a:spcAft>
                <a:spcPts val="600"/>
              </a:spcAft>
              <a:buNone/>
            </a:pPr>
            <a:endParaRPr lang="en-GB" sz="1800">
              <a:effectLst/>
              <a:latin typeface="Nunito" panose="00000500000000000000" pitchFamily="2" charset="0"/>
              <a:ea typeface="Times New Roman" panose="02020603050405020304" pitchFamily="18" charset="0"/>
              <a:cs typeface="Times New Roman" panose="02020603050405020304" pitchFamily="18" charset="0"/>
            </a:endParaRPr>
          </a:p>
          <a:p>
            <a:pPr lvl="0">
              <a:spcAft>
                <a:spcPts val="600"/>
              </a:spcAft>
              <a:buBlip>
                <a:blip r:embed="rId3"/>
              </a:buBlip>
            </a:pPr>
            <a:endParaRPr lang="en-GB" sz="1800">
              <a:effectLst/>
              <a:latin typeface="Nunito" panose="00000500000000000000" pitchFamily="2" charset="0"/>
              <a:ea typeface="Times New Roman" panose="02020603050405020304" pitchFamily="18" charset="0"/>
              <a:cs typeface="Times New Roman" panose="02020603050405020304" pitchFamily="18" charset="0"/>
            </a:endParaRPr>
          </a:p>
          <a:p>
            <a:endParaRPr lang="en-GB"/>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2</a:t>
            </a:r>
            <a:endParaRPr lang="en-GB" sz="105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Children can navigate around a spreadsheet.</a:t>
            </a:r>
          </a:p>
          <a:p>
            <a:pPr lvl="0">
              <a:spcAft>
                <a:spcPts val="600"/>
              </a:spcAft>
              <a:buBlip>
                <a:blip r:embed="rId3"/>
              </a:buBlip>
            </a:pPr>
            <a:r>
              <a:rPr lang="en-GB" sz="1800">
                <a:latin typeface="Nunito" panose="00000500000000000000" pitchFamily="2" charset="0"/>
                <a:ea typeface="Times New Roman" panose="02020603050405020304" pitchFamily="18" charset="0"/>
                <a:cs typeface="Times New Roman" panose="02020603050405020304" pitchFamily="18" charset="0"/>
              </a:rPr>
              <a:t>Children </a:t>
            </a:r>
            <a:r>
              <a:rPr lang="en-GB" sz="1800">
                <a:effectLst/>
                <a:latin typeface="Nunito" panose="00000500000000000000" pitchFamily="2" charset="0"/>
                <a:ea typeface="Times New Roman" panose="02020603050405020304" pitchFamily="18" charset="0"/>
                <a:cs typeface="Times New Roman" panose="02020603050405020304" pitchFamily="18" charset="0"/>
              </a:rPr>
              <a:t>can explain what rows and columns are.</a:t>
            </a:r>
          </a:p>
          <a:p>
            <a:pPr lvl="0">
              <a:spcAft>
                <a:spcPts val="600"/>
              </a:spcAft>
              <a:buBlip>
                <a:blip r:embed="rId3"/>
              </a:buBlip>
            </a:pPr>
            <a:r>
              <a:rPr lang="en-GB" sz="1800">
                <a:latin typeface="Nunito" panose="00000500000000000000" pitchFamily="2" charset="0"/>
                <a:ea typeface="Times New Roman" panose="02020603050405020304" pitchFamily="18" charset="0"/>
                <a:cs typeface="Times New Roman" panose="02020603050405020304" pitchFamily="18" charset="0"/>
              </a:rPr>
              <a:t>Children </a:t>
            </a:r>
            <a:r>
              <a:rPr lang="en-GB" sz="1800">
                <a:effectLst/>
                <a:latin typeface="Nunito" panose="00000500000000000000" pitchFamily="2" charset="0"/>
                <a:ea typeface="Times New Roman" panose="02020603050405020304" pitchFamily="18" charset="0"/>
                <a:cs typeface="Times New Roman" panose="02020603050405020304" pitchFamily="18" charset="0"/>
              </a:rPr>
              <a:t>can enter data into cells. </a:t>
            </a:r>
          </a:p>
          <a:p>
            <a:pPr>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Children can create a table of data on a spreadsheet.</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3</a:t>
            </a:r>
            <a:endParaRPr lang="en-GB" sz="105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Introduction</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4</a:t>
            </a:r>
            <a:endParaRPr lang="en-GB" sz="1050"/>
          </a:p>
        </p:txBody>
      </p:sp>
      <p:pic>
        <p:nvPicPr>
          <p:cNvPr id="15" name="Picture 14" descr="A picture containing toy, doll&#10;&#10;Description automatically generated">
            <a:extLst>
              <a:ext uri="{FF2B5EF4-FFF2-40B4-BE49-F238E27FC236}">
                <a16:creationId xmlns:a16="http://schemas.microsoft.com/office/drawing/2014/main" id="{9648436C-4B5F-429F-88EE-30A96E6A36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014" y="2181659"/>
            <a:ext cx="1225928" cy="2786630"/>
          </a:xfrm>
          <a:prstGeom prst="rect">
            <a:avLst/>
          </a:prstGeom>
        </p:spPr>
      </p:pic>
      <p:sp>
        <p:nvSpPr>
          <p:cNvPr id="19" name="Content Placeholder 2">
            <a:extLst>
              <a:ext uri="{FF2B5EF4-FFF2-40B4-BE49-F238E27FC236}">
                <a16:creationId xmlns:a16="http://schemas.microsoft.com/office/drawing/2014/main" id="{5107969F-1CE2-4437-96FA-6CD7AFC4ED43}"/>
              </a:ext>
            </a:extLst>
          </p:cNvPr>
          <p:cNvSpPr txBox="1">
            <a:spLocks/>
          </p:cNvSpPr>
          <p:nvPr/>
        </p:nvSpPr>
        <p:spPr>
          <a:xfrm>
            <a:off x="838200" y="1492847"/>
            <a:ext cx="10515600" cy="4995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a:latin typeface="Nunito" panose="00000500000000000000" pitchFamily="2" charset="0"/>
                <a:ea typeface="Times New Roman" panose="02020603050405020304" pitchFamily="18" charset="0"/>
                <a:cs typeface="Times New Roman" panose="02020603050405020304" pitchFamily="18" charset="0"/>
              </a:rPr>
              <a:t>What are spreadsheets? </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23" name="Picture 22" descr="Icon&#10;&#10;Description automatically generated">
            <a:extLst>
              <a:ext uri="{FF2B5EF4-FFF2-40B4-BE49-F238E27FC236}">
                <a16:creationId xmlns:a16="http://schemas.microsoft.com/office/drawing/2014/main" id="{347C8EF3-429D-42BF-9D87-F09EC52282E5}"/>
              </a:ext>
            </a:extLst>
          </p:cNvPr>
          <p:cNvPicPr>
            <a:picLocks noChangeAspect="1"/>
          </p:cNvPicPr>
          <p:nvPr/>
        </p:nvPicPr>
        <p:blipFill rotWithShape="1">
          <a:blip r:embed="rId6">
            <a:extLst>
              <a:ext uri="{28A0092B-C50C-407E-A947-70E740481C1C}">
                <a14:useLocalDpi xmlns:a14="http://schemas.microsoft.com/office/drawing/2010/main" val="0"/>
              </a:ext>
            </a:extLst>
          </a:blip>
          <a:srcRect l="15512" t="12311" r="19524" b="20151"/>
          <a:stretch/>
        </p:blipFill>
        <p:spPr>
          <a:xfrm>
            <a:off x="1681422" y="1905833"/>
            <a:ext cx="840509" cy="873806"/>
          </a:xfrm>
          <a:prstGeom prst="rect">
            <a:avLst/>
          </a:prstGeom>
        </p:spPr>
      </p:pic>
      <p:sp>
        <p:nvSpPr>
          <p:cNvPr id="24" name="TextBox 23">
            <a:extLst>
              <a:ext uri="{FF2B5EF4-FFF2-40B4-BE49-F238E27FC236}">
                <a16:creationId xmlns:a16="http://schemas.microsoft.com/office/drawing/2014/main" id="{2C330525-DCE1-4AD2-8F13-79684A70CD98}"/>
              </a:ext>
            </a:extLst>
          </p:cNvPr>
          <p:cNvSpPr txBox="1"/>
          <p:nvPr/>
        </p:nvSpPr>
        <p:spPr>
          <a:xfrm>
            <a:off x="3630339" y="2425539"/>
            <a:ext cx="1883360" cy="1634490"/>
          </a:xfrm>
          <a:prstGeom prst="roundRect">
            <a:avLst/>
          </a:prstGeom>
          <a:solidFill>
            <a:srgbClr val="DA9EEA"/>
          </a:solidFill>
        </p:spPr>
        <p:txBody>
          <a:bodyPr wrap="square" rtlCol="0">
            <a:spAutoFit/>
          </a:bodyPr>
          <a:lstStyle/>
          <a:p>
            <a:r>
              <a:rPr lang="en-GB" b="1">
                <a:latin typeface="Nunito" panose="00000500000000000000" pitchFamily="2" charset="0"/>
              </a:rPr>
              <a:t>Spreadsheets</a:t>
            </a:r>
          </a:p>
          <a:p>
            <a:r>
              <a:rPr lang="en-GB" i="1">
                <a:latin typeface="Nunito" panose="00000500000000000000" pitchFamily="2" charset="0"/>
                <a:ea typeface="Times New Roman" panose="02020603050405020304" pitchFamily="18" charset="0"/>
                <a:cs typeface="Times New Roman" panose="02020603050405020304" pitchFamily="18" charset="0"/>
              </a:rPr>
              <a:t>Spreadsheets are used for organising information.</a:t>
            </a:r>
            <a:endParaRPr lang="en-GB"/>
          </a:p>
        </p:txBody>
      </p:sp>
      <p:pic>
        <p:nvPicPr>
          <p:cNvPr id="26" name="Picture 25" descr="Graphical user interface&#10;&#10;Description automatically generated">
            <a:extLst>
              <a:ext uri="{FF2B5EF4-FFF2-40B4-BE49-F238E27FC236}">
                <a16:creationId xmlns:a16="http://schemas.microsoft.com/office/drawing/2014/main" id="{75000351-478A-45D0-9652-54C65ECC71F1}"/>
              </a:ext>
            </a:extLst>
          </p:cNvPr>
          <p:cNvPicPr>
            <a:picLocks noChangeAspect="1"/>
          </p:cNvPicPr>
          <p:nvPr/>
        </p:nvPicPr>
        <p:blipFill rotWithShape="1">
          <a:blip r:embed="rId7">
            <a:extLst>
              <a:ext uri="{28A0092B-C50C-407E-A947-70E740481C1C}">
                <a14:useLocalDpi xmlns:a14="http://schemas.microsoft.com/office/drawing/2010/main" val="0"/>
              </a:ext>
            </a:extLst>
          </a:blip>
          <a:srcRect l="6129" t="7096" r="5450" b="24444"/>
          <a:stretch/>
        </p:blipFill>
        <p:spPr>
          <a:xfrm>
            <a:off x="1736183" y="3029103"/>
            <a:ext cx="1798099" cy="1467087"/>
          </a:xfrm>
          <a:prstGeom prst="rect">
            <a:avLst/>
          </a:prstGeom>
          <a:ln>
            <a:noFill/>
          </a:ln>
          <a:effectLst>
            <a:softEdge rad="112500"/>
          </a:effectLst>
        </p:spPr>
      </p:pic>
      <p:sp>
        <p:nvSpPr>
          <p:cNvPr id="29" name="Arrow: Right 28">
            <a:extLst>
              <a:ext uri="{FF2B5EF4-FFF2-40B4-BE49-F238E27FC236}">
                <a16:creationId xmlns:a16="http://schemas.microsoft.com/office/drawing/2014/main" id="{BFCBF729-DB4F-40B0-BD7C-B49A9549E89B}"/>
              </a:ext>
            </a:extLst>
          </p:cNvPr>
          <p:cNvSpPr/>
          <p:nvPr/>
        </p:nvSpPr>
        <p:spPr>
          <a:xfrm rot="19747353">
            <a:off x="5671474" y="1721616"/>
            <a:ext cx="1610844" cy="616519"/>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descr="A group of people in school uniforms&#10;&#10;Description automatically generated with low confidence">
            <a:extLst>
              <a:ext uri="{FF2B5EF4-FFF2-40B4-BE49-F238E27FC236}">
                <a16:creationId xmlns:a16="http://schemas.microsoft.com/office/drawing/2014/main" id="{94A0D4B0-C259-4669-82F5-495C91DB084C}"/>
              </a:ext>
            </a:extLst>
          </p:cNvPr>
          <p:cNvPicPr>
            <a:picLocks noChangeAspect="1"/>
          </p:cNvPicPr>
          <p:nvPr/>
        </p:nvPicPr>
        <p:blipFill rotWithShape="1">
          <a:blip r:embed="rId8">
            <a:extLst>
              <a:ext uri="{28A0092B-C50C-407E-A947-70E740481C1C}">
                <a14:useLocalDpi xmlns:a14="http://schemas.microsoft.com/office/drawing/2010/main" val="0"/>
              </a:ext>
            </a:extLst>
          </a:blip>
          <a:srcRect l="4378" t="11673" b="16783"/>
          <a:stretch/>
        </p:blipFill>
        <p:spPr>
          <a:xfrm>
            <a:off x="7669702" y="278410"/>
            <a:ext cx="2950017" cy="1562618"/>
          </a:xfrm>
          <a:prstGeom prst="rect">
            <a:avLst/>
          </a:prstGeom>
        </p:spPr>
      </p:pic>
      <p:sp>
        <p:nvSpPr>
          <p:cNvPr id="34" name="Content Placeholder 2">
            <a:extLst>
              <a:ext uri="{FF2B5EF4-FFF2-40B4-BE49-F238E27FC236}">
                <a16:creationId xmlns:a16="http://schemas.microsoft.com/office/drawing/2014/main" id="{3755D789-28D1-41B2-8DBD-02D0EEAC31C4}"/>
              </a:ext>
            </a:extLst>
          </p:cNvPr>
          <p:cNvSpPr txBox="1">
            <a:spLocks/>
          </p:cNvSpPr>
          <p:nvPr/>
        </p:nvSpPr>
        <p:spPr>
          <a:xfrm>
            <a:off x="7669701" y="1969416"/>
            <a:ext cx="4083519" cy="61353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a:latin typeface="Nunito" panose="00000500000000000000" pitchFamily="2" charset="0"/>
                <a:ea typeface="Times New Roman" panose="02020603050405020304" pitchFamily="18" charset="0"/>
                <a:cs typeface="Times New Roman" panose="02020603050405020304" pitchFamily="18" charset="0"/>
              </a:rPr>
              <a:t>School Records: Storing &amp; organising children’s names, ages, class…</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36" name="Picture 35">
            <a:extLst>
              <a:ext uri="{FF2B5EF4-FFF2-40B4-BE49-F238E27FC236}">
                <a16:creationId xmlns:a16="http://schemas.microsoft.com/office/drawing/2014/main" id="{9762B3EF-C80C-4A7B-9BC0-3A16A2FCB746}"/>
              </a:ext>
            </a:extLst>
          </p:cNvPr>
          <p:cNvPicPr>
            <a:picLocks noChangeAspect="1"/>
          </p:cNvPicPr>
          <p:nvPr/>
        </p:nvPicPr>
        <p:blipFill>
          <a:blip r:embed="rId9"/>
          <a:stretch>
            <a:fillRect/>
          </a:stretch>
        </p:blipFill>
        <p:spPr>
          <a:xfrm>
            <a:off x="7667273" y="2623161"/>
            <a:ext cx="2448912" cy="1842070"/>
          </a:xfrm>
          <a:prstGeom prst="rect">
            <a:avLst/>
          </a:prstGeom>
        </p:spPr>
      </p:pic>
      <p:sp>
        <p:nvSpPr>
          <p:cNvPr id="37" name="Arrow: Right 36">
            <a:extLst>
              <a:ext uri="{FF2B5EF4-FFF2-40B4-BE49-F238E27FC236}">
                <a16:creationId xmlns:a16="http://schemas.microsoft.com/office/drawing/2014/main" id="{1C8CB2BA-50B6-4C44-B69B-BBAA132C489D}"/>
              </a:ext>
            </a:extLst>
          </p:cNvPr>
          <p:cNvSpPr/>
          <p:nvPr/>
        </p:nvSpPr>
        <p:spPr>
          <a:xfrm>
            <a:off x="5816685" y="3054026"/>
            <a:ext cx="1610844" cy="616519"/>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Content Placeholder 2">
            <a:extLst>
              <a:ext uri="{FF2B5EF4-FFF2-40B4-BE49-F238E27FC236}">
                <a16:creationId xmlns:a16="http://schemas.microsoft.com/office/drawing/2014/main" id="{B58693CE-6255-45CB-BDBA-DF74F1D87CB8}"/>
              </a:ext>
            </a:extLst>
          </p:cNvPr>
          <p:cNvSpPr txBox="1">
            <a:spLocks/>
          </p:cNvSpPr>
          <p:nvPr/>
        </p:nvSpPr>
        <p:spPr>
          <a:xfrm>
            <a:off x="10171461" y="2899362"/>
            <a:ext cx="1963079" cy="20462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Planning Parties: Calculating costs, making lists of food and amounts…</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41" name="Picture 40">
            <a:extLst>
              <a:ext uri="{FF2B5EF4-FFF2-40B4-BE49-F238E27FC236}">
                <a16:creationId xmlns:a16="http://schemas.microsoft.com/office/drawing/2014/main" id="{D5F36AA5-C55D-422C-9880-8BAF5FADC315}"/>
              </a:ext>
            </a:extLst>
          </p:cNvPr>
          <p:cNvPicPr>
            <a:picLocks noChangeAspect="1"/>
          </p:cNvPicPr>
          <p:nvPr/>
        </p:nvPicPr>
        <p:blipFill>
          <a:blip r:embed="rId10"/>
          <a:stretch>
            <a:fillRect/>
          </a:stretch>
        </p:blipFill>
        <p:spPr>
          <a:xfrm>
            <a:off x="7595353" y="4613894"/>
            <a:ext cx="2397459" cy="1566017"/>
          </a:xfrm>
          <a:prstGeom prst="rect">
            <a:avLst/>
          </a:prstGeom>
        </p:spPr>
      </p:pic>
      <p:sp>
        <p:nvSpPr>
          <p:cNvPr id="42" name="Arrow: Right 41">
            <a:extLst>
              <a:ext uri="{FF2B5EF4-FFF2-40B4-BE49-F238E27FC236}">
                <a16:creationId xmlns:a16="http://schemas.microsoft.com/office/drawing/2014/main" id="{FCD1763A-7320-4AFF-BC6D-31720F158B2D}"/>
              </a:ext>
            </a:extLst>
          </p:cNvPr>
          <p:cNvSpPr/>
          <p:nvPr/>
        </p:nvSpPr>
        <p:spPr>
          <a:xfrm rot="1810157">
            <a:off x="5415659" y="4417040"/>
            <a:ext cx="1806961" cy="616519"/>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Content Placeholder 2">
            <a:extLst>
              <a:ext uri="{FF2B5EF4-FFF2-40B4-BE49-F238E27FC236}">
                <a16:creationId xmlns:a16="http://schemas.microsoft.com/office/drawing/2014/main" id="{CE6F1C82-2C91-41DD-86BC-45CC1F8A507B}"/>
              </a:ext>
            </a:extLst>
          </p:cNvPr>
          <p:cNvSpPr txBox="1">
            <a:spLocks/>
          </p:cNvSpPr>
          <p:nvPr/>
        </p:nvSpPr>
        <p:spPr>
          <a:xfrm>
            <a:off x="9924716" y="4676021"/>
            <a:ext cx="2209225" cy="144176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Displaying Charts: Spreadsheets can display information as tables and graphs.</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44" name="Content Placeholder 2">
            <a:extLst>
              <a:ext uri="{FF2B5EF4-FFF2-40B4-BE49-F238E27FC236}">
                <a16:creationId xmlns:a16="http://schemas.microsoft.com/office/drawing/2014/main" id="{5B474340-AAB3-4C7E-BD01-F908FCBEDFF0}"/>
              </a:ext>
            </a:extLst>
          </p:cNvPr>
          <p:cNvSpPr txBox="1">
            <a:spLocks/>
          </p:cNvSpPr>
          <p:nvPr/>
        </p:nvSpPr>
        <p:spPr>
          <a:xfrm>
            <a:off x="1047479" y="5470813"/>
            <a:ext cx="4486239" cy="6469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5"/>
              </a:buBlip>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Can you think of any other examples? </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3"/>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41"/>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43"/>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9" grpId="0" animBg="1"/>
      <p:bldP spid="34" grpId="0"/>
      <p:bldP spid="37" grpId="0" animBg="1"/>
      <p:bldP spid="39" grpId="0"/>
      <p:bldP spid="42" grpId="0" animBg="1"/>
      <p:bldP spid="43" grpId="0"/>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Introduction</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5</a:t>
            </a:r>
            <a:endParaRPr lang="en-GB" sz="1050"/>
          </a:p>
        </p:txBody>
      </p:sp>
      <p:sp>
        <p:nvSpPr>
          <p:cNvPr id="19" name="Content Placeholder 2">
            <a:extLst>
              <a:ext uri="{FF2B5EF4-FFF2-40B4-BE49-F238E27FC236}">
                <a16:creationId xmlns:a16="http://schemas.microsoft.com/office/drawing/2014/main" id="{5107969F-1CE2-4437-96FA-6CD7AFC4ED43}"/>
              </a:ext>
            </a:extLst>
          </p:cNvPr>
          <p:cNvSpPr txBox="1">
            <a:spLocks/>
          </p:cNvSpPr>
          <p:nvPr/>
        </p:nvSpPr>
        <p:spPr>
          <a:xfrm>
            <a:off x="863150" y="1330572"/>
            <a:ext cx="10515600" cy="6165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a:latin typeface="Nunito" panose="00000500000000000000" pitchFamily="2" charset="0"/>
                <a:ea typeface="Times New Roman" panose="02020603050405020304" pitchFamily="18" charset="0"/>
                <a:cs typeface="Times New Roman" panose="02020603050405020304" pitchFamily="18" charset="0"/>
              </a:rPr>
              <a:t>If you were organising a party, you could use a spreadsheet to enter all the things you needed and who you were going to invite.</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23" name="Picture 22" descr="Icon&#10;&#10;Description automatically generated">
            <a:extLst>
              <a:ext uri="{FF2B5EF4-FFF2-40B4-BE49-F238E27FC236}">
                <a16:creationId xmlns:a16="http://schemas.microsoft.com/office/drawing/2014/main" id="{347C8EF3-429D-42BF-9D87-F09EC52282E5}"/>
              </a:ext>
            </a:extLst>
          </p:cNvPr>
          <p:cNvPicPr>
            <a:picLocks noChangeAspect="1"/>
          </p:cNvPicPr>
          <p:nvPr/>
        </p:nvPicPr>
        <p:blipFill rotWithShape="1">
          <a:blip r:embed="rId5">
            <a:extLst>
              <a:ext uri="{28A0092B-C50C-407E-A947-70E740481C1C}">
                <a14:useLocalDpi xmlns:a14="http://schemas.microsoft.com/office/drawing/2010/main" val="0"/>
              </a:ext>
            </a:extLst>
          </a:blip>
          <a:srcRect l="15512" t="12311" r="19524" b="20151"/>
          <a:stretch/>
        </p:blipFill>
        <p:spPr>
          <a:xfrm>
            <a:off x="1681422" y="1905833"/>
            <a:ext cx="840509" cy="873806"/>
          </a:xfrm>
          <a:prstGeom prst="rect">
            <a:avLst/>
          </a:prstGeom>
        </p:spPr>
      </p:pic>
      <p:sp>
        <p:nvSpPr>
          <p:cNvPr id="44" name="Content Placeholder 2">
            <a:extLst>
              <a:ext uri="{FF2B5EF4-FFF2-40B4-BE49-F238E27FC236}">
                <a16:creationId xmlns:a16="http://schemas.microsoft.com/office/drawing/2014/main" id="{5B474340-AAB3-4C7E-BD01-F908FCBEDFF0}"/>
              </a:ext>
            </a:extLst>
          </p:cNvPr>
          <p:cNvSpPr txBox="1">
            <a:spLocks/>
          </p:cNvSpPr>
          <p:nvPr/>
        </p:nvSpPr>
        <p:spPr>
          <a:xfrm>
            <a:off x="6983926" y="3067057"/>
            <a:ext cx="4486239" cy="6469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What else could you include on the spreadsheet for a party? </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7" name="Picture 6" descr="A picture containing toy, doll&#10;&#10;Description automatically generated">
            <a:extLst>
              <a:ext uri="{FF2B5EF4-FFF2-40B4-BE49-F238E27FC236}">
                <a16:creationId xmlns:a16="http://schemas.microsoft.com/office/drawing/2014/main" id="{10D48F89-E16A-4E58-BAC9-34472D95A028}"/>
              </a:ext>
            </a:extLst>
          </p:cNvPr>
          <p:cNvPicPr>
            <a:picLocks noChangeAspect="1"/>
          </p:cNvPicPr>
          <p:nvPr/>
        </p:nvPicPr>
        <p:blipFill rotWithShape="1">
          <a:blip r:embed="rId6">
            <a:extLst>
              <a:ext uri="{28A0092B-C50C-407E-A947-70E740481C1C}">
                <a14:useLocalDpi xmlns:a14="http://schemas.microsoft.com/office/drawing/2010/main" val="0"/>
              </a:ext>
            </a:extLst>
          </a:blip>
          <a:srcRect l="22624" t="1196" r="22742" b="-1196"/>
          <a:stretch/>
        </p:blipFill>
        <p:spPr>
          <a:xfrm>
            <a:off x="802535" y="2521764"/>
            <a:ext cx="1228183" cy="2247977"/>
          </a:xfrm>
          <a:prstGeom prst="rect">
            <a:avLst/>
          </a:prstGeom>
        </p:spPr>
      </p:pic>
      <p:pic>
        <p:nvPicPr>
          <p:cNvPr id="9" name="Picture 8">
            <a:extLst>
              <a:ext uri="{FF2B5EF4-FFF2-40B4-BE49-F238E27FC236}">
                <a16:creationId xmlns:a16="http://schemas.microsoft.com/office/drawing/2014/main" id="{C66D180F-7BC5-4970-92E1-5CED4C15D246}"/>
              </a:ext>
            </a:extLst>
          </p:cNvPr>
          <p:cNvPicPr>
            <a:picLocks noChangeAspect="1"/>
          </p:cNvPicPr>
          <p:nvPr/>
        </p:nvPicPr>
        <p:blipFill>
          <a:blip r:embed="rId7"/>
          <a:stretch>
            <a:fillRect/>
          </a:stretch>
        </p:blipFill>
        <p:spPr>
          <a:xfrm>
            <a:off x="2847570" y="1956416"/>
            <a:ext cx="3589044" cy="4025649"/>
          </a:xfrm>
          <a:prstGeom prst="rect">
            <a:avLst/>
          </a:prstGeom>
        </p:spPr>
      </p:pic>
      <p:sp>
        <p:nvSpPr>
          <p:cNvPr id="25" name="TextBox 24">
            <a:extLst>
              <a:ext uri="{FF2B5EF4-FFF2-40B4-BE49-F238E27FC236}">
                <a16:creationId xmlns:a16="http://schemas.microsoft.com/office/drawing/2014/main" id="{8B8DEAB2-87E0-442A-8E6A-B87BABB3BEAB}"/>
              </a:ext>
            </a:extLst>
          </p:cNvPr>
          <p:cNvSpPr txBox="1"/>
          <p:nvPr/>
        </p:nvSpPr>
        <p:spPr>
          <a:xfrm>
            <a:off x="8353898" y="3990306"/>
            <a:ext cx="3589043" cy="1940957"/>
          </a:xfrm>
          <a:prstGeom prst="roundRect">
            <a:avLst/>
          </a:prstGeom>
          <a:solidFill>
            <a:srgbClr val="DA9EEA"/>
          </a:solidFill>
        </p:spPr>
        <p:txBody>
          <a:bodyPr wrap="square" rtlCol="0">
            <a:spAutoFit/>
          </a:bodyPr>
          <a:lstStyle/>
          <a:p>
            <a:r>
              <a:rPr lang="en-GB" b="1">
                <a:latin typeface="Nunito" panose="00000500000000000000" pitchFamily="2" charset="0"/>
              </a:rPr>
              <a:t>Did you know?</a:t>
            </a:r>
          </a:p>
          <a:p>
            <a:r>
              <a:rPr lang="en-GB" i="1">
                <a:latin typeface="Nunito" panose="00000500000000000000" pitchFamily="2" charset="0"/>
                <a:ea typeface="Times New Roman" panose="02020603050405020304" pitchFamily="18" charset="0"/>
                <a:cs typeface="Times New Roman" panose="02020603050405020304" pitchFamily="18" charset="0"/>
              </a:rPr>
              <a:t>Spreadsheets are great for making lists for things like parties… they can even work out the cost of buying all the things you need. </a:t>
            </a:r>
            <a:endParaRPr lang="en-GB"/>
          </a:p>
        </p:txBody>
      </p:sp>
      <p:sp>
        <p:nvSpPr>
          <p:cNvPr id="27" name="Arrow: Right 26">
            <a:extLst>
              <a:ext uri="{FF2B5EF4-FFF2-40B4-BE49-F238E27FC236}">
                <a16:creationId xmlns:a16="http://schemas.microsoft.com/office/drawing/2014/main" id="{96E7C698-37B5-48F5-A5ED-E46778FAAA45}"/>
              </a:ext>
            </a:extLst>
          </p:cNvPr>
          <p:cNvSpPr/>
          <p:nvPr/>
        </p:nvSpPr>
        <p:spPr>
          <a:xfrm rot="9144269">
            <a:off x="4474229" y="3975298"/>
            <a:ext cx="2470613" cy="455842"/>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9513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25" grpId="0" animBg="1"/>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Getting to know 2Calculate</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6</a:t>
            </a:r>
            <a:endParaRPr lang="en-GB" sz="1050"/>
          </a:p>
        </p:txBody>
      </p:sp>
      <p:sp>
        <p:nvSpPr>
          <p:cNvPr id="19" name="Content Placeholder 2">
            <a:extLst>
              <a:ext uri="{FF2B5EF4-FFF2-40B4-BE49-F238E27FC236}">
                <a16:creationId xmlns:a16="http://schemas.microsoft.com/office/drawing/2014/main" id="{5107969F-1CE2-4437-96FA-6CD7AFC4ED43}"/>
              </a:ext>
            </a:extLst>
          </p:cNvPr>
          <p:cNvSpPr txBox="1">
            <a:spLocks/>
          </p:cNvSpPr>
          <p:nvPr/>
        </p:nvSpPr>
        <p:spPr>
          <a:xfrm>
            <a:off x="838200" y="1333201"/>
            <a:ext cx="9071344" cy="6165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a:latin typeface="Nunito" panose="00000500000000000000" pitchFamily="2" charset="0"/>
                <a:ea typeface="Times New Roman" panose="02020603050405020304" pitchFamily="18" charset="0"/>
                <a:cs typeface="Times New Roman" panose="02020603050405020304" pitchFamily="18" charset="0"/>
              </a:rPr>
              <a:t>You will be using 2Calculate to learn how to enter information and do simple calculations. </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44" name="Content Placeholder 2">
            <a:extLst>
              <a:ext uri="{FF2B5EF4-FFF2-40B4-BE49-F238E27FC236}">
                <a16:creationId xmlns:a16="http://schemas.microsoft.com/office/drawing/2014/main" id="{5B474340-AAB3-4C7E-BD01-F908FCBEDFF0}"/>
              </a:ext>
            </a:extLst>
          </p:cNvPr>
          <p:cNvSpPr txBox="1">
            <a:spLocks/>
          </p:cNvSpPr>
          <p:nvPr/>
        </p:nvSpPr>
        <p:spPr>
          <a:xfrm>
            <a:off x="1308129" y="2650025"/>
            <a:ext cx="2092446" cy="10091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Then, click on the first type of  </a:t>
            </a:r>
            <a:r>
              <a:rPr lang="en-GB" sz="1800" b="1">
                <a:solidFill>
                  <a:srgbClr val="000000"/>
                </a:solidFill>
                <a:latin typeface="Nunito" panose="00000500000000000000" pitchFamily="2" charset="0"/>
                <a:ea typeface="Times New Roman" panose="02020603050405020304" pitchFamily="18" charset="0"/>
                <a:cs typeface="Times New Roman" panose="02020603050405020304" pitchFamily="18" charset="0"/>
              </a:rPr>
              <a:t>Empty sheets</a:t>
            </a: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7" name="Picture 6" descr="A picture containing toy, doll&#10;&#10;Description automatically generated">
            <a:extLst>
              <a:ext uri="{FF2B5EF4-FFF2-40B4-BE49-F238E27FC236}">
                <a16:creationId xmlns:a16="http://schemas.microsoft.com/office/drawing/2014/main" id="{10D48F89-E16A-4E58-BAC9-34472D95A028}"/>
              </a:ext>
            </a:extLst>
          </p:cNvPr>
          <p:cNvPicPr>
            <a:picLocks noChangeAspect="1"/>
          </p:cNvPicPr>
          <p:nvPr/>
        </p:nvPicPr>
        <p:blipFill rotWithShape="1">
          <a:blip r:embed="rId5">
            <a:extLst>
              <a:ext uri="{28A0092B-C50C-407E-A947-70E740481C1C}">
                <a14:useLocalDpi xmlns:a14="http://schemas.microsoft.com/office/drawing/2010/main" val="0"/>
              </a:ext>
            </a:extLst>
          </a:blip>
          <a:srcRect l="22624" t="1196" r="22742" b="-1196"/>
          <a:stretch/>
        </p:blipFill>
        <p:spPr>
          <a:xfrm>
            <a:off x="1510427" y="3632566"/>
            <a:ext cx="1228183" cy="2247977"/>
          </a:xfrm>
          <a:prstGeom prst="rect">
            <a:avLst/>
          </a:prstGeom>
        </p:spPr>
      </p:pic>
      <p:pic>
        <p:nvPicPr>
          <p:cNvPr id="8" name="Picture 7">
            <a:hlinkClick r:id="rId6"/>
            <a:extLst>
              <a:ext uri="{FF2B5EF4-FFF2-40B4-BE49-F238E27FC236}">
                <a16:creationId xmlns:a16="http://schemas.microsoft.com/office/drawing/2014/main" id="{7E5A53F7-86B6-4397-B448-EC4CFBF7E130}"/>
              </a:ext>
            </a:extLst>
          </p:cNvPr>
          <p:cNvPicPr>
            <a:picLocks noChangeAspect="1"/>
          </p:cNvPicPr>
          <p:nvPr/>
        </p:nvPicPr>
        <p:blipFill rotWithShape="1">
          <a:blip r:embed="rId7"/>
          <a:srcRect l="8218" t="-793" r="6539" b="5367"/>
          <a:stretch/>
        </p:blipFill>
        <p:spPr>
          <a:xfrm>
            <a:off x="9909544" y="323916"/>
            <a:ext cx="1326288" cy="1353421"/>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5D7D24D-80D1-4EAD-A303-EE1E4797FFE9}"/>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4299214" y="2002652"/>
            <a:ext cx="5294170" cy="3041859"/>
          </a:xfrm>
          <a:prstGeom prst="rect">
            <a:avLst/>
          </a:prstGeom>
          <a:effectLst>
            <a:outerShdw blurRad="50800" dist="38100" dir="2700000" algn="tl" rotWithShape="0">
              <a:prstClr val="black">
                <a:alpha val="40000"/>
              </a:prstClr>
            </a:outerShdw>
          </a:effectLst>
        </p:spPr>
      </p:pic>
      <p:sp>
        <p:nvSpPr>
          <p:cNvPr id="27" name="Arrow: Right 26">
            <a:extLst>
              <a:ext uri="{FF2B5EF4-FFF2-40B4-BE49-F238E27FC236}">
                <a16:creationId xmlns:a16="http://schemas.microsoft.com/office/drawing/2014/main" id="{96E7C698-37B5-48F5-A5ED-E46778FAAA45}"/>
              </a:ext>
            </a:extLst>
          </p:cNvPr>
          <p:cNvSpPr/>
          <p:nvPr/>
        </p:nvSpPr>
        <p:spPr>
          <a:xfrm rot="888813">
            <a:off x="3266020" y="2200195"/>
            <a:ext cx="1237888" cy="356069"/>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Content Placeholder 2">
            <a:extLst>
              <a:ext uri="{FF2B5EF4-FFF2-40B4-BE49-F238E27FC236}">
                <a16:creationId xmlns:a16="http://schemas.microsoft.com/office/drawing/2014/main" id="{196E0626-0C3D-4DCA-9F82-F1E4A4123DC3}"/>
              </a:ext>
            </a:extLst>
          </p:cNvPr>
          <p:cNvSpPr txBox="1">
            <a:spLocks/>
          </p:cNvSpPr>
          <p:nvPr/>
        </p:nvSpPr>
        <p:spPr>
          <a:xfrm>
            <a:off x="1308129" y="1966957"/>
            <a:ext cx="1934723" cy="14005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First, click on the </a:t>
            </a:r>
            <a:r>
              <a:rPr lang="en-GB" sz="1800" b="1">
                <a:solidFill>
                  <a:srgbClr val="000000"/>
                </a:solidFill>
                <a:latin typeface="Nunito" panose="00000500000000000000" pitchFamily="2" charset="0"/>
                <a:ea typeface="Times New Roman" panose="02020603050405020304" pitchFamily="18" charset="0"/>
                <a:cs typeface="Times New Roman" panose="02020603050405020304" pitchFamily="18" charset="0"/>
              </a:rPr>
              <a:t>Sheet</a:t>
            </a: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 tab.</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17" name="Arrow: Right 16">
            <a:extLst>
              <a:ext uri="{FF2B5EF4-FFF2-40B4-BE49-F238E27FC236}">
                <a16:creationId xmlns:a16="http://schemas.microsoft.com/office/drawing/2014/main" id="{C3F27C60-ABA8-43E7-80A9-10EC013E8341}"/>
              </a:ext>
            </a:extLst>
          </p:cNvPr>
          <p:cNvSpPr/>
          <p:nvPr/>
        </p:nvSpPr>
        <p:spPr>
          <a:xfrm>
            <a:off x="3242849" y="2997748"/>
            <a:ext cx="1481043" cy="306289"/>
          </a:xfrm>
          <a:prstGeom prst="rightArrow">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2390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27" grpId="0" animBg="1"/>
      <p:bldP spid="16" grpId="0"/>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838200" y="426009"/>
            <a:ext cx="7209830" cy="1325563"/>
          </a:xfrm>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Key Vocabulary </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7</a:t>
            </a:r>
            <a:endParaRPr lang="en-GB" sz="1050"/>
          </a:p>
        </p:txBody>
      </p:sp>
      <p:sp>
        <p:nvSpPr>
          <p:cNvPr id="44" name="Content Placeholder 2">
            <a:extLst>
              <a:ext uri="{FF2B5EF4-FFF2-40B4-BE49-F238E27FC236}">
                <a16:creationId xmlns:a16="http://schemas.microsoft.com/office/drawing/2014/main" id="{5B474340-AAB3-4C7E-BD01-F908FCBEDFF0}"/>
              </a:ext>
            </a:extLst>
          </p:cNvPr>
          <p:cNvSpPr txBox="1">
            <a:spLocks/>
          </p:cNvSpPr>
          <p:nvPr/>
        </p:nvSpPr>
        <p:spPr>
          <a:xfrm>
            <a:off x="253197" y="1909763"/>
            <a:ext cx="2092446" cy="4154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a:solidFill>
                  <a:srgbClr val="000000"/>
                </a:solidFill>
                <a:latin typeface="Nunito" panose="00000500000000000000" pitchFamily="2" charset="0"/>
                <a:ea typeface="Times New Roman" panose="02020603050405020304" pitchFamily="18" charset="0"/>
                <a:cs typeface="Times New Roman" panose="02020603050405020304" pitchFamily="18" charset="0"/>
              </a:rPr>
              <a:t>Advanced mode</a:t>
            </a: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pic>
        <p:nvPicPr>
          <p:cNvPr id="14" name="Picture 13">
            <a:extLst>
              <a:ext uri="{FF2B5EF4-FFF2-40B4-BE49-F238E27FC236}">
                <a16:creationId xmlns:a16="http://schemas.microsoft.com/office/drawing/2014/main" id="{88D418E0-7E33-41E2-B283-E147CC7ABE3C}"/>
              </a:ext>
            </a:extLst>
          </p:cNvPr>
          <p:cNvPicPr/>
          <p:nvPr/>
        </p:nvPicPr>
        <p:blipFill>
          <a:blip r:embed="rId4"/>
          <a:stretch>
            <a:fillRect/>
          </a:stretch>
        </p:blipFill>
        <p:spPr>
          <a:xfrm>
            <a:off x="2905526" y="1887512"/>
            <a:ext cx="7615728" cy="3681355"/>
          </a:xfrm>
          <a:prstGeom prst="rect">
            <a:avLst/>
          </a:prstGeom>
        </p:spPr>
      </p:pic>
      <p:sp>
        <p:nvSpPr>
          <p:cNvPr id="18" name="Rectangle 17">
            <a:extLst>
              <a:ext uri="{FF2B5EF4-FFF2-40B4-BE49-F238E27FC236}">
                <a16:creationId xmlns:a16="http://schemas.microsoft.com/office/drawing/2014/main" id="{FE031134-B3AB-4CED-B294-5F0C07D57101}"/>
              </a:ext>
            </a:extLst>
          </p:cNvPr>
          <p:cNvSpPr/>
          <p:nvPr/>
        </p:nvSpPr>
        <p:spPr>
          <a:xfrm>
            <a:off x="3540576" y="1932618"/>
            <a:ext cx="303458" cy="303729"/>
          </a:xfrm>
          <a:prstGeom prst="rect">
            <a:avLst/>
          </a:prstGeom>
          <a:noFill/>
          <a:ln w="38100" cap="flat" cmpd="sng" algn="ctr">
            <a:solidFill>
              <a:srgbClr val="FF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Arrow: Right 19">
            <a:extLst>
              <a:ext uri="{FF2B5EF4-FFF2-40B4-BE49-F238E27FC236}">
                <a16:creationId xmlns:a16="http://schemas.microsoft.com/office/drawing/2014/main" id="{CEF71AB9-FC7B-4507-8097-8E30A48C08D2}"/>
              </a:ext>
            </a:extLst>
          </p:cNvPr>
          <p:cNvSpPr/>
          <p:nvPr/>
        </p:nvSpPr>
        <p:spPr>
          <a:xfrm>
            <a:off x="2075112" y="1910602"/>
            <a:ext cx="1374349" cy="303729"/>
          </a:xfrm>
          <a:prstGeom prst="rightArrow">
            <a:avLst/>
          </a:prstGeom>
          <a:solidFill>
            <a:srgbClr val="8E24AA"/>
          </a:solidFill>
          <a:ln w="571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AC07B9FA-19AF-4217-B005-3316083565E8}"/>
              </a:ext>
            </a:extLst>
          </p:cNvPr>
          <p:cNvSpPr txBox="1"/>
          <p:nvPr/>
        </p:nvSpPr>
        <p:spPr>
          <a:xfrm>
            <a:off x="1308653" y="3940729"/>
            <a:ext cx="903125" cy="369332"/>
          </a:xfrm>
          <a:prstGeom prst="rect">
            <a:avLst/>
          </a:prstGeom>
          <a:noFill/>
        </p:spPr>
        <p:txBody>
          <a:bodyPr wrap="square">
            <a:spAutoFit/>
          </a:bodyPr>
          <a:lstStyle/>
          <a:p>
            <a:r>
              <a:rPr lang="en-GB" b="1">
                <a:latin typeface="Nunito" panose="00000500000000000000" pitchFamily="2" charset="0"/>
                <a:ea typeface="Times New Roman" panose="02020603050405020304" pitchFamily="18" charset="0"/>
                <a:cs typeface="Times New Roman" panose="02020603050405020304" pitchFamily="18" charset="0"/>
              </a:rPr>
              <a:t>R</a:t>
            </a:r>
            <a:r>
              <a:rPr lang="en-GB" sz="1800" b="1">
                <a:effectLst/>
                <a:latin typeface="Nunito" panose="00000500000000000000" pitchFamily="2" charset="0"/>
                <a:ea typeface="Times New Roman" panose="02020603050405020304" pitchFamily="18" charset="0"/>
                <a:cs typeface="Times New Roman" panose="02020603050405020304" pitchFamily="18" charset="0"/>
              </a:rPr>
              <a:t>ows</a:t>
            </a:r>
            <a:endParaRPr lang="en-GB"/>
          </a:p>
        </p:txBody>
      </p:sp>
      <p:sp>
        <p:nvSpPr>
          <p:cNvPr id="22" name="TextBox 21">
            <a:extLst>
              <a:ext uri="{FF2B5EF4-FFF2-40B4-BE49-F238E27FC236}">
                <a16:creationId xmlns:a16="http://schemas.microsoft.com/office/drawing/2014/main" id="{8938943E-53D9-431D-BBDA-6AE054DD8B7C}"/>
              </a:ext>
            </a:extLst>
          </p:cNvPr>
          <p:cNvSpPr txBox="1"/>
          <p:nvPr/>
        </p:nvSpPr>
        <p:spPr>
          <a:xfrm>
            <a:off x="5571614" y="1553336"/>
            <a:ext cx="1188657" cy="369332"/>
          </a:xfrm>
          <a:prstGeom prst="rect">
            <a:avLst/>
          </a:prstGeom>
          <a:noFill/>
        </p:spPr>
        <p:txBody>
          <a:bodyPr wrap="square">
            <a:spAutoFit/>
          </a:bodyPr>
          <a:lstStyle/>
          <a:p>
            <a:r>
              <a:rPr lang="en-GB" b="1">
                <a:latin typeface="Nunito" panose="00000500000000000000" pitchFamily="2" charset="0"/>
                <a:ea typeface="Times New Roman" panose="02020603050405020304" pitchFamily="18" charset="0"/>
                <a:cs typeface="Times New Roman" panose="02020603050405020304" pitchFamily="18" charset="0"/>
              </a:rPr>
              <a:t>C</a:t>
            </a:r>
            <a:r>
              <a:rPr lang="en-GB" sz="1800" b="1">
                <a:effectLst/>
                <a:latin typeface="Nunito" panose="00000500000000000000" pitchFamily="2" charset="0"/>
                <a:ea typeface="Times New Roman" panose="02020603050405020304" pitchFamily="18" charset="0"/>
                <a:cs typeface="Times New Roman" panose="02020603050405020304" pitchFamily="18" charset="0"/>
              </a:rPr>
              <a:t>olumns</a:t>
            </a:r>
            <a:endParaRPr lang="en-GB"/>
          </a:p>
        </p:txBody>
      </p:sp>
      <p:sp>
        <p:nvSpPr>
          <p:cNvPr id="23" name="TextBox 22">
            <a:extLst>
              <a:ext uri="{FF2B5EF4-FFF2-40B4-BE49-F238E27FC236}">
                <a16:creationId xmlns:a16="http://schemas.microsoft.com/office/drawing/2014/main" id="{479DC6F1-39CC-4BDA-9306-1CCDF29BA009}"/>
              </a:ext>
            </a:extLst>
          </p:cNvPr>
          <p:cNvSpPr txBox="1"/>
          <p:nvPr/>
        </p:nvSpPr>
        <p:spPr>
          <a:xfrm>
            <a:off x="4237558" y="3301162"/>
            <a:ext cx="673749" cy="338554"/>
          </a:xfrm>
          <a:prstGeom prst="rect">
            <a:avLst/>
          </a:prstGeom>
          <a:noFill/>
          <a:ln w="57150">
            <a:solidFill>
              <a:srgbClr val="8E24AA"/>
            </a:solidFill>
          </a:ln>
        </p:spPr>
        <p:txBody>
          <a:bodyPr wrap="square">
            <a:spAutoFit/>
          </a:bodyPr>
          <a:lstStyle/>
          <a:p>
            <a:r>
              <a:rPr lang="en-GB" sz="1600" b="1">
                <a:latin typeface="Nunito" panose="00000500000000000000" pitchFamily="2" charset="0"/>
                <a:ea typeface="Times New Roman" panose="02020603050405020304" pitchFamily="18" charset="0"/>
                <a:cs typeface="Times New Roman" panose="02020603050405020304" pitchFamily="18" charset="0"/>
              </a:rPr>
              <a:t>C</a:t>
            </a:r>
            <a:r>
              <a:rPr lang="en-GB" sz="1600" b="1">
                <a:effectLst/>
                <a:latin typeface="Nunito" panose="00000500000000000000" pitchFamily="2" charset="0"/>
                <a:ea typeface="Times New Roman" panose="02020603050405020304" pitchFamily="18" charset="0"/>
                <a:cs typeface="Times New Roman" panose="02020603050405020304" pitchFamily="18" charset="0"/>
              </a:rPr>
              <a:t>ells</a:t>
            </a:r>
            <a:endParaRPr lang="en-GB" sz="2800"/>
          </a:p>
        </p:txBody>
      </p:sp>
      <p:sp>
        <p:nvSpPr>
          <p:cNvPr id="11" name="Left Brace 10">
            <a:extLst>
              <a:ext uri="{FF2B5EF4-FFF2-40B4-BE49-F238E27FC236}">
                <a16:creationId xmlns:a16="http://schemas.microsoft.com/office/drawing/2014/main" id="{9D80B179-C602-49E3-BAF9-B17E978EAF03}"/>
              </a:ext>
            </a:extLst>
          </p:cNvPr>
          <p:cNvSpPr/>
          <p:nvPr/>
        </p:nvSpPr>
        <p:spPr>
          <a:xfrm>
            <a:off x="2216727" y="2911754"/>
            <a:ext cx="506570" cy="2445337"/>
          </a:xfrm>
          <a:prstGeom prst="leftBrace">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Left Brace 24">
            <a:extLst>
              <a:ext uri="{FF2B5EF4-FFF2-40B4-BE49-F238E27FC236}">
                <a16:creationId xmlns:a16="http://schemas.microsoft.com/office/drawing/2014/main" id="{6E4462CE-5325-4DF4-91B1-BEBB1B65F28A}"/>
              </a:ext>
            </a:extLst>
          </p:cNvPr>
          <p:cNvSpPr/>
          <p:nvPr/>
        </p:nvSpPr>
        <p:spPr>
          <a:xfrm rot="5400000">
            <a:off x="5886177" y="-237803"/>
            <a:ext cx="559533" cy="5217207"/>
          </a:xfrm>
          <a:prstGeom prst="leftBrace">
            <a:avLst/>
          </a:prstGeom>
          <a:ln w="28575">
            <a:solidFill>
              <a:srgbClr val="8E24A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TextBox 25">
            <a:extLst>
              <a:ext uri="{FF2B5EF4-FFF2-40B4-BE49-F238E27FC236}">
                <a16:creationId xmlns:a16="http://schemas.microsoft.com/office/drawing/2014/main" id="{18A5F53B-94C3-42C6-858F-080E5884BDB0}"/>
              </a:ext>
            </a:extLst>
          </p:cNvPr>
          <p:cNvSpPr txBox="1"/>
          <p:nvPr/>
        </p:nvSpPr>
        <p:spPr>
          <a:xfrm>
            <a:off x="8180751" y="3456831"/>
            <a:ext cx="3589043" cy="1021556"/>
          </a:xfrm>
          <a:prstGeom prst="roundRect">
            <a:avLst/>
          </a:prstGeom>
          <a:solidFill>
            <a:srgbClr val="DA9EEA"/>
          </a:solidFill>
          <a:effectLst>
            <a:outerShdw blurRad="50800" dist="38100" dir="2700000" algn="tl" rotWithShape="0">
              <a:prstClr val="black">
                <a:alpha val="40000"/>
              </a:prstClr>
            </a:outerShdw>
          </a:effectLst>
        </p:spPr>
        <p:txBody>
          <a:bodyPr wrap="square" rtlCol="0">
            <a:spAutoFit/>
          </a:bodyPr>
          <a:lstStyle/>
          <a:p>
            <a:r>
              <a:rPr lang="en-GB">
                <a:latin typeface="Nunito" panose="00000500000000000000" pitchFamily="2" charset="0"/>
                <a:ea typeface="Times New Roman" panose="02020603050405020304" pitchFamily="18" charset="0"/>
                <a:cs typeface="Times New Roman" panose="02020603050405020304" pitchFamily="18" charset="0"/>
              </a:rPr>
              <a:t>Cells can contain: words, numbers, colours or symbols (such as + - =)</a:t>
            </a:r>
            <a:endParaRPr lang="en-GB"/>
          </a:p>
        </p:txBody>
      </p:sp>
    </p:spTree>
    <p:extLst>
      <p:ext uri="{BB962C8B-B14F-4D97-AF65-F5344CB8AC3E}">
        <p14:creationId xmlns:p14="http://schemas.microsoft.com/office/powerpoint/2010/main" val="3051145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18" grpId="0" animBg="1"/>
      <p:bldP spid="20" grpId="0" animBg="1"/>
      <p:bldP spid="21" grpId="0"/>
      <p:bldP spid="22" grpId="0"/>
      <p:bldP spid="23" grpId="0" animBg="1"/>
      <p:bldP spid="11" grpId="0" animBg="1"/>
      <p:bldP spid="25"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404669" y="400915"/>
            <a:ext cx="10466531" cy="1325563"/>
          </a:xfrm>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Activity 1: Writing Numbers &amp; Name</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8</a:t>
            </a:r>
            <a:endParaRPr lang="en-GB" sz="1050"/>
          </a:p>
        </p:txBody>
      </p:sp>
      <p:sp>
        <p:nvSpPr>
          <p:cNvPr id="26" name="TextBox 25">
            <a:extLst>
              <a:ext uri="{FF2B5EF4-FFF2-40B4-BE49-F238E27FC236}">
                <a16:creationId xmlns:a16="http://schemas.microsoft.com/office/drawing/2014/main" id="{18A5F53B-94C3-42C6-858F-080E5884BDB0}"/>
              </a:ext>
            </a:extLst>
          </p:cNvPr>
          <p:cNvSpPr txBox="1"/>
          <p:nvPr/>
        </p:nvSpPr>
        <p:spPr>
          <a:xfrm>
            <a:off x="678201" y="4015146"/>
            <a:ext cx="3589043" cy="715089"/>
          </a:xfrm>
          <a:prstGeom prst="roundRect">
            <a:avLst/>
          </a:prstGeom>
          <a:solidFill>
            <a:srgbClr val="DA9EEA"/>
          </a:solidFill>
        </p:spPr>
        <p:txBody>
          <a:bodyPr wrap="square" rtlCol="0">
            <a:spAutoFit/>
          </a:bodyPr>
          <a:lstStyle/>
          <a:p>
            <a:r>
              <a:rPr lang="en-GB"/>
              <a:t>Delete: To delete contents of a cell, press backspace or delete key.</a:t>
            </a:r>
          </a:p>
        </p:txBody>
      </p:sp>
      <p:sp>
        <p:nvSpPr>
          <p:cNvPr id="17" name="TextBox 16">
            <a:extLst>
              <a:ext uri="{FF2B5EF4-FFF2-40B4-BE49-F238E27FC236}">
                <a16:creationId xmlns:a16="http://schemas.microsoft.com/office/drawing/2014/main" id="{1EE85EB3-A2DD-4D8B-866F-6DA2BD626256}"/>
              </a:ext>
            </a:extLst>
          </p:cNvPr>
          <p:cNvSpPr txBox="1"/>
          <p:nvPr/>
        </p:nvSpPr>
        <p:spPr>
          <a:xfrm>
            <a:off x="678201" y="2505184"/>
            <a:ext cx="3673036" cy="1328023"/>
          </a:xfrm>
          <a:prstGeom prst="roundRect">
            <a:avLst>
              <a:gd name="adj" fmla="val 9461"/>
            </a:avLst>
          </a:prstGeom>
          <a:solidFill>
            <a:srgbClr val="DA9EEA"/>
          </a:solidFill>
        </p:spPr>
        <p:txBody>
          <a:bodyPr wrap="square" rtlCol="0">
            <a:spAutoFit/>
          </a:bodyPr>
          <a:lstStyle/>
          <a:p>
            <a:r>
              <a:rPr lang="en-GB"/>
              <a:t>Moving from cell to cell: Use the arrow keys on your computer or tap on your tablet the cell you want to go to. </a:t>
            </a:r>
          </a:p>
        </p:txBody>
      </p:sp>
      <p:sp>
        <p:nvSpPr>
          <p:cNvPr id="19" name="Content Placeholder 2">
            <a:extLst>
              <a:ext uri="{FF2B5EF4-FFF2-40B4-BE49-F238E27FC236}">
                <a16:creationId xmlns:a16="http://schemas.microsoft.com/office/drawing/2014/main" id="{C97CFF4A-70A2-4559-A6B2-36B664C8D6E7}"/>
              </a:ext>
            </a:extLst>
          </p:cNvPr>
          <p:cNvSpPr txBox="1">
            <a:spLocks/>
          </p:cNvSpPr>
          <p:nvPr/>
        </p:nvSpPr>
        <p:spPr>
          <a:xfrm>
            <a:off x="1619462" y="2540903"/>
            <a:ext cx="1934723" cy="14005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4" name="TextBox 23">
            <a:extLst>
              <a:ext uri="{FF2B5EF4-FFF2-40B4-BE49-F238E27FC236}">
                <a16:creationId xmlns:a16="http://schemas.microsoft.com/office/drawing/2014/main" id="{5BF1B0F4-4475-4EBB-88ED-4A8F9687558E}"/>
              </a:ext>
            </a:extLst>
          </p:cNvPr>
          <p:cNvSpPr txBox="1"/>
          <p:nvPr/>
        </p:nvSpPr>
        <p:spPr>
          <a:xfrm>
            <a:off x="472751" y="1578064"/>
            <a:ext cx="6162868"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Can you write the numbers 1 to 12 in different cells? </a:t>
            </a:r>
          </a:p>
        </p:txBody>
      </p:sp>
      <p:sp>
        <p:nvSpPr>
          <p:cNvPr id="27" name="TextBox 26">
            <a:extLst>
              <a:ext uri="{FF2B5EF4-FFF2-40B4-BE49-F238E27FC236}">
                <a16:creationId xmlns:a16="http://schemas.microsoft.com/office/drawing/2014/main" id="{83D3FB33-BE2C-4BF3-9CBA-3D34EB96A64C}"/>
              </a:ext>
            </a:extLst>
          </p:cNvPr>
          <p:cNvSpPr txBox="1"/>
          <p:nvPr/>
        </p:nvSpPr>
        <p:spPr>
          <a:xfrm>
            <a:off x="472751" y="1969046"/>
            <a:ext cx="6162868"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Can you write your name in a cell? </a:t>
            </a:r>
          </a:p>
        </p:txBody>
      </p:sp>
      <p:pic>
        <p:nvPicPr>
          <p:cNvPr id="9" name="Picture 8">
            <a:extLst>
              <a:ext uri="{FF2B5EF4-FFF2-40B4-BE49-F238E27FC236}">
                <a16:creationId xmlns:a16="http://schemas.microsoft.com/office/drawing/2014/main" id="{2EC44A33-847E-4EFC-8488-E4AAD8AD33B1}"/>
              </a:ext>
            </a:extLst>
          </p:cNvPr>
          <p:cNvPicPr>
            <a:picLocks noChangeAspect="1"/>
          </p:cNvPicPr>
          <p:nvPr/>
        </p:nvPicPr>
        <p:blipFill>
          <a:blip r:embed="rId5"/>
          <a:stretch>
            <a:fillRect/>
          </a:stretch>
        </p:blipFill>
        <p:spPr>
          <a:xfrm>
            <a:off x="4490543" y="2623506"/>
            <a:ext cx="7371202" cy="2656429"/>
          </a:xfrm>
          <a:prstGeom prst="rect">
            <a:avLst/>
          </a:prstGeom>
        </p:spPr>
      </p:pic>
      <p:sp>
        <p:nvSpPr>
          <p:cNvPr id="13" name="TextBox 12">
            <a:extLst>
              <a:ext uri="{FF2B5EF4-FFF2-40B4-BE49-F238E27FC236}">
                <a16:creationId xmlns:a16="http://schemas.microsoft.com/office/drawing/2014/main" id="{C50A9610-3FF1-412B-A949-D398070488F3}"/>
              </a:ext>
            </a:extLst>
          </p:cNvPr>
          <p:cNvSpPr txBox="1"/>
          <p:nvPr/>
        </p:nvSpPr>
        <p:spPr>
          <a:xfrm>
            <a:off x="678201" y="5543783"/>
            <a:ext cx="6241310" cy="369332"/>
          </a:xfrm>
          <a:prstGeom prst="rect">
            <a:avLst/>
          </a:prstGeom>
          <a:noFill/>
        </p:spPr>
        <p:txBody>
          <a:bodyPr wrap="square">
            <a:spAutoFit/>
          </a:bodyPr>
          <a:lstStyle/>
          <a:p>
            <a:pPr marL="285750" indent="-285750">
              <a:buBlip>
                <a:blip r:embed="rId4"/>
              </a:buBlip>
            </a:pPr>
            <a:r>
              <a:rPr lang="en-GB" sz="1800">
                <a:effectLst/>
                <a:latin typeface="Nunito" panose="00000500000000000000" pitchFamily="2" charset="0"/>
                <a:ea typeface="Times New Roman" panose="02020603050405020304" pitchFamily="18" charset="0"/>
                <a:cs typeface="Arial" panose="020B0604020202020204" pitchFamily="34" charset="0"/>
              </a:rPr>
              <a:t>Can you save the file to your work folder?</a:t>
            </a:r>
            <a:endParaRPr lang="en-GB"/>
          </a:p>
        </p:txBody>
      </p:sp>
    </p:spTree>
    <p:extLst>
      <p:ext uri="{BB962C8B-B14F-4D97-AF65-F5344CB8AC3E}">
        <p14:creationId xmlns:p14="http://schemas.microsoft.com/office/powerpoint/2010/main" val="31855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7" grpId="0" animBg="1"/>
      <p:bldP spid="19" grpId="0"/>
      <p:bldP spid="24"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650098" y="365125"/>
            <a:ext cx="7007811" cy="1325563"/>
          </a:xfrm>
        </p:spPr>
        <p:txBody>
          <a:bodyPr>
            <a:normAutofit/>
          </a:bodyPr>
          <a:lstStyle/>
          <a:p>
            <a:r>
              <a:rPr lang="en-GB" b="1">
                <a:solidFill>
                  <a:srgbClr val="000000"/>
                </a:solidFill>
                <a:latin typeface="Palanquin Dark SemiBold"/>
                <a:cs typeface="Times New Roman"/>
              </a:rPr>
              <a:t>Activity 2: Colouring Cells</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lIns="91440" tIns="45720" rIns="91440" bIns="45720" rtlCol="0" anchor="t">
            <a:spAutoFit/>
          </a:bodyPr>
          <a:lstStyle/>
          <a:p>
            <a:r>
              <a:rPr lang="en-US" sz="1050">
                <a:latin typeface="Palanquin"/>
                <a:cs typeface="Palanquin"/>
              </a:rPr>
              <a:t>Slide 9</a:t>
            </a:r>
            <a:endParaRPr lang="en-GB" sz="1050"/>
          </a:p>
        </p:txBody>
      </p:sp>
      <p:sp>
        <p:nvSpPr>
          <p:cNvPr id="26" name="TextBox 25">
            <a:extLst>
              <a:ext uri="{FF2B5EF4-FFF2-40B4-BE49-F238E27FC236}">
                <a16:creationId xmlns:a16="http://schemas.microsoft.com/office/drawing/2014/main" id="{18A5F53B-94C3-42C6-858F-080E5884BDB0}"/>
              </a:ext>
            </a:extLst>
          </p:cNvPr>
          <p:cNvSpPr txBox="1"/>
          <p:nvPr/>
        </p:nvSpPr>
        <p:spPr>
          <a:xfrm>
            <a:off x="564960" y="4124912"/>
            <a:ext cx="4032354" cy="1021556"/>
          </a:xfrm>
          <a:prstGeom prst="roundRect">
            <a:avLst/>
          </a:prstGeom>
          <a:solidFill>
            <a:srgbClr val="DA9EEA"/>
          </a:solidFill>
        </p:spPr>
        <p:txBody>
          <a:bodyPr wrap="square" rtlCol="0">
            <a:spAutoFit/>
          </a:bodyPr>
          <a:lstStyle/>
          <a:p>
            <a:r>
              <a:rPr lang="en-GB"/>
              <a:t>To select more than one cell: Click and drag mouse or hold finger on cell on tablet and drag cells. Then click colour. </a:t>
            </a:r>
          </a:p>
        </p:txBody>
      </p:sp>
      <p:sp>
        <p:nvSpPr>
          <p:cNvPr id="17" name="TextBox 16">
            <a:extLst>
              <a:ext uri="{FF2B5EF4-FFF2-40B4-BE49-F238E27FC236}">
                <a16:creationId xmlns:a16="http://schemas.microsoft.com/office/drawing/2014/main" id="{1EE85EB3-A2DD-4D8B-866F-6DA2BD626256}"/>
              </a:ext>
            </a:extLst>
          </p:cNvPr>
          <p:cNvSpPr txBox="1"/>
          <p:nvPr/>
        </p:nvSpPr>
        <p:spPr>
          <a:xfrm>
            <a:off x="576332" y="2946753"/>
            <a:ext cx="4020982" cy="1021556"/>
          </a:xfrm>
          <a:prstGeom prst="roundRect">
            <a:avLst/>
          </a:prstGeom>
          <a:solidFill>
            <a:srgbClr val="DA9EEA"/>
          </a:solidFill>
        </p:spPr>
        <p:txBody>
          <a:bodyPr wrap="square" rtlCol="0">
            <a:spAutoFit/>
          </a:bodyPr>
          <a:lstStyle/>
          <a:p>
            <a:r>
              <a:rPr lang="en-GB"/>
              <a:t>To colour cells: Click on the cell, then click on the colour you want in the toolbox. </a:t>
            </a:r>
          </a:p>
        </p:txBody>
      </p:sp>
      <p:sp>
        <p:nvSpPr>
          <p:cNvPr id="19" name="Content Placeholder 2">
            <a:extLst>
              <a:ext uri="{FF2B5EF4-FFF2-40B4-BE49-F238E27FC236}">
                <a16:creationId xmlns:a16="http://schemas.microsoft.com/office/drawing/2014/main" id="{C97CFF4A-70A2-4559-A6B2-36B664C8D6E7}"/>
              </a:ext>
            </a:extLst>
          </p:cNvPr>
          <p:cNvSpPr txBox="1">
            <a:spLocks/>
          </p:cNvSpPr>
          <p:nvPr/>
        </p:nvSpPr>
        <p:spPr>
          <a:xfrm>
            <a:off x="1619462" y="2540903"/>
            <a:ext cx="1934723" cy="14005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endPar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sp>
        <p:nvSpPr>
          <p:cNvPr id="24" name="TextBox 23">
            <a:extLst>
              <a:ext uri="{FF2B5EF4-FFF2-40B4-BE49-F238E27FC236}">
                <a16:creationId xmlns:a16="http://schemas.microsoft.com/office/drawing/2014/main" id="{5BF1B0F4-4475-4EBB-88ED-4A8F9687558E}"/>
              </a:ext>
            </a:extLst>
          </p:cNvPr>
          <p:cNvSpPr txBox="1"/>
          <p:nvPr/>
        </p:nvSpPr>
        <p:spPr>
          <a:xfrm>
            <a:off x="650098" y="1405065"/>
            <a:ext cx="6162868" cy="646331"/>
          </a:xfrm>
          <a:prstGeom prst="rect">
            <a:avLst/>
          </a:prstGeom>
          <a:noFill/>
        </p:spPr>
        <p:txBody>
          <a:bodyPr wrap="square">
            <a:spAutoFit/>
          </a:bodyPr>
          <a:lstStyle/>
          <a:p>
            <a:pPr marL="285750" indent="-285750">
              <a:buBlip>
                <a:blip r:embed="rId4"/>
              </a:buBlip>
            </a:pPr>
            <a:r>
              <a:rPr lang="en-GB">
                <a:latin typeface="Nunito" panose="00000500000000000000" pitchFamily="2" charset="0"/>
              </a:rPr>
              <a:t>Experiment with colouring cells.</a:t>
            </a:r>
          </a:p>
          <a:p>
            <a:pPr marL="285750" indent="-285750">
              <a:buBlip>
                <a:blip r:embed="rId4"/>
              </a:buBlip>
            </a:pPr>
            <a:r>
              <a:rPr lang="en-GB">
                <a:latin typeface="Nunito" panose="00000500000000000000" pitchFamily="2" charset="0"/>
              </a:rPr>
              <a:t>Try numbers in one colour and text in a different colour. </a:t>
            </a:r>
          </a:p>
        </p:txBody>
      </p:sp>
      <p:pic>
        <p:nvPicPr>
          <p:cNvPr id="7" name="Picture 6">
            <a:extLst>
              <a:ext uri="{FF2B5EF4-FFF2-40B4-BE49-F238E27FC236}">
                <a16:creationId xmlns:a16="http://schemas.microsoft.com/office/drawing/2014/main" id="{DBDCE72E-1D32-499D-A5E8-4B8402DD02E2}"/>
              </a:ext>
            </a:extLst>
          </p:cNvPr>
          <p:cNvPicPr>
            <a:picLocks noChangeAspect="1"/>
          </p:cNvPicPr>
          <p:nvPr/>
        </p:nvPicPr>
        <p:blipFill>
          <a:blip r:embed="rId5"/>
          <a:stretch>
            <a:fillRect/>
          </a:stretch>
        </p:blipFill>
        <p:spPr>
          <a:xfrm>
            <a:off x="4753824" y="2412106"/>
            <a:ext cx="7198031" cy="3231149"/>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9E1582B5-B6CA-48A1-8717-BF7FA83DC88D}"/>
              </a:ext>
            </a:extLst>
          </p:cNvPr>
          <p:cNvSpPr txBox="1"/>
          <p:nvPr/>
        </p:nvSpPr>
        <p:spPr>
          <a:xfrm>
            <a:off x="2209753" y="2196916"/>
            <a:ext cx="979942" cy="461665"/>
          </a:xfrm>
          <a:prstGeom prst="rect">
            <a:avLst/>
          </a:prstGeom>
          <a:solidFill>
            <a:srgbClr val="7030A0"/>
          </a:solidFill>
          <a:ln w="38100">
            <a:noFill/>
          </a:ln>
          <a:scene3d>
            <a:camera prst="orthographicFront"/>
            <a:lightRig rig="threePt" dir="t"/>
          </a:scene3d>
          <a:sp3d>
            <a:bevelT/>
          </a:sp3d>
        </p:spPr>
        <p:txBody>
          <a:bodyPr wrap="square">
            <a:spAutoFit/>
          </a:bodyPr>
          <a:lstStyle/>
          <a:p>
            <a:pPr algn="ctr"/>
            <a:r>
              <a:rPr lang="en-GB" sz="2400" b="1">
                <a:latin typeface="+mj-lt"/>
              </a:rPr>
              <a:t>Hints</a:t>
            </a:r>
            <a:r>
              <a:rPr lang="en-GB" b="1">
                <a:latin typeface="Nunito" panose="00000500000000000000" pitchFamily="2" charset="0"/>
              </a:rPr>
              <a:t> </a:t>
            </a:r>
          </a:p>
        </p:txBody>
      </p:sp>
      <p:sp>
        <p:nvSpPr>
          <p:cNvPr id="12" name="TextBox 11">
            <a:extLst>
              <a:ext uri="{FF2B5EF4-FFF2-40B4-BE49-F238E27FC236}">
                <a16:creationId xmlns:a16="http://schemas.microsoft.com/office/drawing/2014/main" id="{F1AE8AB9-5671-475F-902F-0E051D23E821}"/>
              </a:ext>
            </a:extLst>
          </p:cNvPr>
          <p:cNvSpPr txBox="1"/>
          <p:nvPr/>
        </p:nvSpPr>
        <p:spPr>
          <a:xfrm>
            <a:off x="650098" y="5780767"/>
            <a:ext cx="8153660" cy="369332"/>
          </a:xfrm>
          <a:prstGeom prst="rect">
            <a:avLst/>
          </a:prstGeom>
          <a:noFill/>
        </p:spPr>
        <p:txBody>
          <a:bodyPr wrap="square">
            <a:spAutoFit/>
          </a:bodyPr>
          <a:lstStyle/>
          <a:p>
            <a:pPr marL="285750" indent="-285750">
              <a:buBlip>
                <a:blip r:embed="rId4"/>
              </a:buBlip>
            </a:pPr>
            <a:r>
              <a:rPr lang="en-GB" sz="1800">
                <a:effectLst/>
                <a:latin typeface="Nunito" panose="00000500000000000000" pitchFamily="2" charset="0"/>
                <a:ea typeface="Times New Roman" panose="02020603050405020304" pitchFamily="18" charset="0"/>
                <a:cs typeface="Arial" panose="020B0604020202020204" pitchFamily="34" charset="0"/>
              </a:rPr>
              <a:t>Save the file to your work folder with the same name as before.</a:t>
            </a:r>
            <a:endParaRPr lang="en-GB"/>
          </a:p>
        </p:txBody>
      </p:sp>
    </p:spTree>
    <p:extLst>
      <p:ext uri="{BB962C8B-B14F-4D97-AF65-F5344CB8AC3E}">
        <p14:creationId xmlns:p14="http://schemas.microsoft.com/office/powerpoint/2010/main" val="17444784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nextCondLst>
                <p:cond evt="onClick" delay="0">
                  <p:tgtEl>
                    <p:spTgt spid="14"/>
                  </p:tgtEl>
                </p:cond>
              </p:nextCondLst>
            </p:seq>
          </p:childTnLst>
        </p:cTn>
      </p:par>
    </p:tnLst>
    <p:bldLst>
      <p:bldP spid="26"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770145" y="383689"/>
            <a:ext cx="7114137" cy="1325563"/>
          </a:xfrm>
        </p:spPr>
        <p:txBody>
          <a:bodyPr>
            <a:normAutofit/>
          </a:bodyPr>
          <a:lstStyle/>
          <a:p>
            <a:r>
              <a:rPr lang="en-GB" b="1">
                <a:solidFill>
                  <a:srgbClr val="000000"/>
                </a:solidFill>
                <a:latin typeface="Palanquin Dark SemiBold" panose="020B0704020203020204" pitchFamily="34" charset="0"/>
                <a:cs typeface="Times New Roman" panose="02020603050405020304" pitchFamily="18" charset="0"/>
              </a:rPr>
              <a:t>Activity 3: Toy Data</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10</a:t>
            </a:r>
            <a:endParaRPr lang="en-GB" sz="1050"/>
          </a:p>
        </p:txBody>
      </p:sp>
      <p:sp>
        <p:nvSpPr>
          <p:cNvPr id="24" name="TextBox 23">
            <a:extLst>
              <a:ext uri="{FF2B5EF4-FFF2-40B4-BE49-F238E27FC236}">
                <a16:creationId xmlns:a16="http://schemas.microsoft.com/office/drawing/2014/main" id="{5BF1B0F4-4475-4EBB-88ED-4A8F9687558E}"/>
              </a:ext>
            </a:extLst>
          </p:cNvPr>
          <p:cNvSpPr txBox="1"/>
          <p:nvPr/>
        </p:nvSpPr>
        <p:spPr>
          <a:xfrm>
            <a:off x="764014" y="1344457"/>
            <a:ext cx="9352169"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Grace and her friends were calculating how many toys they had, using a spreadsheet.</a:t>
            </a:r>
          </a:p>
        </p:txBody>
      </p:sp>
      <p:pic>
        <p:nvPicPr>
          <p:cNvPr id="9" name="Picture 8">
            <a:hlinkClick r:id="rId5"/>
            <a:extLst>
              <a:ext uri="{FF2B5EF4-FFF2-40B4-BE49-F238E27FC236}">
                <a16:creationId xmlns:a16="http://schemas.microsoft.com/office/drawing/2014/main" id="{ADEDB3EA-DB16-45D0-BA67-4878A531EBD5}"/>
              </a:ext>
            </a:extLst>
          </p:cNvPr>
          <p:cNvPicPr>
            <a:picLocks noChangeAspect="1"/>
          </p:cNvPicPr>
          <p:nvPr/>
        </p:nvPicPr>
        <p:blipFill>
          <a:blip r:embed="rId6"/>
          <a:stretch>
            <a:fillRect/>
          </a:stretch>
        </p:blipFill>
        <p:spPr>
          <a:xfrm>
            <a:off x="10179956" y="383689"/>
            <a:ext cx="1110071" cy="1219370"/>
          </a:xfrm>
          <a:prstGeom prst="rect">
            <a:avLst/>
          </a:prstGeom>
          <a:ln>
            <a:noFill/>
          </a:ln>
          <a:effectLst>
            <a:outerShdw blurRad="292100" dist="139700" dir="2700000" algn="tl" rotWithShape="0">
              <a:srgbClr val="333333">
                <a:alpha val="65000"/>
              </a:srgbClr>
            </a:outerShdw>
          </a:effectLst>
        </p:spPr>
      </p:pic>
      <p:sp>
        <p:nvSpPr>
          <p:cNvPr id="18" name="TextBox 17">
            <a:extLst>
              <a:ext uri="{FF2B5EF4-FFF2-40B4-BE49-F238E27FC236}">
                <a16:creationId xmlns:a16="http://schemas.microsoft.com/office/drawing/2014/main" id="{DB726406-BB0C-4C9B-A027-E73E2A66DAC0}"/>
              </a:ext>
            </a:extLst>
          </p:cNvPr>
          <p:cNvSpPr txBox="1"/>
          <p:nvPr/>
        </p:nvSpPr>
        <p:spPr>
          <a:xfrm>
            <a:off x="770145" y="4430854"/>
            <a:ext cx="4545643" cy="1477328"/>
          </a:xfrm>
          <a:prstGeom prst="rect">
            <a:avLst/>
          </a:prstGeom>
          <a:noFill/>
        </p:spPr>
        <p:txBody>
          <a:bodyPr wrap="square">
            <a:spAutoFit/>
          </a:bodyPr>
          <a:lstStyle/>
          <a:p>
            <a:pPr marL="285750" indent="-285750">
              <a:buBlip>
                <a:blip r:embed="rId4"/>
              </a:buBlip>
            </a:pPr>
            <a:r>
              <a:rPr lang="en-GB">
                <a:latin typeface="Nunito" panose="00000500000000000000" pitchFamily="2" charset="0"/>
              </a:rPr>
              <a:t>Open the example file from your 2Dos.</a:t>
            </a:r>
          </a:p>
          <a:p>
            <a:pPr marL="285750" indent="-285750">
              <a:buBlip>
                <a:blip r:embed="rId4"/>
              </a:buBlip>
            </a:pPr>
            <a:r>
              <a:rPr lang="en-GB">
                <a:latin typeface="Nunito" panose="00000500000000000000" pitchFamily="2" charset="0"/>
              </a:rPr>
              <a:t>Try to complete the calculations for all of the children.</a:t>
            </a:r>
          </a:p>
          <a:p>
            <a:pPr marL="285750" indent="-285750">
              <a:buBlip>
                <a:blip r:embed="rId4"/>
              </a:buBlip>
            </a:pPr>
            <a:r>
              <a:rPr lang="en-GB">
                <a:latin typeface="Nunito" panose="00000500000000000000" pitchFamily="2" charset="0"/>
              </a:rPr>
              <a:t>What happens if you change the numbers of teddies or cars?</a:t>
            </a:r>
          </a:p>
        </p:txBody>
      </p:sp>
      <p:pic>
        <p:nvPicPr>
          <p:cNvPr id="11" name="Picture 10">
            <a:extLst>
              <a:ext uri="{FF2B5EF4-FFF2-40B4-BE49-F238E27FC236}">
                <a16:creationId xmlns:a16="http://schemas.microsoft.com/office/drawing/2014/main" id="{CC1526B2-83F8-466B-A947-3459AB0F3D07}"/>
              </a:ext>
            </a:extLst>
          </p:cNvPr>
          <p:cNvPicPr>
            <a:picLocks noChangeAspect="1"/>
          </p:cNvPicPr>
          <p:nvPr/>
        </p:nvPicPr>
        <p:blipFill>
          <a:blip r:embed="rId7"/>
          <a:stretch>
            <a:fillRect/>
          </a:stretch>
        </p:blipFill>
        <p:spPr>
          <a:xfrm>
            <a:off x="5394308" y="2973680"/>
            <a:ext cx="6547928" cy="2703537"/>
          </a:xfrm>
          <a:prstGeom prst="rect">
            <a:avLst/>
          </a:prstGeom>
          <a:ln>
            <a:noFill/>
          </a:ln>
          <a:effectLst>
            <a:outerShdw blurRad="292100" dist="139700" dir="2700000" algn="tl" rotWithShape="0">
              <a:srgbClr val="333333">
                <a:alpha val="65000"/>
              </a:srgbClr>
            </a:outerShdw>
          </a:effectLst>
        </p:spPr>
      </p:pic>
      <p:sp>
        <p:nvSpPr>
          <p:cNvPr id="20" name="TextBox 19">
            <a:extLst>
              <a:ext uri="{FF2B5EF4-FFF2-40B4-BE49-F238E27FC236}">
                <a16:creationId xmlns:a16="http://schemas.microsoft.com/office/drawing/2014/main" id="{8DD99CAF-3AAD-4F5F-957E-0E23B3A5B860}"/>
              </a:ext>
            </a:extLst>
          </p:cNvPr>
          <p:cNvSpPr txBox="1"/>
          <p:nvPr/>
        </p:nvSpPr>
        <p:spPr>
          <a:xfrm>
            <a:off x="770145" y="1727354"/>
            <a:ext cx="5556228"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You can use a spreadsheet to do the calculations.</a:t>
            </a:r>
          </a:p>
        </p:txBody>
      </p:sp>
      <p:sp>
        <p:nvSpPr>
          <p:cNvPr id="22" name="TextBox 21">
            <a:extLst>
              <a:ext uri="{FF2B5EF4-FFF2-40B4-BE49-F238E27FC236}">
                <a16:creationId xmlns:a16="http://schemas.microsoft.com/office/drawing/2014/main" id="{6E42FBB8-129E-454B-ABBE-C6F23DF9E30D}"/>
              </a:ext>
            </a:extLst>
          </p:cNvPr>
          <p:cNvSpPr txBox="1"/>
          <p:nvPr/>
        </p:nvSpPr>
        <p:spPr>
          <a:xfrm>
            <a:off x="764014" y="2101223"/>
            <a:ext cx="10583655"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Look on the right-hand side of the screen, can you can see a + sign and an = sign?</a:t>
            </a:r>
          </a:p>
        </p:txBody>
      </p:sp>
      <p:grpSp>
        <p:nvGrpSpPr>
          <p:cNvPr id="34" name="Group 33">
            <a:extLst>
              <a:ext uri="{FF2B5EF4-FFF2-40B4-BE49-F238E27FC236}">
                <a16:creationId xmlns:a16="http://schemas.microsoft.com/office/drawing/2014/main" id="{FB6A1EB1-7AF6-4D89-802C-2765182B76FB}"/>
              </a:ext>
            </a:extLst>
          </p:cNvPr>
          <p:cNvGrpSpPr/>
          <p:nvPr/>
        </p:nvGrpSpPr>
        <p:grpSpPr>
          <a:xfrm>
            <a:off x="764013" y="2554194"/>
            <a:ext cx="11279941" cy="1598554"/>
            <a:chOff x="764013" y="2554194"/>
            <a:chExt cx="11279941" cy="1598554"/>
          </a:xfrm>
        </p:grpSpPr>
        <p:sp>
          <p:nvSpPr>
            <p:cNvPr id="21" name="TextBox 20">
              <a:extLst>
                <a:ext uri="{FF2B5EF4-FFF2-40B4-BE49-F238E27FC236}">
                  <a16:creationId xmlns:a16="http://schemas.microsoft.com/office/drawing/2014/main" id="{FD79C1CA-3BA3-488B-AED2-DB1D7D2C6102}"/>
                </a:ext>
              </a:extLst>
            </p:cNvPr>
            <p:cNvSpPr txBox="1"/>
            <p:nvPr/>
          </p:nvSpPr>
          <p:spPr>
            <a:xfrm>
              <a:off x="764013" y="2554194"/>
              <a:ext cx="11279941"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The first calculation is to add up Grace’s teddies and cars. Click on the cell where a plus sign (+) should go.</a:t>
              </a:r>
            </a:p>
          </p:txBody>
        </p:sp>
        <p:sp>
          <p:nvSpPr>
            <p:cNvPr id="14" name="Rectangle: Rounded Corners 13">
              <a:extLst>
                <a:ext uri="{FF2B5EF4-FFF2-40B4-BE49-F238E27FC236}">
                  <a16:creationId xmlns:a16="http://schemas.microsoft.com/office/drawing/2014/main" id="{43079369-9931-4269-9084-CC88D809FD92}"/>
                </a:ext>
              </a:extLst>
            </p:cNvPr>
            <p:cNvSpPr/>
            <p:nvPr/>
          </p:nvSpPr>
          <p:spPr>
            <a:xfrm>
              <a:off x="7118527" y="3558379"/>
              <a:ext cx="1105786" cy="594369"/>
            </a:xfrm>
            <a:prstGeom prst="roundRect">
              <a:avLst/>
            </a:prstGeom>
            <a:no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5" name="Group 34">
            <a:extLst>
              <a:ext uri="{FF2B5EF4-FFF2-40B4-BE49-F238E27FC236}">
                <a16:creationId xmlns:a16="http://schemas.microsoft.com/office/drawing/2014/main" id="{903C1525-A0B3-4C15-9AC0-39E0E1A34D07}"/>
              </a:ext>
            </a:extLst>
          </p:cNvPr>
          <p:cNvGrpSpPr/>
          <p:nvPr/>
        </p:nvGrpSpPr>
        <p:grpSpPr>
          <a:xfrm>
            <a:off x="764012" y="2968719"/>
            <a:ext cx="11295620" cy="2783986"/>
            <a:chOff x="764012" y="2968719"/>
            <a:chExt cx="11295620" cy="2783986"/>
          </a:xfrm>
        </p:grpSpPr>
        <p:sp>
          <p:nvSpPr>
            <p:cNvPr id="27" name="TextBox 26">
              <a:extLst>
                <a:ext uri="{FF2B5EF4-FFF2-40B4-BE49-F238E27FC236}">
                  <a16:creationId xmlns:a16="http://schemas.microsoft.com/office/drawing/2014/main" id="{8FBFCBF8-56F0-414C-9EDC-366464D514EF}"/>
                </a:ext>
              </a:extLst>
            </p:cNvPr>
            <p:cNvSpPr txBox="1"/>
            <p:nvPr/>
          </p:nvSpPr>
          <p:spPr>
            <a:xfrm>
              <a:off x="764012" y="2968719"/>
              <a:ext cx="4545642"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Click on the + sign to insert a +.</a:t>
              </a:r>
            </a:p>
          </p:txBody>
        </p:sp>
        <p:pic>
          <p:nvPicPr>
            <p:cNvPr id="32" name="Picture 31">
              <a:extLst>
                <a:ext uri="{FF2B5EF4-FFF2-40B4-BE49-F238E27FC236}">
                  <a16:creationId xmlns:a16="http://schemas.microsoft.com/office/drawing/2014/main" id="{A0CD698A-2309-4542-94CD-A021426A2FB0}"/>
                </a:ext>
              </a:extLst>
            </p:cNvPr>
            <p:cNvPicPr>
              <a:picLocks noChangeAspect="1"/>
            </p:cNvPicPr>
            <p:nvPr/>
          </p:nvPicPr>
          <p:blipFill>
            <a:blip r:embed="rId8"/>
            <a:stretch>
              <a:fillRect/>
            </a:stretch>
          </p:blipFill>
          <p:spPr>
            <a:xfrm>
              <a:off x="5394307" y="2971420"/>
              <a:ext cx="6665325" cy="2781285"/>
            </a:xfrm>
            <a:prstGeom prst="rect">
              <a:avLst/>
            </a:prstGeom>
          </p:spPr>
        </p:pic>
      </p:grpSp>
      <p:grpSp>
        <p:nvGrpSpPr>
          <p:cNvPr id="36" name="Group 35">
            <a:extLst>
              <a:ext uri="{FF2B5EF4-FFF2-40B4-BE49-F238E27FC236}">
                <a16:creationId xmlns:a16="http://schemas.microsoft.com/office/drawing/2014/main" id="{3DBB2DB9-C40F-4CB5-93F5-1FACC4F43AC2}"/>
              </a:ext>
            </a:extLst>
          </p:cNvPr>
          <p:cNvGrpSpPr/>
          <p:nvPr/>
        </p:nvGrpSpPr>
        <p:grpSpPr>
          <a:xfrm>
            <a:off x="764012" y="3389344"/>
            <a:ext cx="9319262" cy="853967"/>
            <a:chOff x="764012" y="3389344"/>
            <a:chExt cx="9319262" cy="853967"/>
          </a:xfrm>
        </p:grpSpPr>
        <p:sp>
          <p:nvSpPr>
            <p:cNvPr id="28" name="TextBox 27">
              <a:extLst>
                <a:ext uri="{FF2B5EF4-FFF2-40B4-BE49-F238E27FC236}">
                  <a16:creationId xmlns:a16="http://schemas.microsoft.com/office/drawing/2014/main" id="{606C4C98-501A-4DAE-9909-E15518C53C5A}"/>
                </a:ext>
              </a:extLst>
            </p:cNvPr>
            <p:cNvSpPr txBox="1"/>
            <p:nvPr/>
          </p:nvSpPr>
          <p:spPr>
            <a:xfrm>
              <a:off x="764012" y="3389344"/>
              <a:ext cx="4545642" cy="646331"/>
            </a:xfrm>
            <a:prstGeom prst="rect">
              <a:avLst/>
            </a:prstGeom>
            <a:noFill/>
          </p:spPr>
          <p:txBody>
            <a:bodyPr wrap="square">
              <a:spAutoFit/>
            </a:bodyPr>
            <a:lstStyle/>
            <a:p>
              <a:pPr marL="285750" indent="-285750">
                <a:buBlip>
                  <a:blip r:embed="rId4"/>
                </a:buBlip>
              </a:pPr>
              <a:r>
                <a:rPr lang="en-GB">
                  <a:latin typeface="Nunito" panose="00000500000000000000" pitchFamily="2" charset="0"/>
                </a:rPr>
                <a:t>Click on the cell where an = sign should go and click on the =.</a:t>
              </a:r>
            </a:p>
          </p:txBody>
        </p:sp>
        <p:sp>
          <p:nvSpPr>
            <p:cNvPr id="33" name="Rectangle: Rounded Corners 32">
              <a:extLst>
                <a:ext uri="{FF2B5EF4-FFF2-40B4-BE49-F238E27FC236}">
                  <a16:creationId xmlns:a16="http://schemas.microsoft.com/office/drawing/2014/main" id="{EB4C982D-A2AD-4D8E-B20A-311E0D5E52DA}"/>
                </a:ext>
              </a:extLst>
            </p:cNvPr>
            <p:cNvSpPr/>
            <p:nvPr/>
          </p:nvSpPr>
          <p:spPr>
            <a:xfrm>
              <a:off x="8977488" y="3648942"/>
              <a:ext cx="1105786" cy="594369"/>
            </a:xfrm>
            <a:prstGeom prst="roundRect">
              <a:avLst/>
            </a:prstGeom>
            <a:noFill/>
            <a:ln w="57150">
              <a:solidFill>
                <a:srgbClr val="8E24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a:extLst>
              <a:ext uri="{FF2B5EF4-FFF2-40B4-BE49-F238E27FC236}">
                <a16:creationId xmlns:a16="http://schemas.microsoft.com/office/drawing/2014/main" id="{A62A4161-0C29-42A4-AF00-852EF7848C99}"/>
              </a:ext>
            </a:extLst>
          </p:cNvPr>
          <p:cNvGrpSpPr/>
          <p:nvPr/>
        </p:nvGrpSpPr>
        <p:grpSpPr>
          <a:xfrm>
            <a:off x="764012" y="2973573"/>
            <a:ext cx="11300394" cy="2781285"/>
            <a:chOff x="764012" y="2973573"/>
            <a:chExt cx="11300394" cy="2781285"/>
          </a:xfrm>
        </p:grpSpPr>
        <p:sp>
          <p:nvSpPr>
            <p:cNvPr id="29" name="TextBox 28">
              <a:extLst>
                <a:ext uri="{FF2B5EF4-FFF2-40B4-BE49-F238E27FC236}">
                  <a16:creationId xmlns:a16="http://schemas.microsoft.com/office/drawing/2014/main" id="{B2DB2220-5B7C-4C87-8D10-AE9C2F5652D9}"/>
                </a:ext>
              </a:extLst>
            </p:cNvPr>
            <p:cNvSpPr txBox="1"/>
            <p:nvPr/>
          </p:nvSpPr>
          <p:spPr>
            <a:xfrm>
              <a:off x="764012" y="4061522"/>
              <a:ext cx="4286453"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The spreadsheet calculates the total.</a:t>
              </a:r>
            </a:p>
          </p:txBody>
        </p:sp>
        <p:pic>
          <p:nvPicPr>
            <p:cNvPr id="38" name="Picture 37">
              <a:extLst>
                <a:ext uri="{FF2B5EF4-FFF2-40B4-BE49-F238E27FC236}">
                  <a16:creationId xmlns:a16="http://schemas.microsoft.com/office/drawing/2014/main" id="{7C2B3E9A-DC6C-4FCD-BE00-F49EB29357B3}"/>
                </a:ext>
              </a:extLst>
            </p:cNvPr>
            <p:cNvPicPr>
              <a:picLocks noChangeAspect="1"/>
            </p:cNvPicPr>
            <p:nvPr/>
          </p:nvPicPr>
          <p:blipFill>
            <a:blip r:embed="rId9"/>
            <a:stretch>
              <a:fillRect/>
            </a:stretch>
          </p:blipFill>
          <p:spPr>
            <a:xfrm>
              <a:off x="5385405" y="2973573"/>
              <a:ext cx="6679001" cy="2781285"/>
            </a:xfrm>
            <a:prstGeom prst="rect">
              <a:avLst/>
            </a:prstGeom>
          </p:spPr>
        </p:pic>
      </p:grpSp>
    </p:spTree>
    <p:extLst>
      <p:ext uri="{BB962C8B-B14F-4D97-AF65-F5344CB8AC3E}">
        <p14:creationId xmlns:p14="http://schemas.microsoft.com/office/powerpoint/2010/main" val="222540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Extension </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11</a:t>
            </a:fld>
            <a:endParaRPr lang="en-GB" sz="1050"/>
          </a:p>
        </p:txBody>
      </p:sp>
      <p:sp>
        <p:nvSpPr>
          <p:cNvPr id="8" name="TextBox 7">
            <a:extLst>
              <a:ext uri="{FF2B5EF4-FFF2-40B4-BE49-F238E27FC236}">
                <a16:creationId xmlns:a16="http://schemas.microsoft.com/office/drawing/2014/main" id="{2F850B2A-D388-4F98-AF3D-598586B2DCFB}"/>
              </a:ext>
            </a:extLst>
          </p:cNvPr>
          <p:cNvSpPr txBox="1"/>
          <p:nvPr/>
        </p:nvSpPr>
        <p:spPr>
          <a:xfrm>
            <a:off x="838201" y="1540309"/>
            <a:ext cx="10857614"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Open a new 2Calculate file and explore calculations:</a:t>
            </a:r>
          </a:p>
        </p:txBody>
      </p:sp>
      <p:sp>
        <p:nvSpPr>
          <p:cNvPr id="9" name="TextBox 8">
            <a:extLst>
              <a:ext uri="{FF2B5EF4-FFF2-40B4-BE49-F238E27FC236}">
                <a16:creationId xmlns:a16="http://schemas.microsoft.com/office/drawing/2014/main" id="{7533CB32-E30D-471C-9E30-032E0E688973}"/>
              </a:ext>
            </a:extLst>
          </p:cNvPr>
          <p:cNvSpPr txBox="1"/>
          <p:nvPr/>
        </p:nvSpPr>
        <p:spPr>
          <a:xfrm>
            <a:off x="1017542" y="2404159"/>
            <a:ext cx="4020982" cy="715089"/>
          </a:xfrm>
          <a:prstGeom prst="roundRect">
            <a:avLst/>
          </a:prstGeom>
          <a:solidFill>
            <a:srgbClr val="DA9EEA"/>
          </a:solidFill>
        </p:spPr>
        <p:txBody>
          <a:bodyPr wrap="square" rtlCol="0">
            <a:spAutoFit/>
          </a:bodyPr>
          <a:lstStyle/>
          <a:p>
            <a:r>
              <a:rPr lang="en-GB"/>
              <a:t>Put 3 separate numbers into a calculation: </a:t>
            </a:r>
          </a:p>
        </p:txBody>
      </p:sp>
      <p:sp>
        <p:nvSpPr>
          <p:cNvPr id="10" name="TextBox 9">
            <a:extLst>
              <a:ext uri="{FF2B5EF4-FFF2-40B4-BE49-F238E27FC236}">
                <a16:creationId xmlns:a16="http://schemas.microsoft.com/office/drawing/2014/main" id="{31E768D6-8F87-48B0-96C8-D0885501A119}"/>
              </a:ext>
            </a:extLst>
          </p:cNvPr>
          <p:cNvSpPr txBox="1"/>
          <p:nvPr/>
        </p:nvSpPr>
        <p:spPr>
          <a:xfrm>
            <a:off x="1017542" y="3666832"/>
            <a:ext cx="4020982" cy="408623"/>
          </a:xfrm>
          <a:prstGeom prst="roundRect">
            <a:avLst/>
          </a:prstGeom>
          <a:solidFill>
            <a:srgbClr val="DA9EEA"/>
          </a:solidFill>
        </p:spPr>
        <p:txBody>
          <a:bodyPr wrap="square" rtlCol="0">
            <a:spAutoFit/>
          </a:bodyPr>
          <a:lstStyle/>
          <a:p>
            <a:r>
              <a:rPr lang="en-GB"/>
              <a:t>Use different operations (+, -):</a:t>
            </a:r>
          </a:p>
        </p:txBody>
      </p:sp>
      <p:pic>
        <p:nvPicPr>
          <p:cNvPr id="12" name="Picture 11">
            <a:extLst>
              <a:ext uri="{FF2B5EF4-FFF2-40B4-BE49-F238E27FC236}">
                <a16:creationId xmlns:a16="http://schemas.microsoft.com/office/drawing/2014/main" id="{B5AD20F3-76F4-4C96-9B4C-DD2D43C0C35C}"/>
              </a:ext>
            </a:extLst>
          </p:cNvPr>
          <p:cNvPicPr>
            <a:picLocks noChangeAspect="1"/>
          </p:cNvPicPr>
          <p:nvPr/>
        </p:nvPicPr>
        <p:blipFill>
          <a:blip r:embed="rId5"/>
          <a:stretch>
            <a:fillRect/>
          </a:stretch>
        </p:blipFill>
        <p:spPr>
          <a:xfrm>
            <a:off x="5448300" y="2480705"/>
            <a:ext cx="5792355" cy="551208"/>
          </a:xfrm>
          <a:prstGeom prst="rect">
            <a:avLst/>
          </a:prstGeom>
        </p:spPr>
      </p:pic>
      <p:pic>
        <p:nvPicPr>
          <p:cNvPr id="14" name="Picture 13">
            <a:extLst>
              <a:ext uri="{FF2B5EF4-FFF2-40B4-BE49-F238E27FC236}">
                <a16:creationId xmlns:a16="http://schemas.microsoft.com/office/drawing/2014/main" id="{80420405-EC06-410F-A1C7-C5688012F57B}"/>
              </a:ext>
            </a:extLst>
          </p:cNvPr>
          <p:cNvPicPr>
            <a:picLocks noChangeAspect="1"/>
          </p:cNvPicPr>
          <p:nvPr/>
        </p:nvPicPr>
        <p:blipFill rotWithShape="1">
          <a:blip r:embed="rId6"/>
          <a:srcRect t="9786" r="13816"/>
          <a:stretch/>
        </p:blipFill>
        <p:spPr>
          <a:xfrm>
            <a:off x="5448300" y="3826088"/>
            <a:ext cx="5811983" cy="518212"/>
          </a:xfrm>
          <a:prstGeom prst="rect">
            <a:avLst/>
          </a:prstGeom>
        </p:spPr>
      </p:pic>
      <p:sp>
        <p:nvSpPr>
          <p:cNvPr id="11" name="TextBox 10">
            <a:extLst>
              <a:ext uri="{FF2B5EF4-FFF2-40B4-BE49-F238E27FC236}">
                <a16:creationId xmlns:a16="http://schemas.microsoft.com/office/drawing/2014/main" id="{59B0BDCC-7881-405C-B653-749B7A703355}"/>
              </a:ext>
            </a:extLst>
          </p:cNvPr>
          <p:cNvSpPr txBox="1"/>
          <p:nvPr/>
        </p:nvSpPr>
        <p:spPr>
          <a:xfrm>
            <a:off x="838201" y="4851029"/>
            <a:ext cx="10857614" cy="369332"/>
          </a:xfrm>
          <a:prstGeom prst="rect">
            <a:avLst/>
          </a:prstGeom>
          <a:noFill/>
        </p:spPr>
        <p:txBody>
          <a:bodyPr wrap="square">
            <a:spAutoFit/>
          </a:bodyPr>
          <a:lstStyle/>
          <a:p>
            <a:pPr marL="285750" indent="-285750">
              <a:buBlip>
                <a:blip r:embed="rId4"/>
              </a:buBlip>
            </a:pPr>
            <a:r>
              <a:rPr lang="en-GB">
                <a:latin typeface="Nunito" panose="00000500000000000000" pitchFamily="2" charset="0"/>
              </a:rPr>
              <a:t>Remember to save your file.</a:t>
            </a:r>
          </a:p>
        </p:txBody>
      </p:sp>
    </p:spTree>
    <p:extLst>
      <p:ext uri="{BB962C8B-B14F-4D97-AF65-F5344CB8AC3E}">
        <p14:creationId xmlns:p14="http://schemas.microsoft.com/office/powerpoint/2010/main" val="1844474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lvl="0">
              <a:spcAft>
                <a:spcPts val="600"/>
              </a:spcAft>
              <a:buBlip>
                <a:blip r:embed="rId3"/>
              </a:buBlip>
            </a:pPr>
            <a:r>
              <a:rPr lang="en-GB" sz="1800">
                <a:latin typeface="Nunito" panose="00000500000000000000" pitchFamily="2" charset="0"/>
                <a:ea typeface="Times New Roman" panose="02020603050405020304" pitchFamily="18" charset="0"/>
                <a:cs typeface="Times New Roman" panose="02020603050405020304" pitchFamily="18" charset="0"/>
              </a:rPr>
              <a:t>I</a:t>
            </a:r>
            <a:r>
              <a:rPr lang="en-GB" sz="1800">
                <a:effectLst/>
                <a:latin typeface="Nunito" panose="00000500000000000000" pitchFamily="2" charset="0"/>
                <a:ea typeface="Times New Roman" panose="02020603050405020304" pitchFamily="18" charset="0"/>
                <a:cs typeface="Times New Roman" panose="02020603050405020304" pitchFamily="18" charset="0"/>
              </a:rPr>
              <a:t> can navigate around a spreadsheet.</a:t>
            </a:r>
          </a:p>
          <a:p>
            <a:pPr lvl="0">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I can explain what rows and columns are.</a:t>
            </a:r>
          </a:p>
          <a:p>
            <a:pPr lvl="0">
              <a:spcAft>
                <a:spcPts val="600"/>
              </a:spcAft>
              <a:buBlip>
                <a:blip r:embed="rId3"/>
              </a:buBlip>
            </a:pPr>
            <a:r>
              <a:rPr lang="en-GB" sz="1800">
                <a:latin typeface="Nunito" panose="00000500000000000000" pitchFamily="2" charset="0"/>
                <a:ea typeface="Times New Roman" panose="02020603050405020304" pitchFamily="18" charset="0"/>
                <a:cs typeface="Times New Roman" panose="02020603050405020304" pitchFamily="18" charset="0"/>
              </a:rPr>
              <a:t>I</a:t>
            </a:r>
            <a:r>
              <a:rPr lang="en-GB" sz="1800">
                <a:effectLst/>
                <a:latin typeface="Nunito" panose="00000500000000000000" pitchFamily="2" charset="0"/>
                <a:ea typeface="Times New Roman" panose="02020603050405020304" pitchFamily="18" charset="0"/>
                <a:cs typeface="Times New Roman" panose="02020603050405020304" pitchFamily="18" charset="0"/>
              </a:rPr>
              <a:t> can enter data into cells. </a:t>
            </a:r>
          </a:p>
          <a:p>
            <a:pPr>
              <a:spcAft>
                <a:spcPts val="600"/>
              </a:spcAft>
              <a:buBlip>
                <a:blip r:embed="rId3"/>
              </a:buBlip>
            </a:pPr>
            <a:r>
              <a:rPr lang="en-GB" sz="1800">
                <a:effectLst/>
                <a:latin typeface="Nunito" panose="00000500000000000000" pitchFamily="2" charset="0"/>
                <a:ea typeface="Times New Roman" panose="02020603050405020304" pitchFamily="18" charset="0"/>
                <a:cs typeface="Times New Roman" panose="02020603050405020304" pitchFamily="18" charset="0"/>
              </a:rPr>
              <a:t>I can create a table of data on a spreadsheet.</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12</a:t>
            </a:fld>
            <a:endParaRPr lang="en-GB" sz="1050"/>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2" ma:contentTypeDescription="Create a new document." ma:contentTypeScope="" ma:versionID="f7c63f8deda944830f6afa622c56cc2b">
  <xsd:schema xmlns:xsd="http://www.w3.org/2001/XMLSchema" xmlns:xs="http://www.w3.org/2001/XMLSchema" xmlns:p="http://schemas.microsoft.com/office/2006/metadata/properties" xmlns:ns2="13450042-f009-418d-a922-a3175eeea887" xmlns:ns3="13d5997a-e98d-49c4-b2de-b6e4809b0311" targetNamespace="http://schemas.microsoft.com/office/2006/metadata/properties" ma:root="true" ma:fieldsID="a64a0ee0b872743f16c31adfa54b9d1e" ns2:_="" ns3:_="">
    <xsd:import namespace="13450042-f009-418d-a922-a3175eeea887"/>
    <xsd:import namespace="13d5997a-e98d-49c4-b2de-b6e4809b031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3d5997a-e98d-49c4-b2de-b6e4809b03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EA2DC3-255D-4625-92DC-64D87AC08C44}">
  <ds:schemaRefs>
    <ds:schemaRef ds:uri="13450042-f009-418d-a922-a3175eeea887"/>
    <ds:schemaRef ds:uri="13d5997a-e98d-49c4-b2de-b6e4809b031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963F61E-650D-4EC9-9AA3-CD6C03C4BDE1}">
  <ds:schemaRefs>
    <ds:schemaRef ds:uri="13450042-f009-418d-a922-a3175eeea887"/>
    <ds:schemaRef ds:uri="13d5997a-e98d-49c4-b2de-b6e4809b031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FF2F33F-5076-4400-BB2A-AEDD9CA959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12</Slides>
  <Notes>12</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Lesson 1:</vt:lpstr>
      <vt:lpstr>Aims</vt:lpstr>
      <vt:lpstr>Success Criteria</vt:lpstr>
      <vt:lpstr>Introduction</vt:lpstr>
      <vt:lpstr>Introduction</vt:lpstr>
      <vt:lpstr>Getting to know 2Calculate</vt:lpstr>
      <vt:lpstr>Key Vocabulary </vt:lpstr>
      <vt:lpstr>Activity 1: Writing Numbers &amp; Name</vt:lpstr>
      <vt:lpstr>Activity 2: Colouring Cells</vt:lpstr>
      <vt:lpstr>Activity 3: Toy Data</vt:lpstr>
      <vt:lpstr>Extension </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Spreadsheets Crash Course Year 2 Lesson 1 Slideshow</dc:title>
  <dc:creator>©2021 2Simple Limited</dc:creator>
  <cp:revision>1</cp:revision>
  <dcterms:created xsi:type="dcterms:W3CDTF">2021-04-13T07:23:00Z</dcterms:created>
  <dcterms:modified xsi:type="dcterms:W3CDTF">2021-10-28T08:38:33Z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