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2" r:id="rId14"/>
    <p:sldId id="299" r:id="rId15"/>
    <p:sldId id="304" r:id="rId16"/>
    <p:sldId id="313" r:id="rId17"/>
    <p:sldId id="305" r:id="rId18"/>
    <p:sldId id="310" r:id="rId19"/>
    <p:sldId id="311" r:id="rId20"/>
    <p:sldId id="308" r:id="rId21"/>
    <p:sldId id="31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28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116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F09E983-AB18-4549-BDCA-35BF01C9615A}"/>
    <pc:docChg chg="custSel modSld">
      <pc:chgData name="James Clegg" userId="c6df1435-7a36-4b38-be4d-16e68e91152f" providerId="ADAL" clId="{FF09E983-AB18-4549-BDCA-35BF01C9615A}" dt="2020-12-08T19:56:57.118" v="9"/>
      <pc:docMkLst>
        <pc:docMk/>
      </pc:docMkLst>
      <pc:sldChg chg="modTransition">
        <pc:chgData name="James Clegg" userId="c6df1435-7a36-4b38-be4d-16e68e91152f" providerId="ADAL" clId="{FF09E983-AB18-4549-BDCA-35BF01C9615A}" dt="2020-12-08T19:56:57.118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F09E983-AB18-4549-BDCA-35BF01C9615A}" dt="2020-12-08T19:56:57.118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4128357408" sldId="298"/>
        </pc:sldMkLst>
        <pc:picChg chg="del">
          <ac:chgData name="James Clegg" userId="c6df1435-7a36-4b38-be4d-16e68e91152f" providerId="ADAL" clId="{FF09E983-AB18-4549-BDCA-35BF01C9615A}" dt="2020-12-08T19:56:21.725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FF09E983-AB18-4549-BDCA-35BF01C9615A}" dt="2020-12-08T19:56:57.118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195527484" sldId="304"/>
        </pc:sldMkLst>
        <pc:picChg chg="del">
          <ac:chgData name="James Clegg" userId="c6df1435-7a36-4b38-be4d-16e68e91152f" providerId="ADAL" clId="{FF09E983-AB18-4549-BDCA-35BF01C9615A}" dt="2020-12-08T19:56:28.634" v="2" actId="478"/>
          <ac:picMkLst>
            <pc:docMk/>
            <pc:sldMk cId="3195527484" sldId="304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226144458" sldId="305"/>
        </pc:sldMkLst>
        <pc:picChg chg="del">
          <ac:chgData name="James Clegg" userId="c6df1435-7a36-4b38-be4d-16e68e91152f" providerId="ADAL" clId="{FF09E983-AB18-4549-BDCA-35BF01C9615A}" dt="2020-12-08T19:56:34.778" v="4" actId="478"/>
          <ac:picMkLst>
            <pc:docMk/>
            <pc:sldMk cId="3226144458" sldId="305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1434317134" sldId="308"/>
        </pc:sldMkLst>
        <pc:picChg chg="del">
          <ac:chgData name="James Clegg" userId="c6df1435-7a36-4b38-be4d-16e68e91152f" providerId="ADAL" clId="{FF09E983-AB18-4549-BDCA-35BF01C9615A}" dt="2020-12-08T19:56:44.779" v="7" actId="478"/>
          <ac:picMkLst>
            <pc:docMk/>
            <pc:sldMk cId="1434317134" sldId="308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449782315" sldId="310"/>
        </pc:sldMkLst>
        <pc:picChg chg="del">
          <ac:chgData name="James Clegg" userId="c6df1435-7a36-4b38-be4d-16e68e91152f" providerId="ADAL" clId="{FF09E983-AB18-4549-BDCA-35BF01C9615A}" dt="2020-12-08T19:56:37.913" v="5" actId="478"/>
          <ac:picMkLst>
            <pc:docMk/>
            <pc:sldMk cId="3449782315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4227650554" sldId="311"/>
        </pc:sldMkLst>
        <pc:picChg chg="del">
          <ac:chgData name="James Clegg" userId="c6df1435-7a36-4b38-be4d-16e68e91152f" providerId="ADAL" clId="{FF09E983-AB18-4549-BDCA-35BF01C9615A}" dt="2020-12-08T19:56:41.634" v="6" actId="478"/>
          <ac:picMkLst>
            <pc:docMk/>
            <pc:sldMk cId="4227650554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981325738" sldId="312"/>
        </pc:sldMkLst>
        <pc:picChg chg="del">
          <ac:chgData name="James Clegg" userId="c6df1435-7a36-4b38-be4d-16e68e91152f" providerId="ADAL" clId="{FF09E983-AB18-4549-BDCA-35BF01C9615A}" dt="2020-12-08T19:56:25.783" v="1" actId="478"/>
          <ac:picMkLst>
            <pc:docMk/>
            <pc:sldMk cId="3981325738" sldId="312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016244766" sldId="313"/>
        </pc:sldMkLst>
        <pc:picChg chg="del">
          <ac:chgData name="James Clegg" userId="c6df1435-7a36-4b38-be4d-16e68e91152f" providerId="ADAL" clId="{FF09E983-AB18-4549-BDCA-35BF01C9615A}" dt="2020-12-08T19:56:31.567" v="3" actId="478"/>
          <ac:picMkLst>
            <pc:docMk/>
            <pc:sldMk cId="3016244766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681503620" sldId="314"/>
        </pc:sldMkLst>
        <pc:picChg chg="del">
          <ac:chgData name="James Clegg" userId="c6df1435-7a36-4b38-be4d-16e68e91152f" providerId="ADAL" clId="{FF09E983-AB18-4549-BDCA-35BF01C9615A}" dt="2020-12-08T19:56:47.422" v="8" actId="478"/>
          <ac:picMkLst>
            <pc:docMk/>
            <pc:sldMk cId="681503620" sldId="314"/>
            <ac:picMk id="3" creationId="{00000000-0000-0000-0000-000000000000}"/>
          </ac:picMkLst>
        </pc:picChg>
      </pc:sldChg>
    </pc:docChg>
  </pc:docChgLst>
  <pc:docChgLst>
    <pc:chgData name="James Clegg" userId="c6df1435-7a36-4b38-be4d-16e68e91152f" providerId="ADAL" clId="{08B4225B-1277-4070-915B-4593ABBA7A43}"/>
    <pc:docChg chg="modSld">
      <pc:chgData name="James Clegg" userId="c6df1435-7a36-4b38-be4d-16e68e91152f" providerId="ADAL" clId="{08B4225B-1277-4070-915B-4593ABBA7A43}" dt="2021-01-27T13:44:47.800" v="6" actId="1076"/>
      <pc:docMkLst>
        <pc:docMk/>
      </pc:docMkLst>
      <pc:sldChg chg="modSp">
        <pc:chgData name="James Clegg" userId="c6df1435-7a36-4b38-be4d-16e68e91152f" providerId="ADAL" clId="{08B4225B-1277-4070-915B-4593ABBA7A43}" dt="2021-01-27T13:44:47.800" v="6" actId="1076"/>
        <pc:sldMkLst>
          <pc:docMk/>
          <pc:sldMk cId="3226144458" sldId="305"/>
        </pc:sldMkLst>
        <pc:spChg chg="mod">
          <ac:chgData name="James Clegg" userId="c6df1435-7a36-4b38-be4d-16e68e91152f" providerId="ADAL" clId="{08B4225B-1277-4070-915B-4593ABBA7A43}" dt="2021-01-27T13:44:47.800" v="6" actId="1076"/>
          <ac:spMkLst>
            <pc:docMk/>
            <pc:sldMk cId="3226144458" sldId="305"/>
            <ac:spMk id="9" creationId="{00000000-0000-0000-0000-000000000000}"/>
          </ac:spMkLst>
        </pc:spChg>
        <pc:spChg chg="mod">
          <ac:chgData name="James Clegg" userId="c6df1435-7a36-4b38-be4d-16e68e91152f" providerId="ADAL" clId="{08B4225B-1277-4070-915B-4593ABBA7A43}" dt="2021-01-27T13:44:43.608" v="5" actId="1076"/>
          <ac:spMkLst>
            <pc:docMk/>
            <pc:sldMk cId="3226144458" sldId="305"/>
            <ac:spMk id="10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26.png"/><Relationship Id="rId10" Type="http://schemas.openxmlformats.org/officeDocument/2006/relationships/image" Target="../media/image17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image" Target="../media/image30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5.png"/><Relationship Id="rId5" Type="http://schemas.openxmlformats.org/officeDocument/2006/relationships/image" Target="../media/image31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7927" y="1770317"/>
            <a:ext cx="6376969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64322" y="5371960"/>
            <a:ext cx="304442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415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200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415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49848" y="312122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415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76419" y="1599708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41,500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30134" y="2897441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83,000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69101" y="4168235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83,415</a:t>
            </a:r>
          </a:p>
        </p:txBody>
      </p:sp>
      <p:sp>
        <p:nvSpPr>
          <p:cNvPr id="9" name="Oval 8"/>
          <p:cNvSpPr/>
          <p:nvPr/>
        </p:nvSpPr>
        <p:spPr>
          <a:xfrm>
            <a:off x="2152650" y="5371960"/>
            <a:ext cx="633883" cy="492443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946095" y="5394614"/>
            <a:ext cx="297659" cy="492443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>
            <a:cxnSpLocks/>
            <a:endCxn id="9" idx="0"/>
          </p:cNvCxnSpPr>
          <p:nvPr/>
        </p:nvCxnSpPr>
        <p:spPr>
          <a:xfrm flipH="1">
            <a:off x="2469592" y="4597909"/>
            <a:ext cx="502210" cy="77405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cxnSpLocks/>
            <a:endCxn id="10" idx="1"/>
          </p:cNvCxnSpPr>
          <p:nvPr/>
        </p:nvCxnSpPr>
        <p:spPr>
          <a:xfrm>
            <a:off x="3228545" y="4604355"/>
            <a:ext cx="761141" cy="8623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8132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2,313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5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813368"/>
              </p:ext>
            </p:extLst>
          </p:nvPr>
        </p:nvGraphicFramePr>
        <p:xfrm>
          <a:off x="1420738" y="1287721"/>
          <a:ext cx="26331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2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266843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2,313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84491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38133" y="33921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596522" y="2050439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078956" y="3382782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19779" y="337807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60602" y="338748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Rounded Rectangle 15">
            <a:extLst>
              <a:ext uri="{FF2B5EF4-FFF2-40B4-BE49-F238E27FC236}">
                <a16:creationId xmlns:a16="http://schemas.microsoft.com/office/drawing/2014/main" id="{175D0DA3-E3E6-4B47-9BD2-E3650BB6E8DB}"/>
              </a:ext>
            </a:extLst>
          </p:cNvPr>
          <p:cNvSpPr/>
          <p:nvPr/>
        </p:nvSpPr>
        <p:spPr>
          <a:xfrm rot="19441089">
            <a:off x="3334193" y="2061055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15">
            <a:extLst>
              <a:ext uri="{FF2B5EF4-FFF2-40B4-BE49-F238E27FC236}">
                <a16:creationId xmlns:a16="http://schemas.microsoft.com/office/drawing/2014/main" id="{AA8EBCE9-A92D-48B9-B9EE-E53D7289B64B}"/>
              </a:ext>
            </a:extLst>
          </p:cNvPr>
          <p:cNvSpPr/>
          <p:nvPr/>
        </p:nvSpPr>
        <p:spPr>
          <a:xfrm rot="18223714">
            <a:off x="3081823" y="1831686"/>
            <a:ext cx="397276" cy="1686867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15">
            <a:extLst>
              <a:ext uri="{FF2B5EF4-FFF2-40B4-BE49-F238E27FC236}">
                <a16:creationId xmlns:a16="http://schemas.microsoft.com/office/drawing/2014/main" id="{67252C92-DE96-49E3-B77C-802596A3FC99}"/>
              </a:ext>
            </a:extLst>
          </p:cNvPr>
          <p:cNvSpPr/>
          <p:nvPr/>
        </p:nvSpPr>
        <p:spPr>
          <a:xfrm rot="17602084">
            <a:off x="2829108" y="1624298"/>
            <a:ext cx="397276" cy="21244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6" grpId="0" animBg="1"/>
      <p:bldP spid="16" grpId="1" animBg="1"/>
      <p:bldP spid="17" grpId="0"/>
      <p:bldP spid="18" grpId="0"/>
      <p:bldP spid="19" grpId="0"/>
      <p:bldP spid="39" grpId="0" animBg="1"/>
      <p:bldP spid="39" grpId="1" animBg="1"/>
      <p:bldP spid="40" grpId="0" animBg="1"/>
      <p:bldP spid="40" grpId="1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2,313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5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420738" y="1287721"/>
          <a:ext cx="26331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2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266843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2,313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84491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38133" y="33921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047907" y="2042752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078956" y="3382782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19779" y="337807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60602" y="338748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4338091" y="409534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2,313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17278" y="4060506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629993" y="406050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79266" y="406050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33455" y="407616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978348" y="407616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495219" y="406050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600853" y="4776387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37835" y="535303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79581" y="478946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053160" y="535303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58309" y="480253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508627" y="535303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037036" y="481560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515763" y="4828682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002429" y="480240"/>
            <a:ext cx="1357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74,016</a:t>
            </a:r>
          </a:p>
        </p:txBody>
      </p:sp>
      <p:sp>
        <p:nvSpPr>
          <p:cNvPr id="39" name="Rounded Rectangle 15">
            <a:extLst>
              <a:ext uri="{FF2B5EF4-FFF2-40B4-BE49-F238E27FC236}">
                <a16:creationId xmlns:a16="http://schemas.microsoft.com/office/drawing/2014/main" id="{175D0DA3-E3E6-4B47-9BD2-E3650BB6E8DB}"/>
              </a:ext>
            </a:extLst>
          </p:cNvPr>
          <p:cNvSpPr/>
          <p:nvPr/>
        </p:nvSpPr>
        <p:spPr>
          <a:xfrm rot="2158911" flipH="1">
            <a:off x="3322378" y="1967069"/>
            <a:ext cx="397276" cy="136117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15">
            <a:extLst>
              <a:ext uri="{FF2B5EF4-FFF2-40B4-BE49-F238E27FC236}">
                <a16:creationId xmlns:a16="http://schemas.microsoft.com/office/drawing/2014/main" id="{AA8EBCE9-A92D-48B9-B9EE-E53D7289B64B}"/>
              </a:ext>
            </a:extLst>
          </p:cNvPr>
          <p:cNvSpPr/>
          <p:nvPr/>
        </p:nvSpPr>
        <p:spPr>
          <a:xfrm rot="18223714">
            <a:off x="2533208" y="1823999"/>
            <a:ext cx="397276" cy="1686867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15">
            <a:extLst>
              <a:ext uri="{FF2B5EF4-FFF2-40B4-BE49-F238E27FC236}">
                <a16:creationId xmlns:a16="http://schemas.microsoft.com/office/drawing/2014/main" id="{67252C92-DE96-49E3-B77C-802596A3FC99}"/>
              </a:ext>
            </a:extLst>
          </p:cNvPr>
          <p:cNvSpPr/>
          <p:nvPr/>
        </p:nvSpPr>
        <p:spPr>
          <a:xfrm rot="19438217">
            <a:off x="2786289" y="1954302"/>
            <a:ext cx="397276" cy="1388161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624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21" grpId="0"/>
      <p:bldP spid="2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254028"/>
              </p:ext>
            </p:extLst>
          </p:nvPr>
        </p:nvGraphicFramePr>
        <p:xfrm>
          <a:off x="1497955" y="1053122"/>
          <a:ext cx="5793600" cy="32978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3541341273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810781982"/>
                    </a:ext>
                  </a:extLst>
                </a:gridCol>
              </a:tblGrid>
              <a:tr h="6344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125846" y="112736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2,000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950885" y="1109481"/>
            <a:ext cx="772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32359" y="2099561"/>
            <a:ext cx="77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672925" y="3377717"/>
            <a:ext cx="470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33701" y="2099561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60,000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38180" y="5167047"/>
            <a:ext cx="1467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74,016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6138" y="4674604"/>
            <a:ext cx="81613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60,000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9,000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4,000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600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300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90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20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6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673026" y="1140796"/>
                <a:ext cx="4108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3026" y="1140796"/>
                <a:ext cx="410870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099385" y="334776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2,313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9385" y="334776"/>
                <a:ext cx="2294176" cy="523220"/>
              </a:xfrm>
              <a:prstGeom prst="rect">
                <a:avLst/>
              </a:prstGeom>
              <a:blipFill>
                <a:blip r:embed="rId6"/>
                <a:stretch>
                  <a:fillRect l="-5305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650046" y="1113323"/>
            <a:ext cx="807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6245474" y="1109481"/>
            <a:ext cx="772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23768" y="2099561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9,000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937240" y="2099561"/>
            <a:ext cx="799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300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231829" y="2093980"/>
            <a:ext cx="799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133701" y="3377717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4,000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3423768" y="3377717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5027189" y="3396448"/>
            <a:ext cx="61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321778" y="3377717"/>
            <a:ext cx="61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6144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8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6,324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5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027790"/>
              </p:ext>
            </p:extLst>
          </p:nvPr>
        </p:nvGraphicFramePr>
        <p:xfrm>
          <a:off x="1299148" y="1287721"/>
          <a:ext cx="34128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800">
                  <a:extLst>
                    <a:ext uri="{9D8B030D-6E8A-4147-A177-3AD203B41FA5}">
                      <a16:colId xmlns:a16="http://schemas.microsoft.com/office/drawing/2014/main" val="4254962752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77546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546" y="2753607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55493" y="404090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493" y="4040908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703975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3975" y="3401685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879422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6,324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97070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5267" y="336098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96984" y="337529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04419" y="336542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37935" y="336987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725323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5323" y="411175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4950670" y="409534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6,324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29857" y="4060506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225267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85103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07569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528406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971223" y="4051999"/>
            <a:ext cx="402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225267" y="479520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65966" y="435470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689004" y="478051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416843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70654" y="478428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525128" y="537758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967006" y="478557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14678" y="480484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051506" y="444744"/>
            <a:ext cx="1805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208,692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510330" y="3688376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3548036" y="3854724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1819891" y="3679850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974855" y="3365425"/>
            <a:ext cx="351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cxnSp>
        <p:nvCxnSpPr>
          <p:cNvPr id="43" name="Straight Connector 42"/>
          <p:cNvCxnSpPr/>
          <p:nvPr/>
        </p:nvCxnSpPr>
        <p:spPr>
          <a:xfrm flipV="1">
            <a:off x="1869970" y="3860799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3000779" y="4518588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282772" y="4337091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46" name="Straight Connector 45"/>
          <p:cNvCxnSpPr/>
          <p:nvPr/>
        </p:nvCxnSpPr>
        <p:spPr>
          <a:xfrm flipV="1">
            <a:off x="1319156" y="4527477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538211" y="47903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981849" y="537758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441299" y="537758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4191992" y="2027789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978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1" grpId="1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39" grpId="1"/>
      <p:bldP spid="41" grpId="0"/>
      <p:bldP spid="42" grpId="0"/>
      <p:bldP spid="45" grpId="0"/>
      <p:bldP spid="47" grpId="0"/>
      <p:bldP spid="48" grpId="0"/>
      <p:bldP spid="49" grpId="0"/>
      <p:bldP spid="50" grpId="0" animBg="1"/>
      <p:bldP spid="5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4,145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5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931106"/>
              </p:ext>
            </p:extLst>
          </p:nvPr>
        </p:nvGraphicFramePr>
        <p:xfrm>
          <a:off x="1451555" y="1287721"/>
          <a:ext cx="34128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800">
                  <a:extLst>
                    <a:ext uri="{9D8B030D-6E8A-4147-A177-3AD203B41FA5}">
                      <a16:colId xmlns:a16="http://schemas.microsoft.com/office/drawing/2014/main" val="4254962752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98213" y="413050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213" y="4130501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832931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931" y="3401685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5008378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4,145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26026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89392" y="339585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61106" y="341017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80267" y="340030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72746" y="340474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854279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4279" y="411175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5079626" y="409534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4,145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58813" y="4060506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89392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49225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83417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710560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37853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89392" y="479520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75508" y="434479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53126" y="478051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75109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46502" y="478428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276288" y="534853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131134" y="478557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572944" y="480484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975609" y="475313"/>
            <a:ext cx="1805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215,540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671753" y="3699764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3709459" y="3866112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3110321" y="4508678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397982" y="4344767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cxnSp>
        <p:nvCxnSpPr>
          <p:cNvPr id="46" name="Straight Connector 45"/>
          <p:cNvCxnSpPr/>
          <p:nvPr/>
        </p:nvCxnSpPr>
        <p:spPr>
          <a:xfrm flipV="1">
            <a:off x="1434366" y="4517567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696470" y="47903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145977" y="5338067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519974" y="435323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cxnSp>
        <p:nvCxnSpPr>
          <p:cNvPr id="51" name="Straight Connector 50"/>
          <p:cNvCxnSpPr/>
          <p:nvPr/>
        </p:nvCxnSpPr>
        <p:spPr>
          <a:xfrm flipV="1">
            <a:off x="2554787" y="4517118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27650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18" grpId="0"/>
      <p:bldP spid="19" grpId="0"/>
      <p:bldP spid="21" grpId="0"/>
      <p:bldP spid="2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5" grpId="0"/>
      <p:bldP spid="47" grpId="0"/>
      <p:bldP spid="48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7320952"/>
              </p:ext>
            </p:extLst>
          </p:nvPr>
        </p:nvGraphicFramePr>
        <p:xfrm>
          <a:off x="1346056" y="1595147"/>
          <a:ext cx="301272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120">
                  <a:extLst>
                    <a:ext uri="{9D8B030D-6E8A-4147-A177-3AD203B41FA5}">
                      <a16:colId xmlns:a16="http://schemas.microsoft.com/office/drawing/2014/main" val="4254962752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67055" y="318644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055" y="3186442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67055" y="440829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055" y="4408291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312472" y="3834520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2472" y="3834520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4487919" y="379100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5,402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05567" y="379738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68711" y="372210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13717" y="438080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333820" y="454458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3820" y="4544588"/>
                <a:ext cx="3241963" cy="584775"/>
              </a:xfrm>
              <a:prstGeom prst="rect">
                <a:avLst/>
              </a:prstGeom>
              <a:blipFill>
                <a:blip r:embed="rId8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4556492" y="4511959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5,402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38354" y="4493341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71816" y="372210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09015" y="5095806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27277" y="439363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921713" y="4406657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15680" y="441562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14272" y="406924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31629" y="397912"/>
            <a:ext cx="6870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Can you spot the three errors?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02635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84283" y="440829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922382" y="440096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391735" y="406924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30" name="Straight Connector 29"/>
          <p:cNvCxnSpPr/>
          <p:nvPr/>
        </p:nvCxnSpPr>
        <p:spPr>
          <a:xfrm flipV="1">
            <a:off x="2429441" y="4235590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900576" y="438630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37660" y="507955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1</a:t>
            </a: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1942492" y="4238599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Rounded Rectangle 39"/>
          <p:cNvSpPr/>
          <p:nvPr/>
        </p:nvSpPr>
        <p:spPr>
          <a:xfrm rot="19457912">
            <a:off x="3652247" y="2262996"/>
            <a:ext cx="397276" cy="1458024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3385964" y="3759305"/>
            <a:ext cx="397276" cy="48884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2920797" y="4430357"/>
            <a:ext cx="397276" cy="48884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3409739" y="2409825"/>
            <a:ext cx="397276" cy="114092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2393397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920488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399604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17130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885062" y="5083620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962274" y="5099869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6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433474" y="5091744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922256" y="508768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431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-0.05521 0.0011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8" y="9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05677 -4.07407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022E-16 L -0.05816 -0.0009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" y="46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-0.0592 0.00185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9" y="9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05365 0.0011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7" grpId="0"/>
      <p:bldP spid="18" grpId="0"/>
      <p:bldP spid="18" grpId="1"/>
      <p:bldP spid="18" grpId="2"/>
      <p:bldP spid="20" grpId="0"/>
      <p:bldP spid="20" grpId="1"/>
      <p:bldP spid="21" grpId="0"/>
      <p:bldP spid="21" grpId="1"/>
      <p:bldP spid="25" grpId="0"/>
      <p:bldP spid="26" grpId="0"/>
      <p:bldP spid="26" grpId="1"/>
      <p:bldP spid="28" grpId="0"/>
      <p:bldP spid="34" grpId="0"/>
      <p:bldP spid="34" grpId="1"/>
      <p:bldP spid="35" grpId="0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/>
      <p:bldP spid="46" grpId="0"/>
      <p:bldP spid="47" grpId="0"/>
      <p:bldP spid="48" grpId="0"/>
      <p:bldP spid="53" grpId="0"/>
      <p:bldP spid="54" grpId="0"/>
      <p:bldP spid="55" grpId="0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C7290-1394-4C40-A5C1-35265893D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8150362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6.7|6.4|5|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1.1|1.2|5.7|2.3|1.3|0.5|3.5|2.2|0.3|2.7|1.5|0.3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|3.1|4.7|6.1|1.1|0.3|4|0.9|0.3|3.2|1|0.5|5.6|3|1.7|3.8|2.6|2.1|1.8|1.4|1.1|2.1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22|8.4|9.7|5.1|2.9|10.9|2.9|2.2|2.3|2.7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.7|10.2|4.2|15|4|3.4|12.5|1.7|7.9|9.8|1.7|2.1|1.7|3.7|10.6|2.4|2.8|6.2|4.3|4.7|2.1|0.1|3.9|1.9|0.9|1.4|0.7|1|0.7|1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2.6|2.2|11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4.1|3.2|2.7|4.2|1|2|3|2.5|5.6|3.3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dcmitype/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schemas.microsoft.com/office/2006/documentManagement/types"/>
    <ds:schemaRef ds:uri="http://www.w3.org/XML/1998/namespace"/>
    <ds:schemaRef ds:uri="http://purl.org/dc/elements/1.1/"/>
    <ds:schemaRef ds:uri="http://schemas.openxmlformats.org/package/2006/metadata/core-properties"/>
    <ds:schemaRef ds:uri="cee99ee9-287b-4f9a-957c-ba5ae7375c9a"/>
  </ds:schemaRefs>
</ds:datastoreItem>
</file>

<file path=customXml/itemProps2.xml><?xml version="1.0" encoding="utf-8"?>
<ds:datastoreItem xmlns:ds="http://schemas.openxmlformats.org/officeDocument/2006/customXml" ds:itemID="{294F9B04-E9C5-4F7C-9D69-91ADB56E6B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8917</TotalTime>
  <Words>366</Words>
  <Application>Microsoft Office PowerPoint</Application>
  <PresentationFormat>On-screen Show (4:3)</PresentationFormat>
  <Paragraphs>242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236</cp:revision>
  <dcterms:created xsi:type="dcterms:W3CDTF">2019-07-05T11:02:13Z</dcterms:created>
  <dcterms:modified xsi:type="dcterms:W3CDTF">2021-01-27T13:45:07Z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