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664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250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120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85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91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963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875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235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231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567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943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40E4F-C4D7-443B-9845-58316824019D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24995-A85A-4864-BDEE-66A30E0F1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849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youtu.be/PJhrkow4xUY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rspb.org.uk/get-involved/activities/birdwatch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F4sNi2PUiW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Big Garden Birdwatch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Monday 24</a:t>
            </a:r>
            <a:r>
              <a:rPr lang="en-GB" baseline="30000" dirty="0" smtClean="0"/>
              <a:t>th</a:t>
            </a:r>
            <a:r>
              <a:rPr lang="en-GB" dirty="0" smtClean="0"/>
              <a:t> January 2022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2885" y="385762"/>
            <a:ext cx="3748224" cy="1874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72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Big Garden Birdwatch </a:t>
            </a:r>
            <a:br>
              <a:rPr lang="en-GB" dirty="0" smtClean="0"/>
            </a:br>
            <a:r>
              <a:rPr lang="en-GB" dirty="0" smtClean="0"/>
              <a:t>28-30 January 2022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Have you heard of the annual birdwatch?</a:t>
            </a:r>
          </a:p>
          <a:p>
            <a:endParaRPr lang="en-GB" sz="3200" dirty="0" smtClean="0"/>
          </a:p>
          <a:p>
            <a:r>
              <a:rPr lang="en-GB" sz="3200" dirty="0" smtClean="0"/>
              <a:t>Have you done it before?</a:t>
            </a:r>
          </a:p>
          <a:p>
            <a:endParaRPr lang="en-GB" sz="3200" dirty="0" smtClean="0"/>
          </a:p>
          <a:p>
            <a:r>
              <a:rPr lang="en-GB" sz="3200" dirty="0" smtClean="0"/>
              <a:t>Do you know what you have to do?</a:t>
            </a:r>
          </a:p>
          <a:p>
            <a:endParaRPr lang="en-GB" sz="3200" dirty="0" smtClean="0"/>
          </a:p>
          <a:p>
            <a:r>
              <a:rPr lang="en-GB" sz="3200" dirty="0" smtClean="0"/>
              <a:t>Have they already signed up?</a:t>
            </a:r>
            <a:endParaRPr lang="en-GB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6620" y="365125"/>
            <a:ext cx="3344166" cy="324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77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it?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</a:t>
            </a:r>
            <a:r>
              <a:rPr lang="en-GB" dirty="0" smtClean="0"/>
              <a:t>very </a:t>
            </a:r>
            <a:r>
              <a:rPr lang="en-GB" dirty="0"/>
              <a:t>year, </a:t>
            </a:r>
            <a:r>
              <a:rPr lang="en-GB" dirty="0" smtClean="0"/>
              <a:t>people </a:t>
            </a:r>
            <a:r>
              <a:rPr lang="en-GB" dirty="0"/>
              <a:t>across the UK sit down for one hour over the course of a given weekend to count all the feathered visitors to their garden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smtClean="0"/>
              <a:t>If you’ve </a:t>
            </a:r>
            <a:r>
              <a:rPr lang="en-GB" dirty="0"/>
              <a:t>participated in this before, </a:t>
            </a:r>
            <a:r>
              <a:rPr lang="en-GB" dirty="0" smtClean="0"/>
              <a:t>can you remember any birds you’ve </a:t>
            </a:r>
            <a:r>
              <a:rPr lang="en-GB" dirty="0"/>
              <a:t>spotted, or perhaps where </a:t>
            </a:r>
            <a:r>
              <a:rPr lang="en-GB" dirty="0" smtClean="0"/>
              <a:t>you </a:t>
            </a:r>
            <a:r>
              <a:rPr lang="en-GB" dirty="0"/>
              <a:t>sat to watch </a:t>
            </a:r>
            <a:r>
              <a:rPr lang="en-GB" dirty="0" smtClean="0"/>
              <a:t>them</a:t>
            </a:r>
            <a:r>
              <a:rPr lang="en-GB" dirty="0"/>
              <a:t>?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Did you </a:t>
            </a:r>
            <a:r>
              <a:rPr lang="en-GB" dirty="0"/>
              <a:t>use any special equipment such as a pair of binoculars or a bird-spotting guide?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4463" y="365125"/>
            <a:ext cx="3810000" cy="120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99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Which birds?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Which </a:t>
            </a:r>
            <a:r>
              <a:rPr lang="en-GB" dirty="0"/>
              <a:t>birds </a:t>
            </a:r>
            <a:r>
              <a:rPr lang="en-GB" dirty="0" smtClean="0"/>
              <a:t>do you think were </a:t>
            </a:r>
            <a:r>
              <a:rPr lang="en-GB" dirty="0"/>
              <a:t>most commonly counted last </a:t>
            </a:r>
            <a:r>
              <a:rPr lang="en-GB" dirty="0" smtClean="0"/>
              <a:t>year?  </a:t>
            </a:r>
          </a:p>
          <a:p>
            <a:r>
              <a:rPr lang="en-GB" dirty="0" smtClean="0"/>
              <a:t>Write a list and then compare it with the last year’s results in the clip.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https://youtu.be/PJhrkow4xUY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How did you do?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846" y="3363277"/>
            <a:ext cx="2974385" cy="297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63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name these birds from the Top 10?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01" y="4144464"/>
            <a:ext cx="2466975" cy="1847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956" y="1894456"/>
            <a:ext cx="2476500" cy="184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456" y="4392114"/>
            <a:ext cx="2847975" cy="1600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7434" y="1894456"/>
            <a:ext cx="2466975" cy="18478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4727" y="1915718"/>
            <a:ext cx="2466975" cy="18478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8933" y="3988598"/>
            <a:ext cx="2143125" cy="2133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04560" y="4268289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19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Big Garden Birdwatch </a:t>
            </a:r>
            <a:br>
              <a:rPr lang="en-GB" dirty="0" smtClean="0"/>
            </a:br>
            <a:r>
              <a:rPr lang="en-GB" dirty="0" smtClean="0"/>
              <a:t>28-30 January 2022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This year’s big garden birdwatch is running next weekend</a:t>
            </a:r>
          </a:p>
          <a:p>
            <a:endParaRPr lang="en-GB" dirty="0"/>
          </a:p>
          <a:p>
            <a:r>
              <a:rPr lang="en-GB" dirty="0" smtClean="0"/>
              <a:t>The RSPB will use the statistics that they gather to help discover more about the health and welfare of bird species in the country</a:t>
            </a:r>
          </a:p>
          <a:p>
            <a:endParaRPr lang="en-GB" dirty="0"/>
          </a:p>
          <a:p>
            <a:r>
              <a:rPr lang="en-GB" dirty="0" smtClean="0"/>
              <a:t>In school, those who do Forest School will be doing some work towards the birdwatch</a:t>
            </a:r>
          </a:p>
          <a:p>
            <a:endParaRPr lang="en-GB" dirty="0"/>
          </a:p>
          <a:p>
            <a:r>
              <a:rPr lang="en-GB" dirty="0" smtClean="0"/>
              <a:t>Don’t forget you can do this at home next weekend!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https://www.rspb.org.uk/get-involved/activities/birdwatch/</a:t>
            </a:r>
            <a:r>
              <a:rPr lang="en-GB" dirty="0" smtClean="0"/>
              <a:t> 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4631" y="36512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030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Prayer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Dear God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Thank you for the many different kinds of birds that visit our gardens.</a:t>
            </a:r>
          </a:p>
          <a:p>
            <a:pPr marL="0" indent="0">
              <a:buNone/>
            </a:pPr>
            <a:r>
              <a:rPr lang="en-GB" dirty="0" smtClean="0"/>
              <a:t>Please help us to take the time to remember how beautiful they are.</a:t>
            </a:r>
          </a:p>
          <a:p>
            <a:pPr marL="0" indent="0">
              <a:buNone/>
            </a:pPr>
            <a:r>
              <a:rPr lang="en-GB" dirty="0" smtClean="0"/>
              <a:t>Thank you that we are so precious to you.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 smtClean="0"/>
              <a:t>Amen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Let’s join together to say </a:t>
            </a:r>
            <a:r>
              <a:rPr lang="en-GB" b="1" dirty="0" smtClean="0"/>
              <a:t>The Lord’s Prayer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776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Song – Three Little Birds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>
              <a:hlinkClick r:id="rId2"/>
            </a:endParaRPr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https://www.youtube.com/watch?v=F4sNi2PUiWM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2454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291</Words>
  <Application>Microsoft Office PowerPoint</Application>
  <PresentationFormat>Widescreen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The Big Garden Birdwatch</vt:lpstr>
      <vt:lpstr>The Big Garden Birdwatch  28-30 January 2022</vt:lpstr>
      <vt:lpstr>What is it?</vt:lpstr>
      <vt:lpstr>Which birds?</vt:lpstr>
      <vt:lpstr>Can you name these birds from the Top 10?</vt:lpstr>
      <vt:lpstr>The Big Garden Birdwatch  28-30 January 2022</vt:lpstr>
      <vt:lpstr>Prayer</vt:lpstr>
      <vt:lpstr>Song – Three Little Birds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Big Garden Birdwatch</dc:title>
  <dc:creator>Mrs M. Roberts</dc:creator>
  <cp:lastModifiedBy>Mrs K. Ryker</cp:lastModifiedBy>
  <cp:revision>4</cp:revision>
  <dcterms:created xsi:type="dcterms:W3CDTF">2022-01-23T20:41:35Z</dcterms:created>
  <dcterms:modified xsi:type="dcterms:W3CDTF">2022-01-24T07:40:42Z</dcterms:modified>
</cp:coreProperties>
</file>