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4" r:id="rId4"/>
  </p:sldMasterIdLst>
  <p:notesMasterIdLst>
    <p:notesMasterId r:id="rId14"/>
  </p:notesMasterIdLst>
  <p:sldIdLst>
    <p:sldId id="256" r:id="rId5"/>
    <p:sldId id="257" r:id="rId6"/>
    <p:sldId id="258" r:id="rId7"/>
    <p:sldId id="259" r:id="rId8"/>
    <p:sldId id="300" r:id="rId9"/>
    <p:sldId id="307" r:id="rId10"/>
    <p:sldId id="308" r:id="rId11"/>
    <p:sldId id="306" r:id="rId12"/>
    <p:sldId id="269" r:id="rId13"/>
  </p:sldIdLst>
  <p:sldSz cx="12192000" cy="6858000"/>
  <p:notesSz cx="6858000" cy="9144000"/>
  <p:embeddedFontLst>
    <p:embeddedFont>
      <p:font typeface="Calibri" panose="020F0502020204030204" pitchFamily="34" charset="0"/>
      <p:regular r:id="rId15"/>
      <p:bold r:id="rId16"/>
      <p:italic r:id="rId17"/>
      <p:boldItalic r:id="rId18"/>
    </p:embeddedFont>
    <p:embeddedFont>
      <p:font typeface="Calibri Light" panose="020F0302020204030204" pitchFamily="34" charset="0"/>
      <p:regular r:id="rId19"/>
      <p:italic r:id="rId20"/>
    </p:embeddedFont>
    <p:embeddedFont>
      <p:font typeface="Nunito" panose="00000500000000000000" pitchFamily="2" charset="0"/>
      <p:regular r:id="rId21"/>
      <p:bold r:id="rId22"/>
      <p:italic r:id="rId23"/>
      <p:boldItalic r:id="rId24"/>
    </p:embeddedFont>
    <p:embeddedFont>
      <p:font typeface="Palanquin" panose="020B0004020203020204" pitchFamily="34" charset="0"/>
      <p:regular r:id="rId25"/>
      <p:bold r:id="rId26"/>
    </p:embeddedFont>
    <p:embeddedFont>
      <p:font typeface="Palanquin Dark SemiBold" panose="020B0704020203020204" pitchFamily="34" charset="0"/>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78E2"/>
    <a:srgbClr val="8E24A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7EC3A3-041F-42F4-8CF7-1F0A1A1A2919}" v="1" dt="2021-08-25T11:14:15.5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2256" autoAdjust="0"/>
  </p:normalViewPr>
  <p:slideViewPr>
    <p:cSldViewPr snapToGrid="0">
      <p:cViewPr varScale="1">
        <p:scale>
          <a:sx n="90" d="100"/>
          <a:sy n="90" d="100"/>
        </p:scale>
        <p:origin x="125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customXml" Target="../customXml/item3.xml"/><Relationship Id="rId21" Type="http://schemas.openxmlformats.org/officeDocument/2006/relationships/font" Target="fonts/font7.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3.fntdata"/><Relationship Id="rId25" Type="http://schemas.openxmlformats.org/officeDocument/2006/relationships/font" Target="fonts/font11.fntdata"/><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0.fntdata"/><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5.fntdata"/><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 Salisbury" userId="b64cd180-038e-4743-8e05-afde79732230" providerId="ADAL" clId="{B3CED0A0-2788-4F91-BE58-5ACE5BE92B74}"/>
    <pc:docChg chg="modSld">
      <pc:chgData name="Kat Salisbury" userId="b64cd180-038e-4743-8e05-afde79732230" providerId="ADAL" clId="{B3CED0A0-2788-4F91-BE58-5ACE5BE92B74}" dt="2021-07-28T12:32:18.760" v="156"/>
      <pc:docMkLst>
        <pc:docMk/>
      </pc:docMkLst>
      <pc:sldChg chg="modSp mod modNotesTx">
        <pc:chgData name="Kat Salisbury" userId="b64cd180-038e-4743-8e05-afde79732230" providerId="ADAL" clId="{B3CED0A0-2788-4F91-BE58-5ACE5BE92B74}" dt="2021-07-28T11:07:38.194" v="18" actId="2711"/>
        <pc:sldMkLst>
          <pc:docMk/>
          <pc:sldMk cId="868589891" sldId="256"/>
        </pc:sldMkLst>
        <pc:spChg chg="mod">
          <ac:chgData name="Kat Salisbury" userId="b64cd180-038e-4743-8e05-afde79732230" providerId="ADAL" clId="{B3CED0A0-2788-4F91-BE58-5ACE5BE92B74}" dt="2021-07-28T11:07:38.194" v="18" actId="2711"/>
          <ac:spMkLst>
            <pc:docMk/>
            <pc:sldMk cId="868589891" sldId="256"/>
            <ac:spMk id="3" creationId="{387BD2A7-BC2A-4300-AFBB-8B3304D19C99}"/>
          </ac:spMkLst>
        </pc:spChg>
      </pc:sldChg>
      <pc:sldChg chg="modSp mod">
        <pc:chgData name="Kat Salisbury" userId="b64cd180-038e-4743-8e05-afde79732230" providerId="ADAL" clId="{B3CED0A0-2788-4F91-BE58-5ACE5BE92B74}" dt="2021-07-28T12:30:27.941" v="144" actId="20577"/>
        <pc:sldMkLst>
          <pc:docMk/>
          <pc:sldMk cId="2631787978" sldId="259"/>
        </pc:sldMkLst>
        <pc:spChg chg="mod">
          <ac:chgData name="Kat Salisbury" userId="b64cd180-038e-4743-8e05-afde79732230" providerId="ADAL" clId="{B3CED0A0-2788-4F91-BE58-5ACE5BE92B74}" dt="2021-07-28T11:21:12.806" v="19" actId="1076"/>
          <ac:spMkLst>
            <pc:docMk/>
            <pc:sldMk cId="2631787978" sldId="259"/>
            <ac:spMk id="2" creationId="{236B04E1-0535-4D08-97CE-B5DBA22C90C9}"/>
          </ac:spMkLst>
        </pc:spChg>
        <pc:spChg chg="mod">
          <ac:chgData name="Kat Salisbury" userId="b64cd180-038e-4743-8e05-afde79732230" providerId="ADAL" clId="{B3CED0A0-2788-4F91-BE58-5ACE5BE92B74}" dt="2021-07-28T11:22:09.935" v="37" actId="20577"/>
          <ac:spMkLst>
            <pc:docMk/>
            <pc:sldMk cId="2631787978" sldId="259"/>
            <ac:spMk id="6" creationId="{E62588E9-EA66-421A-9377-37D8CFDB7762}"/>
          </ac:spMkLst>
        </pc:spChg>
        <pc:spChg chg="mod">
          <ac:chgData name="Kat Salisbury" userId="b64cd180-038e-4743-8e05-afde79732230" providerId="ADAL" clId="{B3CED0A0-2788-4F91-BE58-5ACE5BE92B74}" dt="2021-07-28T11:21:25.193" v="21" actId="1076"/>
          <ac:spMkLst>
            <pc:docMk/>
            <pc:sldMk cId="2631787978" sldId="259"/>
            <ac:spMk id="26" creationId="{CFB4AA19-A1F3-4902-B6AE-B564F6547393}"/>
          </ac:spMkLst>
        </pc:spChg>
        <pc:spChg chg="mod">
          <ac:chgData name="Kat Salisbury" userId="b64cd180-038e-4743-8e05-afde79732230" providerId="ADAL" clId="{B3CED0A0-2788-4F91-BE58-5ACE5BE92B74}" dt="2021-07-28T12:29:17.336" v="132" actId="5793"/>
          <ac:spMkLst>
            <pc:docMk/>
            <pc:sldMk cId="2631787978" sldId="259"/>
            <ac:spMk id="32" creationId="{977A3E71-AD67-4AF2-B17B-803BF610E31A}"/>
          </ac:spMkLst>
        </pc:spChg>
        <pc:spChg chg="mod">
          <ac:chgData name="Kat Salisbury" userId="b64cd180-038e-4743-8e05-afde79732230" providerId="ADAL" clId="{B3CED0A0-2788-4F91-BE58-5ACE5BE92B74}" dt="2021-07-28T11:22:01.900" v="36" actId="20577"/>
          <ac:spMkLst>
            <pc:docMk/>
            <pc:sldMk cId="2631787978" sldId="259"/>
            <ac:spMk id="33" creationId="{051576B3-5E66-4145-B22C-DB82EE48A897}"/>
          </ac:spMkLst>
        </pc:spChg>
        <pc:spChg chg="mod">
          <ac:chgData name="Kat Salisbury" userId="b64cd180-038e-4743-8e05-afde79732230" providerId="ADAL" clId="{B3CED0A0-2788-4F91-BE58-5ACE5BE92B74}" dt="2021-07-28T12:30:27.941" v="144" actId="20577"/>
          <ac:spMkLst>
            <pc:docMk/>
            <pc:sldMk cId="2631787978" sldId="259"/>
            <ac:spMk id="42" creationId="{39FC77A3-6D4F-49C0-A2F9-C88958BE3F58}"/>
          </ac:spMkLst>
        </pc:spChg>
      </pc:sldChg>
      <pc:sldChg chg="modSp mod modNotesTx">
        <pc:chgData name="Kat Salisbury" userId="b64cd180-038e-4743-8e05-afde79732230" providerId="ADAL" clId="{B3CED0A0-2788-4F91-BE58-5ACE5BE92B74}" dt="2021-07-28T12:32:18.760" v="156"/>
        <pc:sldMkLst>
          <pc:docMk/>
          <pc:sldMk cId="423481904" sldId="269"/>
        </pc:sldMkLst>
        <pc:spChg chg="mod">
          <ac:chgData name="Kat Salisbury" userId="b64cd180-038e-4743-8e05-afde79732230" providerId="ADAL" clId="{B3CED0A0-2788-4F91-BE58-5ACE5BE92B74}" dt="2021-07-28T11:24:42.985" v="58" actId="1076"/>
          <ac:spMkLst>
            <pc:docMk/>
            <pc:sldMk cId="423481904" sldId="269"/>
            <ac:spMk id="6" creationId="{E62588E9-EA66-421A-9377-37D8CFDB7762}"/>
          </ac:spMkLst>
        </pc:spChg>
      </pc:sldChg>
      <pc:sldChg chg="modSp mod">
        <pc:chgData name="Kat Salisbury" userId="b64cd180-038e-4743-8e05-afde79732230" providerId="ADAL" clId="{B3CED0A0-2788-4F91-BE58-5ACE5BE92B74}" dt="2021-07-28T12:29:24.687" v="133" actId="5793"/>
        <pc:sldMkLst>
          <pc:docMk/>
          <pc:sldMk cId="3680250086" sldId="300"/>
        </pc:sldMkLst>
        <pc:spChg chg="mod">
          <ac:chgData name="Kat Salisbury" userId="b64cd180-038e-4743-8e05-afde79732230" providerId="ADAL" clId="{B3CED0A0-2788-4F91-BE58-5ACE5BE92B74}" dt="2021-07-28T11:22:52.771" v="49" actId="20577"/>
          <ac:spMkLst>
            <pc:docMk/>
            <pc:sldMk cId="3680250086" sldId="300"/>
            <ac:spMk id="2" creationId="{236B04E1-0535-4D08-97CE-B5DBA22C90C9}"/>
          </ac:spMkLst>
        </pc:spChg>
        <pc:spChg chg="mod">
          <ac:chgData name="Kat Salisbury" userId="b64cd180-038e-4743-8e05-afde79732230" providerId="ADAL" clId="{B3CED0A0-2788-4F91-BE58-5ACE5BE92B74}" dt="2021-07-28T11:22:16.523" v="38" actId="20577"/>
          <ac:spMkLst>
            <pc:docMk/>
            <pc:sldMk cId="3680250086" sldId="300"/>
            <ac:spMk id="6" creationId="{E62588E9-EA66-421A-9377-37D8CFDB7762}"/>
          </ac:spMkLst>
        </pc:spChg>
        <pc:spChg chg="mod">
          <ac:chgData name="Kat Salisbury" userId="b64cd180-038e-4743-8e05-afde79732230" providerId="ADAL" clId="{B3CED0A0-2788-4F91-BE58-5ACE5BE92B74}" dt="2021-07-28T12:29:24.687" v="133" actId="5793"/>
          <ac:spMkLst>
            <pc:docMk/>
            <pc:sldMk cId="3680250086" sldId="300"/>
            <ac:spMk id="27" creationId="{DFBFDDEA-02BE-49A3-93CA-0BC9430711E0}"/>
          </ac:spMkLst>
        </pc:spChg>
        <pc:spChg chg="mod">
          <ac:chgData name="Kat Salisbury" userId="b64cd180-038e-4743-8e05-afde79732230" providerId="ADAL" clId="{B3CED0A0-2788-4F91-BE58-5ACE5BE92B74}" dt="2021-07-28T11:23:51.832" v="50" actId="1076"/>
          <ac:spMkLst>
            <pc:docMk/>
            <pc:sldMk cId="3680250086" sldId="300"/>
            <ac:spMk id="34" creationId="{BDDC72D5-7B3D-4144-BC29-FC9B1FC63E65}"/>
          </ac:spMkLst>
        </pc:spChg>
      </pc:sldChg>
      <pc:sldChg chg="modSp mod">
        <pc:chgData name="Kat Salisbury" userId="b64cd180-038e-4743-8e05-afde79732230" providerId="ADAL" clId="{B3CED0A0-2788-4F91-BE58-5ACE5BE92B74}" dt="2021-07-28T12:28:42.734" v="131" actId="20577"/>
        <pc:sldMkLst>
          <pc:docMk/>
          <pc:sldMk cId="2156488605" sldId="306"/>
        </pc:sldMkLst>
        <pc:spChg chg="mod">
          <ac:chgData name="Kat Salisbury" userId="b64cd180-038e-4743-8e05-afde79732230" providerId="ADAL" clId="{B3CED0A0-2788-4F91-BE58-5ACE5BE92B74}" dt="2021-07-28T11:24:40.062" v="57" actId="1076"/>
          <ac:spMkLst>
            <pc:docMk/>
            <pc:sldMk cId="2156488605" sldId="306"/>
            <ac:spMk id="6" creationId="{E62588E9-EA66-421A-9377-37D8CFDB7762}"/>
          </ac:spMkLst>
        </pc:spChg>
        <pc:spChg chg="mod">
          <ac:chgData name="Kat Salisbury" userId="b64cd180-038e-4743-8e05-afde79732230" providerId="ADAL" clId="{B3CED0A0-2788-4F91-BE58-5ACE5BE92B74}" dt="2021-07-28T12:28:13.528" v="124" actId="20577"/>
          <ac:spMkLst>
            <pc:docMk/>
            <pc:sldMk cId="2156488605" sldId="306"/>
            <ac:spMk id="18" creationId="{07FBB9AC-EDE4-4637-B0CD-1ECD4132E633}"/>
          </ac:spMkLst>
        </pc:spChg>
        <pc:spChg chg="mod">
          <ac:chgData name="Kat Salisbury" userId="b64cd180-038e-4743-8e05-afde79732230" providerId="ADAL" clId="{B3CED0A0-2788-4F91-BE58-5ACE5BE92B74}" dt="2021-07-28T12:28:09.729" v="121" actId="20577"/>
          <ac:spMkLst>
            <pc:docMk/>
            <pc:sldMk cId="2156488605" sldId="306"/>
            <ac:spMk id="21" creationId="{3B9D3C61-1B90-4F70-87A2-E48989832FEA}"/>
          </ac:spMkLst>
        </pc:spChg>
        <pc:spChg chg="mod">
          <ac:chgData name="Kat Salisbury" userId="b64cd180-038e-4743-8e05-afde79732230" providerId="ADAL" clId="{B3CED0A0-2788-4F91-BE58-5ACE5BE92B74}" dt="2021-07-28T12:28:12.149" v="123" actId="20577"/>
          <ac:spMkLst>
            <pc:docMk/>
            <pc:sldMk cId="2156488605" sldId="306"/>
            <ac:spMk id="23" creationId="{4DBA3079-1E90-419E-88DF-CA8972824652}"/>
          </ac:spMkLst>
        </pc:spChg>
        <pc:spChg chg="mod">
          <ac:chgData name="Kat Salisbury" userId="b64cd180-038e-4743-8e05-afde79732230" providerId="ADAL" clId="{B3CED0A0-2788-4F91-BE58-5ACE5BE92B74}" dt="2021-07-28T12:28:42.734" v="131" actId="20577"/>
          <ac:spMkLst>
            <pc:docMk/>
            <pc:sldMk cId="2156488605" sldId="306"/>
            <ac:spMk id="25" creationId="{20A4CB3A-0F08-4873-B217-5BB08F1E492C}"/>
          </ac:spMkLst>
        </pc:spChg>
        <pc:spChg chg="mod">
          <ac:chgData name="Kat Salisbury" userId="b64cd180-038e-4743-8e05-afde79732230" providerId="ADAL" clId="{B3CED0A0-2788-4F91-BE58-5ACE5BE92B74}" dt="2021-07-28T12:28:11.162" v="122" actId="20577"/>
          <ac:spMkLst>
            <pc:docMk/>
            <pc:sldMk cId="2156488605" sldId="306"/>
            <ac:spMk id="27" creationId="{7B8E24DB-450F-43FA-8200-700818BE1092}"/>
          </ac:spMkLst>
        </pc:spChg>
      </pc:sldChg>
      <pc:sldChg chg="modSp mod">
        <pc:chgData name="Kat Salisbury" userId="b64cd180-038e-4743-8e05-afde79732230" providerId="ADAL" clId="{B3CED0A0-2788-4F91-BE58-5ACE5BE92B74}" dt="2021-07-28T12:14:23.657" v="91" actId="20577"/>
        <pc:sldMkLst>
          <pc:docMk/>
          <pc:sldMk cId="733782626" sldId="307"/>
        </pc:sldMkLst>
        <pc:spChg chg="mod">
          <ac:chgData name="Kat Salisbury" userId="b64cd180-038e-4743-8e05-afde79732230" providerId="ADAL" clId="{B3CED0A0-2788-4F91-BE58-5ACE5BE92B74}" dt="2021-07-28T11:24:27.741" v="55" actId="20577"/>
          <ac:spMkLst>
            <pc:docMk/>
            <pc:sldMk cId="733782626" sldId="307"/>
            <ac:spMk id="2" creationId="{236B04E1-0535-4D08-97CE-B5DBA22C90C9}"/>
          </ac:spMkLst>
        </pc:spChg>
        <pc:spChg chg="mod">
          <ac:chgData name="Kat Salisbury" userId="b64cd180-038e-4743-8e05-afde79732230" providerId="ADAL" clId="{B3CED0A0-2788-4F91-BE58-5ACE5BE92B74}" dt="2021-07-28T11:24:29.887" v="56" actId="20577"/>
          <ac:spMkLst>
            <pc:docMk/>
            <pc:sldMk cId="733782626" sldId="307"/>
            <ac:spMk id="6" creationId="{E62588E9-EA66-421A-9377-37D8CFDB7762}"/>
          </ac:spMkLst>
        </pc:spChg>
        <pc:spChg chg="mod">
          <ac:chgData name="Kat Salisbury" userId="b64cd180-038e-4743-8e05-afde79732230" providerId="ADAL" clId="{B3CED0A0-2788-4F91-BE58-5ACE5BE92B74}" dt="2021-07-28T12:14:23.657" v="91" actId="20577"/>
          <ac:spMkLst>
            <pc:docMk/>
            <pc:sldMk cId="733782626" sldId="307"/>
            <ac:spMk id="20" creationId="{32D67C2C-DAC2-48C7-B629-0285F2E9182F}"/>
          </ac:spMkLst>
        </pc:spChg>
        <pc:spChg chg="mod">
          <ac:chgData name="Kat Salisbury" userId="b64cd180-038e-4743-8e05-afde79732230" providerId="ADAL" clId="{B3CED0A0-2788-4F91-BE58-5ACE5BE92B74}" dt="2021-07-28T12:14:19.301" v="90" actId="20577"/>
          <ac:spMkLst>
            <pc:docMk/>
            <pc:sldMk cId="733782626" sldId="307"/>
            <ac:spMk id="21" creationId="{6171A0B0-C807-487F-A5CA-DD0EF2098643}"/>
          </ac:spMkLst>
        </pc:spChg>
        <pc:spChg chg="mod">
          <ac:chgData name="Kat Salisbury" userId="b64cd180-038e-4743-8e05-afde79732230" providerId="ADAL" clId="{B3CED0A0-2788-4F91-BE58-5ACE5BE92B74}" dt="2021-07-28T12:07:18.025" v="88" actId="1076"/>
          <ac:spMkLst>
            <pc:docMk/>
            <pc:sldMk cId="733782626" sldId="307"/>
            <ac:spMk id="28" creationId="{1D498D29-4BA0-4CDB-AC14-05C11F78E71E}"/>
          </ac:spMkLst>
        </pc:spChg>
        <pc:picChg chg="mod">
          <ac:chgData name="Kat Salisbury" userId="b64cd180-038e-4743-8e05-afde79732230" providerId="ADAL" clId="{B3CED0A0-2788-4F91-BE58-5ACE5BE92B74}" dt="2021-07-28T12:07:13.792" v="87" actId="1076"/>
          <ac:picMkLst>
            <pc:docMk/>
            <pc:sldMk cId="733782626" sldId="307"/>
            <ac:picMk id="7" creationId="{2B49D008-85B8-4A78-B7DA-91094DA48857}"/>
          </ac:picMkLst>
        </pc:picChg>
      </pc:sldChg>
      <pc:sldChg chg="modSp mod modAnim modNotesTx">
        <pc:chgData name="Kat Salisbury" userId="b64cd180-038e-4743-8e05-afde79732230" providerId="ADAL" clId="{B3CED0A0-2788-4F91-BE58-5ACE5BE92B74}" dt="2021-07-28T12:32:00.770" v="155"/>
        <pc:sldMkLst>
          <pc:docMk/>
          <pc:sldMk cId="3527952995" sldId="308"/>
        </pc:sldMkLst>
        <pc:spChg chg="mod">
          <ac:chgData name="Kat Salisbury" userId="b64cd180-038e-4743-8e05-afde79732230" providerId="ADAL" clId="{B3CED0A0-2788-4F91-BE58-5ACE5BE92B74}" dt="2021-07-28T12:18:10.354" v="96" actId="20577"/>
          <ac:spMkLst>
            <pc:docMk/>
            <pc:sldMk cId="3527952995" sldId="308"/>
            <ac:spMk id="2" creationId="{236B04E1-0535-4D08-97CE-B5DBA22C90C9}"/>
          </ac:spMkLst>
        </pc:spChg>
        <pc:spChg chg="mod">
          <ac:chgData name="Kat Salisbury" userId="b64cd180-038e-4743-8e05-afde79732230" providerId="ADAL" clId="{B3CED0A0-2788-4F91-BE58-5ACE5BE92B74}" dt="2021-07-28T12:18:48.171" v="102" actId="20577"/>
          <ac:spMkLst>
            <pc:docMk/>
            <pc:sldMk cId="3527952995" sldId="308"/>
            <ac:spMk id="17" creationId="{1E26D167-9978-49CB-9A64-11436D65F33C}"/>
          </ac:spMkLst>
        </pc:spChg>
        <pc:spChg chg="mod">
          <ac:chgData name="Kat Salisbury" userId="b64cd180-038e-4743-8e05-afde79732230" providerId="ADAL" clId="{B3CED0A0-2788-4F91-BE58-5ACE5BE92B74}" dt="2021-07-28T12:29:37.764" v="136" actId="14100"/>
          <ac:spMkLst>
            <pc:docMk/>
            <pc:sldMk cId="3527952995" sldId="308"/>
            <ac:spMk id="20" creationId="{32D67C2C-DAC2-48C7-B629-0285F2E9182F}"/>
          </ac:spMkLst>
        </pc:spChg>
        <pc:spChg chg="mod">
          <ac:chgData name="Kat Salisbury" userId="b64cd180-038e-4743-8e05-afde79732230" providerId="ADAL" clId="{B3CED0A0-2788-4F91-BE58-5ACE5BE92B74}" dt="2021-07-28T12:18:17.634" v="99" actId="1076"/>
          <ac:spMkLst>
            <pc:docMk/>
            <pc:sldMk cId="3527952995" sldId="308"/>
            <ac:spMk id="21" creationId="{6171A0B0-C807-487F-A5CA-DD0EF2098643}"/>
          </ac:spMkLst>
        </pc:spChg>
      </pc:sldChg>
    </pc:docChg>
  </pc:docChgLst>
  <pc:docChgLst>
    <pc:chgData name="Alban Squires" userId="ea5e56ce-a135-43b6-93e7-ad198f021451" providerId="ADAL" clId="{4DB720CD-D9EF-48A6-A631-8FF331D183EA}"/>
    <pc:docChg chg="modSld">
      <pc:chgData name="Alban Squires" userId="ea5e56ce-a135-43b6-93e7-ad198f021451" providerId="ADAL" clId="{4DB720CD-D9EF-48A6-A631-8FF331D183EA}" dt="2021-07-09T09:35:41.673" v="184" actId="13926"/>
      <pc:docMkLst>
        <pc:docMk/>
      </pc:docMkLst>
      <pc:sldChg chg="modSp">
        <pc:chgData name="Alban Squires" userId="ea5e56ce-a135-43b6-93e7-ad198f021451" providerId="ADAL" clId="{4DB720CD-D9EF-48A6-A631-8FF331D183EA}" dt="2021-07-09T09:30:12.503" v="12" actId="20577"/>
        <pc:sldMkLst>
          <pc:docMk/>
          <pc:sldMk cId="2631787978" sldId="259"/>
        </pc:sldMkLst>
        <pc:spChg chg="mod">
          <ac:chgData name="Alban Squires" userId="ea5e56ce-a135-43b6-93e7-ad198f021451" providerId="ADAL" clId="{4DB720CD-D9EF-48A6-A631-8FF331D183EA}" dt="2021-07-09T09:30:12.503" v="12" actId="20577"/>
          <ac:spMkLst>
            <pc:docMk/>
            <pc:sldMk cId="2631787978" sldId="259"/>
            <ac:spMk id="33" creationId="{051576B3-5E66-4145-B22C-DB82EE48A897}"/>
          </ac:spMkLst>
        </pc:spChg>
      </pc:sldChg>
      <pc:sldChg chg="modSp">
        <pc:chgData name="Alban Squires" userId="ea5e56ce-a135-43b6-93e7-ad198f021451" providerId="ADAL" clId="{4DB720CD-D9EF-48A6-A631-8FF331D183EA}" dt="2021-07-09T09:35:41.673" v="184" actId="13926"/>
        <pc:sldMkLst>
          <pc:docMk/>
          <pc:sldMk cId="3680250086" sldId="300"/>
        </pc:sldMkLst>
        <pc:spChg chg="mod">
          <ac:chgData name="Alban Squires" userId="ea5e56ce-a135-43b6-93e7-ad198f021451" providerId="ADAL" clId="{4DB720CD-D9EF-48A6-A631-8FF331D183EA}" dt="2021-07-09T09:35:41.673" v="184" actId="13926"/>
          <ac:spMkLst>
            <pc:docMk/>
            <pc:sldMk cId="3680250086" sldId="300"/>
            <ac:spMk id="34" creationId="{BDDC72D5-7B3D-4144-BC29-FC9B1FC63E65}"/>
          </ac:spMkLst>
        </pc:spChg>
      </pc:sldChg>
      <pc:sldChg chg="modSp mod">
        <pc:chgData name="Alban Squires" userId="ea5e56ce-a135-43b6-93e7-ad198f021451" providerId="ADAL" clId="{4DB720CD-D9EF-48A6-A631-8FF331D183EA}" dt="2021-07-09T09:33:40.673" v="13" actId="14100"/>
        <pc:sldMkLst>
          <pc:docMk/>
          <pc:sldMk cId="733782626" sldId="307"/>
        </pc:sldMkLst>
        <pc:spChg chg="mod">
          <ac:chgData name="Alban Squires" userId="ea5e56ce-a135-43b6-93e7-ad198f021451" providerId="ADAL" clId="{4DB720CD-D9EF-48A6-A631-8FF331D183EA}" dt="2021-07-09T09:33:40.673" v="13" actId="14100"/>
          <ac:spMkLst>
            <pc:docMk/>
            <pc:sldMk cId="733782626" sldId="307"/>
            <ac:spMk id="28" creationId="{1D498D29-4BA0-4CDB-AC14-05C11F78E71E}"/>
          </ac:spMkLst>
        </pc:spChg>
      </pc:sldChg>
    </pc:docChg>
  </pc:docChgLst>
  <pc:docChgLst>
    <pc:chgData name="Rebecca Summer" userId="fb5c2836-fb10-433a-9b94-1447f06d1cbf" providerId="ADAL" clId="{7AE87714-3C03-45C7-B08D-D0B700251420}"/>
    <pc:docChg chg="custSel modSld">
      <pc:chgData name="Rebecca Summer" userId="fb5c2836-fb10-433a-9b94-1447f06d1cbf" providerId="ADAL" clId="{7AE87714-3C03-45C7-B08D-D0B700251420}" dt="2021-07-05T11:56:54.575" v="222" actId="20577"/>
      <pc:docMkLst>
        <pc:docMk/>
      </pc:docMkLst>
      <pc:sldChg chg="delSp modSp mod delAnim">
        <pc:chgData name="Rebecca Summer" userId="fb5c2836-fb10-433a-9b94-1447f06d1cbf" providerId="ADAL" clId="{7AE87714-3C03-45C7-B08D-D0B700251420}" dt="2021-07-05T11:50:07.358" v="118" actId="20577"/>
        <pc:sldMkLst>
          <pc:docMk/>
          <pc:sldMk cId="2631787978" sldId="259"/>
        </pc:sldMkLst>
        <pc:spChg chg="mod">
          <ac:chgData name="Rebecca Summer" userId="fb5c2836-fb10-433a-9b94-1447f06d1cbf" providerId="ADAL" clId="{7AE87714-3C03-45C7-B08D-D0B700251420}" dt="2021-07-05T11:46:59.172" v="40" actId="1076"/>
          <ac:spMkLst>
            <pc:docMk/>
            <pc:sldMk cId="2631787978" sldId="259"/>
            <ac:spMk id="2" creationId="{236B04E1-0535-4D08-97CE-B5DBA22C90C9}"/>
          </ac:spMkLst>
        </pc:spChg>
        <pc:spChg chg="mod">
          <ac:chgData name="Rebecca Summer" userId="fb5c2836-fb10-433a-9b94-1447f06d1cbf" providerId="ADAL" clId="{7AE87714-3C03-45C7-B08D-D0B700251420}" dt="2021-07-05T11:46:35.092" v="37" actId="1076"/>
          <ac:spMkLst>
            <pc:docMk/>
            <pc:sldMk cId="2631787978" sldId="259"/>
            <ac:spMk id="4" creationId="{1B48C231-1311-4707-84AE-1D38711EE1FE}"/>
          </ac:spMkLst>
        </pc:spChg>
        <pc:spChg chg="mod">
          <ac:chgData name="Rebecca Summer" userId="fb5c2836-fb10-433a-9b94-1447f06d1cbf" providerId="ADAL" clId="{7AE87714-3C03-45C7-B08D-D0B700251420}" dt="2021-07-05T11:49:22.840" v="114" actId="313"/>
          <ac:spMkLst>
            <pc:docMk/>
            <pc:sldMk cId="2631787978" sldId="259"/>
            <ac:spMk id="18" creationId="{BF75418F-F30C-4289-B7D5-448AF357369D}"/>
          </ac:spMkLst>
        </pc:spChg>
        <pc:spChg chg="mod">
          <ac:chgData name="Rebecca Summer" userId="fb5c2836-fb10-433a-9b94-1447f06d1cbf" providerId="ADAL" clId="{7AE87714-3C03-45C7-B08D-D0B700251420}" dt="2021-07-05T11:47:38.304" v="51" actId="1582"/>
          <ac:spMkLst>
            <pc:docMk/>
            <pc:sldMk cId="2631787978" sldId="259"/>
            <ac:spMk id="25" creationId="{E21D2011-BF8D-495F-9FDD-2D74D427F354}"/>
          </ac:spMkLst>
        </pc:spChg>
        <pc:spChg chg="mod">
          <ac:chgData name="Rebecca Summer" userId="fb5c2836-fb10-433a-9b94-1447f06d1cbf" providerId="ADAL" clId="{7AE87714-3C03-45C7-B08D-D0B700251420}" dt="2021-07-05T11:50:07.358" v="118" actId="20577"/>
          <ac:spMkLst>
            <pc:docMk/>
            <pc:sldMk cId="2631787978" sldId="259"/>
            <ac:spMk id="26" creationId="{CFB4AA19-A1F3-4902-B6AE-B564F6547393}"/>
          </ac:spMkLst>
        </pc:spChg>
        <pc:spChg chg="mod">
          <ac:chgData name="Rebecca Summer" userId="fb5c2836-fb10-433a-9b94-1447f06d1cbf" providerId="ADAL" clId="{7AE87714-3C03-45C7-B08D-D0B700251420}" dt="2021-07-05T11:49:56.940" v="115" actId="1076"/>
          <ac:spMkLst>
            <pc:docMk/>
            <pc:sldMk cId="2631787978" sldId="259"/>
            <ac:spMk id="29" creationId="{02ACB8EB-9318-4D49-A2F9-1402507E7069}"/>
          </ac:spMkLst>
        </pc:spChg>
        <pc:spChg chg="mod">
          <ac:chgData name="Rebecca Summer" userId="fb5c2836-fb10-433a-9b94-1447f06d1cbf" providerId="ADAL" clId="{7AE87714-3C03-45C7-B08D-D0B700251420}" dt="2021-07-05T11:46:26.112" v="35" actId="1037"/>
          <ac:spMkLst>
            <pc:docMk/>
            <pc:sldMk cId="2631787978" sldId="259"/>
            <ac:spMk id="30" creationId="{2E789B8A-AA59-4DE6-A403-CCF0DC3D3966}"/>
          </ac:spMkLst>
        </pc:spChg>
        <pc:spChg chg="mod">
          <ac:chgData name="Rebecca Summer" userId="fb5c2836-fb10-433a-9b94-1447f06d1cbf" providerId="ADAL" clId="{7AE87714-3C03-45C7-B08D-D0B700251420}" dt="2021-07-05T11:47:04.957" v="41" actId="1076"/>
          <ac:spMkLst>
            <pc:docMk/>
            <pc:sldMk cId="2631787978" sldId="259"/>
            <ac:spMk id="32" creationId="{977A3E71-AD67-4AF2-B17B-803BF610E31A}"/>
          </ac:spMkLst>
        </pc:spChg>
        <pc:spChg chg="mod">
          <ac:chgData name="Rebecca Summer" userId="fb5c2836-fb10-433a-9b94-1447f06d1cbf" providerId="ADAL" clId="{7AE87714-3C03-45C7-B08D-D0B700251420}" dt="2021-07-05T11:49:56.940" v="115" actId="1076"/>
          <ac:spMkLst>
            <pc:docMk/>
            <pc:sldMk cId="2631787978" sldId="259"/>
            <ac:spMk id="33" creationId="{051576B3-5E66-4145-B22C-DB82EE48A897}"/>
          </ac:spMkLst>
        </pc:spChg>
        <pc:spChg chg="del mod">
          <ac:chgData name="Rebecca Summer" userId="fb5c2836-fb10-433a-9b94-1447f06d1cbf" providerId="ADAL" clId="{7AE87714-3C03-45C7-B08D-D0B700251420}" dt="2021-07-05T11:48:01.302" v="59" actId="478"/>
          <ac:spMkLst>
            <pc:docMk/>
            <pc:sldMk cId="2631787978" sldId="259"/>
            <ac:spMk id="35" creationId="{0E44B530-0039-454F-87EE-4C505326B7B9}"/>
          </ac:spMkLst>
        </pc:spChg>
        <pc:spChg chg="mod">
          <ac:chgData name="Rebecca Summer" userId="fb5c2836-fb10-433a-9b94-1447f06d1cbf" providerId="ADAL" clId="{7AE87714-3C03-45C7-B08D-D0B700251420}" dt="2021-07-05T11:49:09.818" v="109" actId="6549"/>
          <ac:spMkLst>
            <pc:docMk/>
            <pc:sldMk cId="2631787978" sldId="259"/>
            <ac:spMk id="40" creationId="{26DFDC88-50D9-490D-B29C-C296E0E432DB}"/>
          </ac:spMkLst>
        </pc:spChg>
        <pc:spChg chg="mod">
          <ac:chgData name="Rebecca Summer" userId="fb5c2836-fb10-433a-9b94-1447f06d1cbf" providerId="ADAL" clId="{7AE87714-3C03-45C7-B08D-D0B700251420}" dt="2021-07-05T11:48:27.398" v="63" actId="207"/>
          <ac:spMkLst>
            <pc:docMk/>
            <pc:sldMk cId="2631787978" sldId="259"/>
            <ac:spMk id="42" creationId="{39FC77A3-6D4F-49C0-A2F9-C88958BE3F58}"/>
          </ac:spMkLst>
        </pc:spChg>
        <pc:picChg chg="mod">
          <ac:chgData name="Rebecca Summer" userId="fb5c2836-fb10-433a-9b94-1447f06d1cbf" providerId="ADAL" clId="{7AE87714-3C03-45C7-B08D-D0B700251420}" dt="2021-07-05T11:46:26.112" v="35" actId="1037"/>
          <ac:picMkLst>
            <pc:docMk/>
            <pc:sldMk cId="2631787978" sldId="259"/>
            <ac:picMk id="7" creationId="{DB43461C-25A9-4D9C-9A71-C7BED58F1D07}"/>
          </ac:picMkLst>
        </pc:picChg>
        <pc:picChg chg="mod">
          <ac:chgData name="Rebecca Summer" userId="fb5c2836-fb10-433a-9b94-1447f06d1cbf" providerId="ADAL" clId="{7AE87714-3C03-45C7-B08D-D0B700251420}" dt="2021-07-05T11:49:56.940" v="115" actId="1076"/>
          <ac:picMkLst>
            <pc:docMk/>
            <pc:sldMk cId="2631787978" sldId="259"/>
            <ac:picMk id="9" creationId="{5BB009C9-204E-4BB8-B05D-1D385A7C6CBD}"/>
          </ac:picMkLst>
        </pc:picChg>
      </pc:sldChg>
      <pc:sldChg chg="modSp mod">
        <pc:chgData name="Rebecca Summer" userId="fb5c2836-fb10-433a-9b94-1447f06d1cbf" providerId="ADAL" clId="{7AE87714-3C03-45C7-B08D-D0B700251420}" dt="2021-07-05T11:56:04.980" v="216" actId="14100"/>
        <pc:sldMkLst>
          <pc:docMk/>
          <pc:sldMk cId="423481904" sldId="269"/>
        </pc:sldMkLst>
        <pc:spChg chg="mod">
          <ac:chgData name="Rebecca Summer" userId="fb5c2836-fb10-433a-9b94-1447f06d1cbf" providerId="ADAL" clId="{7AE87714-3C03-45C7-B08D-D0B700251420}" dt="2021-07-05T11:56:04.980" v="216" actId="14100"/>
          <ac:spMkLst>
            <pc:docMk/>
            <pc:sldMk cId="423481904" sldId="269"/>
            <ac:spMk id="10" creationId="{4C75A5CE-1E5A-4DC1-A88D-529A5538F6A5}"/>
          </ac:spMkLst>
        </pc:spChg>
      </pc:sldChg>
      <pc:sldChg chg="modSp mod">
        <pc:chgData name="Rebecca Summer" userId="fb5c2836-fb10-433a-9b94-1447f06d1cbf" providerId="ADAL" clId="{7AE87714-3C03-45C7-B08D-D0B700251420}" dt="2021-07-05T11:52:27.165" v="142" actId="1076"/>
        <pc:sldMkLst>
          <pc:docMk/>
          <pc:sldMk cId="3680250086" sldId="300"/>
        </pc:sldMkLst>
        <pc:spChg chg="mod">
          <ac:chgData name="Rebecca Summer" userId="fb5c2836-fb10-433a-9b94-1447f06d1cbf" providerId="ADAL" clId="{7AE87714-3C03-45C7-B08D-D0B700251420}" dt="2021-07-05T11:51:12.884" v="123" actId="1076"/>
          <ac:spMkLst>
            <pc:docMk/>
            <pc:sldMk cId="3680250086" sldId="300"/>
            <ac:spMk id="2" creationId="{236B04E1-0535-4D08-97CE-B5DBA22C90C9}"/>
          </ac:spMkLst>
        </pc:spChg>
        <pc:spChg chg="mod">
          <ac:chgData name="Rebecca Summer" userId="fb5c2836-fb10-433a-9b94-1447f06d1cbf" providerId="ADAL" clId="{7AE87714-3C03-45C7-B08D-D0B700251420}" dt="2021-07-05T11:50:49.173" v="119" actId="1076"/>
          <ac:spMkLst>
            <pc:docMk/>
            <pc:sldMk cId="3680250086" sldId="300"/>
            <ac:spMk id="9" creationId="{B42DA39B-5BA7-4F86-B582-1F05A1CAA213}"/>
          </ac:spMkLst>
        </pc:spChg>
        <pc:spChg chg="mod">
          <ac:chgData name="Rebecca Summer" userId="fb5c2836-fb10-433a-9b94-1447f06d1cbf" providerId="ADAL" clId="{7AE87714-3C03-45C7-B08D-D0B700251420}" dt="2021-07-05T11:52:09.424" v="137" actId="20577"/>
          <ac:spMkLst>
            <pc:docMk/>
            <pc:sldMk cId="3680250086" sldId="300"/>
            <ac:spMk id="20" creationId="{32D67C2C-DAC2-48C7-B629-0285F2E9182F}"/>
          </ac:spMkLst>
        </pc:spChg>
        <pc:spChg chg="mod">
          <ac:chgData name="Rebecca Summer" userId="fb5c2836-fb10-433a-9b94-1447f06d1cbf" providerId="ADAL" clId="{7AE87714-3C03-45C7-B08D-D0B700251420}" dt="2021-07-05T11:52:25.116" v="141" actId="1076"/>
          <ac:spMkLst>
            <pc:docMk/>
            <pc:sldMk cId="3680250086" sldId="300"/>
            <ac:spMk id="21" creationId="{6171A0B0-C807-487F-A5CA-DD0EF2098643}"/>
          </ac:spMkLst>
        </pc:spChg>
        <pc:spChg chg="mod">
          <ac:chgData name="Rebecca Summer" userId="fb5c2836-fb10-433a-9b94-1447f06d1cbf" providerId="ADAL" clId="{7AE87714-3C03-45C7-B08D-D0B700251420}" dt="2021-07-05T11:50:58.208" v="121" actId="14100"/>
          <ac:spMkLst>
            <pc:docMk/>
            <pc:sldMk cId="3680250086" sldId="300"/>
            <ac:spMk id="25" creationId="{95F04195-AAEE-4BE5-ACC0-7F8718A4A1E6}"/>
          </ac:spMkLst>
        </pc:spChg>
        <pc:spChg chg="mod">
          <ac:chgData name="Rebecca Summer" userId="fb5c2836-fb10-433a-9b94-1447f06d1cbf" providerId="ADAL" clId="{7AE87714-3C03-45C7-B08D-D0B700251420}" dt="2021-07-05T11:51:34.830" v="128" actId="6549"/>
          <ac:spMkLst>
            <pc:docMk/>
            <pc:sldMk cId="3680250086" sldId="300"/>
            <ac:spMk id="27" creationId="{DFBFDDEA-02BE-49A3-93CA-0BC9430711E0}"/>
          </ac:spMkLst>
        </pc:spChg>
        <pc:spChg chg="mod">
          <ac:chgData name="Rebecca Summer" userId="fb5c2836-fb10-433a-9b94-1447f06d1cbf" providerId="ADAL" clId="{7AE87714-3C03-45C7-B08D-D0B700251420}" dt="2021-07-05T11:50:49.173" v="119" actId="1076"/>
          <ac:spMkLst>
            <pc:docMk/>
            <pc:sldMk cId="3680250086" sldId="300"/>
            <ac:spMk id="30" creationId="{2E789B8A-AA59-4DE6-A403-CCF0DC3D3966}"/>
          </ac:spMkLst>
        </pc:spChg>
        <pc:spChg chg="mod">
          <ac:chgData name="Rebecca Summer" userId="fb5c2836-fb10-433a-9b94-1447f06d1cbf" providerId="ADAL" clId="{7AE87714-3C03-45C7-B08D-D0B700251420}" dt="2021-07-05T11:52:12.164" v="138" actId="20577"/>
          <ac:spMkLst>
            <pc:docMk/>
            <pc:sldMk cId="3680250086" sldId="300"/>
            <ac:spMk id="34" creationId="{BDDC72D5-7B3D-4144-BC29-FC9B1FC63E65}"/>
          </ac:spMkLst>
        </pc:spChg>
        <pc:picChg chg="mod">
          <ac:chgData name="Rebecca Summer" userId="fb5c2836-fb10-433a-9b94-1447f06d1cbf" providerId="ADAL" clId="{7AE87714-3C03-45C7-B08D-D0B700251420}" dt="2021-07-05T11:51:57.188" v="134" actId="1440"/>
          <ac:picMkLst>
            <pc:docMk/>
            <pc:sldMk cId="3680250086" sldId="300"/>
            <ac:picMk id="8" creationId="{20AEE103-BB3E-45C5-B2A2-CAE4644D0E26}"/>
          </ac:picMkLst>
        </pc:picChg>
        <pc:picChg chg="mod">
          <ac:chgData name="Rebecca Summer" userId="fb5c2836-fb10-433a-9b94-1447f06d1cbf" providerId="ADAL" clId="{7AE87714-3C03-45C7-B08D-D0B700251420}" dt="2021-07-05T11:52:27.165" v="142" actId="1076"/>
          <ac:picMkLst>
            <pc:docMk/>
            <pc:sldMk cId="3680250086" sldId="300"/>
            <ac:picMk id="22" creationId="{C092EDA0-CDC1-4D22-8BBF-45CB43974C51}"/>
          </ac:picMkLst>
        </pc:picChg>
        <pc:picChg chg="mod">
          <ac:chgData name="Rebecca Summer" userId="fb5c2836-fb10-433a-9b94-1447f06d1cbf" providerId="ADAL" clId="{7AE87714-3C03-45C7-B08D-D0B700251420}" dt="2021-07-05T11:51:03.492" v="122" actId="1076"/>
          <ac:picMkLst>
            <pc:docMk/>
            <pc:sldMk cId="3680250086" sldId="300"/>
            <ac:picMk id="23" creationId="{A621CBC9-18D1-4D84-8486-C666CED50960}"/>
          </ac:picMkLst>
        </pc:picChg>
        <pc:picChg chg="mod">
          <ac:chgData name="Rebecca Summer" userId="fb5c2836-fb10-433a-9b94-1447f06d1cbf" providerId="ADAL" clId="{7AE87714-3C03-45C7-B08D-D0B700251420}" dt="2021-07-05T11:50:49.173" v="119" actId="1076"/>
          <ac:picMkLst>
            <pc:docMk/>
            <pc:sldMk cId="3680250086" sldId="300"/>
            <ac:picMk id="33" creationId="{58664342-6986-45C8-BA80-ECD6A715A4B1}"/>
          </ac:picMkLst>
        </pc:picChg>
      </pc:sldChg>
      <pc:sldChg chg="modSp mod">
        <pc:chgData name="Rebecca Summer" userId="fb5c2836-fb10-433a-9b94-1447f06d1cbf" providerId="ADAL" clId="{7AE87714-3C03-45C7-B08D-D0B700251420}" dt="2021-07-05T11:56:54.575" v="222" actId="20577"/>
        <pc:sldMkLst>
          <pc:docMk/>
          <pc:sldMk cId="2156488605" sldId="306"/>
        </pc:sldMkLst>
        <pc:spChg chg="mod">
          <ac:chgData name="Rebecca Summer" userId="fb5c2836-fb10-433a-9b94-1447f06d1cbf" providerId="ADAL" clId="{7AE87714-3C03-45C7-B08D-D0B700251420}" dt="2021-07-05T11:56:25.836" v="218" actId="14100"/>
          <ac:spMkLst>
            <pc:docMk/>
            <pc:sldMk cId="2156488605" sldId="306"/>
            <ac:spMk id="2" creationId="{236B04E1-0535-4D08-97CE-B5DBA22C90C9}"/>
          </ac:spMkLst>
        </pc:spChg>
        <pc:spChg chg="mod">
          <ac:chgData name="Rebecca Summer" userId="fb5c2836-fb10-433a-9b94-1447f06d1cbf" providerId="ADAL" clId="{7AE87714-3C03-45C7-B08D-D0B700251420}" dt="2021-07-05T11:56:28.644" v="219" actId="1076"/>
          <ac:spMkLst>
            <pc:docMk/>
            <pc:sldMk cId="2156488605" sldId="306"/>
            <ac:spMk id="17" creationId="{DD30C2D8-4424-4211-BC04-B11D58B97623}"/>
          </ac:spMkLst>
        </pc:spChg>
        <pc:spChg chg="mod">
          <ac:chgData name="Rebecca Summer" userId="fb5c2836-fb10-433a-9b94-1447f06d1cbf" providerId="ADAL" clId="{7AE87714-3C03-45C7-B08D-D0B700251420}" dt="2021-07-05T11:56:21.645" v="217" actId="1076"/>
          <ac:spMkLst>
            <pc:docMk/>
            <pc:sldMk cId="2156488605" sldId="306"/>
            <ac:spMk id="18" creationId="{07FBB9AC-EDE4-4637-B0CD-1ECD4132E633}"/>
          </ac:spMkLst>
        </pc:spChg>
        <pc:spChg chg="mod">
          <ac:chgData name="Rebecca Summer" userId="fb5c2836-fb10-433a-9b94-1447f06d1cbf" providerId="ADAL" clId="{7AE87714-3C03-45C7-B08D-D0B700251420}" dt="2021-07-05T11:56:21.645" v="217" actId="1076"/>
          <ac:spMkLst>
            <pc:docMk/>
            <pc:sldMk cId="2156488605" sldId="306"/>
            <ac:spMk id="21" creationId="{3B9D3C61-1B90-4F70-87A2-E48989832FEA}"/>
          </ac:spMkLst>
        </pc:spChg>
        <pc:spChg chg="mod">
          <ac:chgData name="Rebecca Summer" userId="fb5c2836-fb10-433a-9b94-1447f06d1cbf" providerId="ADAL" clId="{7AE87714-3C03-45C7-B08D-D0B700251420}" dt="2021-07-05T11:56:21.645" v="217" actId="1076"/>
          <ac:spMkLst>
            <pc:docMk/>
            <pc:sldMk cId="2156488605" sldId="306"/>
            <ac:spMk id="23" creationId="{4DBA3079-1E90-419E-88DF-CA8972824652}"/>
          </ac:spMkLst>
        </pc:spChg>
        <pc:spChg chg="mod">
          <ac:chgData name="Rebecca Summer" userId="fb5c2836-fb10-433a-9b94-1447f06d1cbf" providerId="ADAL" clId="{7AE87714-3C03-45C7-B08D-D0B700251420}" dt="2021-07-05T11:56:54.575" v="222" actId="20577"/>
          <ac:spMkLst>
            <pc:docMk/>
            <pc:sldMk cId="2156488605" sldId="306"/>
            <ac:spMk id="25" creationId="{20A4CB3A-0F08-4873-B217-5BB08F1E492C}"/>
          </ac:spMkLst>
        </pc:spChg>
        <pc:spChg chg="mod">
          <ac:chgData name="Rebecca Summer" userId="fb5c2836-fb10-433a-9b94-1447f06d1cbf" providerId="ADAL" clId="{7AE87714-3C03-45C7-B08D-D0B700251420}" dt="2021-07-05T11:56:21.645" v="217" actId="1076"/>
          <ac:spMkLst>
            <pc:docMk/>
            <pc:sldMk cId="2156488605" sldId="306"/>
            <ac:spMk id="27" creationId="{7B8E24DB-450F-43FA-8200-700818BE1092}"/>
          </ac:spMkLst>
        </pc:spChg>
        <pc:picChg chg="mod">
          <ac:chgData name="Rebecca Summer" userId="fb5c2836-fb10-433a-9b94-1447f06d1cbf" providerId="ADAL" clId="{7AE87714-3C03-45C7-B08D-D0B700251420}" dt="2021-07-05T11:56:21.645" v="217" actId="1076"/>
          <ac:picMkLst>
            <pc:docMk/>
            <pc:sldMk cId="2156488605" sldId="306"/>
            <ac:picMk id="8" creationId="{A28332E9-748B-4610-A099-F477B9DFCF32}"/>
          </ac:picMkLst>
        </pc:picChg>
      </pc:sldChg>
      <pc:sldChg chg="modSp mod">
        <pc:chgData name="Rebecca Summer" userId="fb5c2836-fb10-433a-9b94-1447f06d1cbf" providerId="ADAL" clId="{7AE87714-3C03-45C7-B08D-D0B700251420}" dt="2021-07-05T11:54:17.148" v="203" actId="1076"/>
        <pc:sldMkLst>
          <pc:docMk/>
          <pc:sldMk cId="733782626" sldId="307"/>
        </pc:sldMkLst>
        <pc:spChg chg="mod">
          <ac:chgData name="Rebecca Summer" userId="fb5c2836-fb10-433a-9b94-1447f06d1cbf" providerId="ADAL" clId="{7AE87714-3C03-45C7-B08D-D0B700251420}" dt="2021-07-05T11:53:12.020" v="181" actId="14100"/>
          <ac:spMkLst>
            <pc:docMk/>
            <pc:sldMk cId="733782626" sldId="307"/>
            <ac:spMk id="2" creationId="{236B04E1-0535-4D08-97CE-B5DBA22C90C9}"/>
          </ac:spMkLst>
        </pc:spChg>
        <pc:spChg chg="mod">
          <ac:chgData name="Rebecca Summer" userId="fb5c2836-fb10-433a-9b94-1447f06d1cbf" providerId="ADAL" clId="{7AE87714-3C03-45C7-B08D-D0B700251420}" dt="2021-07-05T11:53:07.498" v="180" actId="1036"/>
          <ac:spMkLst>
            <pc:docMk/>
            <pc:sldMk cId="733782626" sldId="307"/>
            <ac:spMk id="9" creationId="{B42DA39B-5BA7-4F86-B582-1F05A1CAA213}"/>
          </ac:spMkLst>
        </pc:spChg>
        <pc:spChg chg="mod">
          <ac:chgData name="Rebecca Summer" userId="fb5c2836-fb10-433a-9b94-1447f06d1cbf" providerId="ADAL" clId="{7AE87714-3C03-45C7-B08D-D0B700251420}" dt="2021-07-05T11:53:07.498" v="180" actId="1036"/>
          <ac:spMkLst>
            <pc:docMk/>
            <pc:sldMk cId="733782626" sldId="307"/>
            <ac:spMk id="20" creationId="{32D67C2C-DAC2-48C7-B629-0285F2E9182F}"/>
          </ac:spMkLst>
        </pc:spChg>
        <pc:spChg chg="mod">
          <ac:chgData name="Rebecca Summer" userId="fb5c2836-fb10-433a-9b94-1447f06d1cbf" providerId="ADAL" clId="{7AE87714-3C03-45C7-B08D-D0B700251420}" dt="2021-07-05T11:53:22.413" v="183" actId="14100"/>
          <ac:spMkLst>
            <pc:docMk/>
            <pc:sldMk cId="733782626" sldId="307"/>
            <ac:spMk id="21" creationId="{6171A0B0-C807-487F-A5CA-DD0EF2098643}"/>
          </ac:spMkLst>
        </pc:spChg>
        <pc:spChg chg="mod">
          <ac:chgData name="Rebecca Summer" userId="fb5c2836-fb10-433a-9b94-1447f06d1cbf" providerId="ADAL" clId="{7AE87714-3C03-45C7-B08D-D0B700251420}" dt="2021-07-05T11:54:17.148" v="203" actId="1076"/>
          <ac:spMkLst>
            <pc:docMk/>
            <pc:sldMk cId="733782626" sldId="307"/>
            <ac:spMk id="26" creationId="{F8ABC604-3461-4468-A106-11D94BA8596B}"/>
          </ac:spMkLst>
        </pc:spChg>
        <pc:spChg chg="mod">
          <ac:chgData name="Rebecca Summer" userId="fb5c2836-fb10-433a-9b94-1447f06d1cbf" providerId="ADAL" clId="{7AE87714-3C03-45C7-B08D-D0B700251420}" dt="2021-07-05T11:53:49.470" v="195" actId="1037"/>
          <ac:spMkLst>
            <pc:docMk/>
            <pc:sldMk cId="733782626" sldId="307"/>
            <ac:spMk id="28" creationId="{1D498D29-4BA0-4CDB-AC14-05C11F78E71E}"/>
          </ac:spMkLst>
        </pc:spChg>
        <pc:spChg chg="mod">
          <ac:chgData name="Rebecca Summer" userId="fb5c2836-fb10-433a-9b94-1447f06d1cbf" providerId="ADAL" clId="{7AE87714-3C03-45C7-B08D-D0B700251420}" dt="2021-07-05T11:53:07.498" v="180" actId="1036"/>
          <ac:spMkLst>
            <pc:docMk/>
            <pc:sldMk cId="733782626" sldId="307"/>
            <ac:spMk id="30" creationId="{2E789B8A-AA59-4DE6-A403-CCF0DC3D3966}"/>
          </ac:spMkLst>
        </pc:spChg>
        <pc:picChg chg="mod">
          <ac:chgData name="Rebecca Summer" userId="fb5c2836-fb10-433a-9b94-1447f06d1cbf" providerId="ADAL" clId="{7AE87714-3C03-45C7-B08D-D0B700251420}" dt="2021-07-05T11:53:40.684" v="186" actId="1076"/>
          <ac:picMkLst>
            <pc:docMk/>
            <pc:sldMk cId="733782626" sldId="307"/>
            <ac:picMk id="7" creationId="{2B49D008-85B8-4A78-B7DA-91094DA48857}"/>
          </ac:picMkLst>
        </pc:picChg>
        <pc:picChg chg="mod">
          <ac:chgData name="Rebecca Summer" userId="fb5c2836-fb10-433a-9b94-1447f06d1cbf" providerId="ADAL" clId="{7AE87714-3C03-45C7-B08D-D0B700251420}" dt="2021-07-05T11:53:37.916" v="185" actId="1076"/>
          <ac:picMkLst>
            <pc:docMk/>
            <pc:sldMk cId="733782626" sldId="307"/>
            <ac:picMk id="11" creationId="{94A3206A-4F4E-4D36-9D9A-4174B1FF691F}"/>
          </ac:picMkLst>
        </pc:picChg>
        <pc:picChg chg="mod">
          <ac:chgData name="Rebecca Summer" userId="fb5c2836-fb10-433a-9b94-1447f06d1cbf" providerId="ADAL" clId="{7AE87714-3C03-45C7-B08D-D0B700251420}" dt="2021-07-05T11:53:07.498" v="180" actId="1036"/>
          <ac:picMkLst>
            <pc:docMk/>
            <pc:sldMk cId="733782626" sldId="307"/>
            <ac:picMk id="33" creationId="{58664342-6986-45C8-BA80-ECD6A715A4B1}"/>
          </ac:picMkLst>
        </pc:picChg>
      </pc:sldChg>
      <pc:sldChg chg="modSp mod">
        <pc:chgData name="Rebecca Summer" userId="fb5c2836-fb10-433a-9b94-1447f06d1cbf" providerId="ADAL" clId="{7AE87714-3C03-45C7-B08D-D0B700251420}" dt="2021-07-05T11:55:50.178" v="215" actId="1582"/>
        <pc:sldMkLst>
          <pc:docMk/>
          <pc:sldMk cId="3527952995" sldId="308"/>
        </pc:sldMkLst>
        <pc:spChg chg="mod">
          <ac:chgData name="Rebecca Summer" userId="fb5c2836-fb10-433a-9b94-1447f06d1cbf" providerId="ADAL" clId="{7AE87714-3C03-45C7-B08D-D0B700251420}" dt="2021-07-05T11:54:45.525" v="204" actId="1076"/>
          <ac:spMkLst>
            <pc:docMk/>
            <pc:sldMk cId="3527952995" sldId="308"/>
            <ac:spMk id="2" creationId="{236B04E1-0535-4D08-97CE-B5DBA22C90C9}"/>
          </ac:spMkLst>
        </pc:spChg>
        <pc:spChg chg="mod">
          <ac:chgData name="Rebecca Summer" userId="fb5c2836-fb10-433a-9b94-1447f06d1cbf" providerId="ADAL" clId="{7AE87714-3C03-45C7-B08D-D0B700251420}" dt="2021-07-05T11:54:50.212" v="205" actId="1076"/>
          <ac:spMkLst>
            <pc:docMk/>
            <pc:sldMk cId="3527952995" sldId="308"/>
            <ac:spMk id="16" creationId="{3D6B20C3-AC6F-409D-8E3B-A789C543927A}"/>
          </ac:spMkLst>
        </pc:spChg>
        <pc:spChg chg="mod">
          <ac:chgData name="Rebecca Summer" userId="fb5c2836-fb10-433a-9b94-1447f06d1cbf" providerId="ADAL" clId="{7AE87714-3C03-45C7-B08D-D0B700251420}" dt="2021-07-05T11:55:28.581" v="212" actId="14100"/>
          <ac:spMkLst>
            <pc:docMk/>
            <pc:sldMk cId="3527952995" sldId="308"/>
            <ac:spMk id="17" creationId="{1E26D167-9978-49CB-9A64-11436D65F33C}"/>
          </ac:spMkLst>
        </pc:spChg>
        <pc:spChg chg="mod">
          <ac:chgData name="Rebecca Summer" userId="fb5c2836-fb10-433a-9b94-1447f06d1cbf" providerId="ADAL" clId="{7AE87714-3C03-45C7-B08D-D0B700251420}" dt="2021-07-05T11:55:45.457" v="214" actId="1582"/>
          <ac:spMkLst>
            <pc:docMk/>
            <pc:sldMk cId="3527952995" sldId="308"/>
            <ac:spMk id="18" creationId="{D5E9DD07-2505-40B3-85CC-A20ABF4908EE}"/>
          </ac:spMkLst>
        </pc:spChg>
        <pc:spChg chg="mod">
          <ac:chgData name="Rebecca Summer" userId="fb5c2836-fb10-433a-9b94-1447f06d1cbf" providerId="ADAL" clId="{7AE87714-3C03-45C7-B08D-D0B700251420}" dt="2021-07-05T11:55:50.178" v="215" actId="1582"/>
          <ac:spMkLst>
            <pc:docMk/>
            <pc:sldMk cId="3527952995" sldId="308"/>
            <ac:spMk id="19" creationId="{CF597BAE-D1C2-4629-9FDD-F0A398EA49EA}"/>
          </ac:spMkLst>
        </pc:spChg>
        <pc:spChg chg="mod">
          <ac:chgData name="Rebecca Summer" userId="fb5c2836-fb10-433a-9b94-1447f06d1cbf" providerId="ADAL" clId="{7AE87714-3C03-45C7-B08D-D0B700251420}" dt="2021-07-05T11:55:14.669" v="208" actId="14100"/>
          <ac:spMkLst>
            <pc:docMk/>
            <pc:sldMk cId="3527952995" sldId="308"/>
            <ac:spMk id="20" creationId="{32D67C2C-DAC2-48C7-B629-0285F2E9182F}"/>
          </ac:spMkLst>
        </pc:spChg>
        <pc:spChg chg="mod">
          <ac:chgData name="Rebecca Summer" userId="fb5c2836-fb10-433a-9b94-1447f06d1cbf" providerId="ADAL" clId="{7AE87714-3C03-45C7-B08D-D0B700251420}" dt="2021-07-05T11:55:22.931" v="210" actId="20577"/>
          <ac:spMkLst>
            <pc:docMk/>
            <pc:sldMk cId="3527952995" sldId="308"/>
            <ac:spMk id="21" creationId="{6171A0B0-C807-487F-A5CA-DD0EF2098643}"/>
          </ac:spMkLst>
        </pc:spChg>
        <pc:spChg chg="mod">
          <ac:chgData name="Rebecca Summer" userId="fb5c2836-fb10-433a-9b94-1447f06d1cbf" providerId="ADAL" clId="{7AE87714-3C03-45C7-B08D-D0B700251420}" dt="2021-07-05T11:55:40.081" v="213" actId="1582"/>
          <ac:spMkLst>
            <pc:docMk/>
            <pc:sldMk cId="3527952995" sldId="308"/>
            <ac:spMk id="26" creationId="{F8ABC604-3461-4468-A106-11D94BA8596B}"/>
          </ac:spMkLst>
        </pc:spChg>
        <pc:spChg chg="mod">
          <ac:chgData name="Rebecca Summer" userId="fb5c2836-fb10-433a-9b94-1447f06d1cbf" providerId="ADAL" clId="{7AE87714-3C03-45C7-B08D-D0B700251420}" dt="2021-07-05T11:54:45.525" v="204" actId="1076"/>
          <ac:spMkLst>
            <pc:docMk/>
            <pc:sldMk cId="3527952995" sldId="308"/>
            <ac:spMk id="30" creationId="{2E789B8A-AA59-4DE6-A403-CCF0DC3D3966}"/>
          </ac:spMkLst>
        </pc:spChg>
        <pc:picChg chg="mod">
          <ac:chgData name="Rebecca Summer" userId="fb5c2836-fb10-433a-9b94-1447f06d1cbf" providerId="ADAL" clId="{7AE87714-3C03-45C7-B08D-D0B700251420}" dt="2021-07-05T11:54:52.620" v="206" actId="1076"/>
          <ac:picMkLst>
            <pc:docMk/>
            <pc:sldMk cId="3527952995" sldId="308"/>
            <ac:picMk id="15" creationId="{DC7637BA-C4BE-45DA-8176-4946060741DF}"/>
          </ac:picMkLst>
        </pc:picChg>
      </pc:sldChg>
    </pc:docChg>
  </pc:docChgLst>
  <pc:docChgLst>
    <pc:chgData name="Kat Salisbury" userId="b64cd180-038e-4743-8e05-afde79732230" providerId="ADAL" clId="{9A7EC3A3-041F-42F4-8CF7-1F0A1A1A2919}"/>
    <pc:docChg chg="modSld">
      <pc:chgData name="Kat Salisbury" userId="b64cd180-038e-4743-8e05-afde79732230" providerId="ADAL" clId="{9A7EC3A3-041F-42F4-8CF7-1F0A1A1A2919}" dt="2021-08-25T11:14:15.505" v="0" actId="2"/>
      <pc:docMkLst>
        <pc:docMk/>
      </pc:docMkLst>
      <pc:sldChg chg="modSp">
        <pc:chgData name="Kat Salisbury" userId="b64cd180-038e-4743-8e05-afde79732230" providerId="ADAL" clId="{9A7EC3A3-041F-42F4-8CF7-1F0A1A1A2919}" dt="2021-08-25T11:14:15.505" v="0" actId="2"/>
        <pc:sldMkLst>
          <pc:docMk/>
          <pc:sldMk cId="3680250086" sldId="300"/>
        </pc:sldMkLst>
        <pc:spChg chg="mod">
          <ac:chgData name="Kat Salisbury" userId="b64cd180-038e-4743-8e05-afde79732230" providerId="ADAL" clId="{9A7EC3A3-041F-42F4-8CF7-1F0A1A1A2919}" dt="2021-08-25T11:14:15.505" v="0" actId="2"/>
          <ac:spMkLst>
            <pc:docMk/>
            <pc:sldMk cId="3680250086" sldId="300"/>
            <ac:spMk id="34" creationId="{BDDC72D5-7B3D-4144-BC29-FC9B1FC63E6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B699ED-DCBF-443D-BE23-2A84295EB88D}" type="datetimeFigureOut">
              <a:rPr lang="en-GB" smtClean="0"/>
              <a:t>20/09/2021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B01E05-DB08-4C28-BF09-AE681D68E868}" type="slidenum">
              <a:rPr lang="en-GB" smtClean="0"/>
              <a:t>‹#›</a:t>
            </a:fld>
            <a:endParaRPr lang="en-GB" dirty="0"/>
          </a:p>
        </p:txBody>
      </p:sp>
    </p:spTree>
    <p:extLst>
      <p:ext uri="{BB962C8B-B14F-4D97-AF65-F5344CB8AC3E}">
        <p14:creationId xmlns:p14="http://schemas.microsoft.com/office/powerpoint/2010/main" val="172482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urplemash.com/#tab/Teachers/computing_sow/computing_sow_y5/computing_sow_y5_5-3" TargetMode="External"/><Relationship Id="rId2" Type="http://schemas.openxmlformats.org/officeDocument/2006/relationships/slide" Target="../slides/slide1.xml"/><Relationship Id="rId1" Type="http://schemas.openxmlformats.org/officeDocument/2006/relationships/notesMaster" Target="../notesMasters/notesMaster1.xml"/><Relationship Id="rId6" Type="http://schemas.openxmlformats.org/officeDocument/2006/relationships/hyperlink" Target="https://www.purplemash.com/app/pup/sow_y5_L2_vowelconsonantcounter" TargetMode="External"/><Relationship Id="rId5" Type="http://schemas.openxmlformats.org/officeDocument/2006/relationships/hyperlink" Target="https://www.purplemash.com/app/pup/sow_y5_L2_vowelcounter" TargetMode="External"/><Relationship Id="rId4" Type="http://schemas.openxmlformats.org/officeDocument/2006/relationships/hyperlink" Target="https://www.purplemash.com/app/tools/2Calculate"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ts val="2300"/>
              </a:lnSpc>
            </a:pPr>
            <a:r>
              <a:rPr lang="en-GB" sz="1800" b="1" u="sng" dirty="0">
                <a:solidFill>
                  <a:schemeClr val="tx2"/>
                </a:solidFill>
                <a:effectLst/>
                <a:latin typeface="Palanquin Dark SemiBold" panose="020B0704020203020204" pitchFamily="34" charset="0"/>
                <a:ea typeface="Times New Roman" panose="02020603050405020304" pitchFamily="18" charset="0"/>
                <a:cs typeface="Times New Roman" panose="02020603050405020304" pitchFamily="18" charset="0"/>
              </a:rPr>
              <a:t>Resources</a:t>
            </a:r>
            <a:endParaRPr lang="en-GB" sz="1800" b="1" dirty="0">
              <a:solidFill>
                <a:schemeClr val="tx2"/>
              </a:solidFill>
              <a:effectLst/>
              <a:latin typeface="Palanquin Dark SemiBold" panose="020B0704020203020204" pitchFamily="34" charset="0"/>
              <a:ea typeface="Times New Roman" panose="02020603050405020304" pitchFamily="18" charset="0"/>
              <a:cs typeface="Times New Roman" panose="02020603050405020304" pitchFamily="18" charset="0"/>
            </a:endParaRPr>
          </a:p>
          <a:p>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Unless otherwise stated, all resources can be found on the </a:t>
            </a: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main unit 5.3 page</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From here, click on the icon to set a resource as a 2Do for your class. Use the links below to preview the resources; right-click on the link and ‘open in new tab’ so you do not lose this page.</a:t>
            </a:r>
          </a:p>
          <a:p>
            <a:pPr marL="342900" lvl="0" indent="-342900">
              <a:buFont typeface="Symbol" panose="05050102010706020507" pitchFamily="18" charset="2"/>
              <a:buChar char=""/>
            </a:pP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2Calculate</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 found in the Maths tools section of Purple Mash.</a:t>
            </a:r>
          </a:p>
          <a:p>
            <a:pPr marL="342900" lvl="0" indent="-342900">
              <a:buFont typeface="Symbol" panose="05050102010706020507" pitchFamily="18" charset="2"/>
              <a:buChar char=""/>
            </a:pP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Example Vowel Counter</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(import text to enable it to function).</a:t>
            </a:r>
          </a:p>
          <a:p>
            <a:pPr marL="342900" lvl="0" indent="-342900">
              <a:buFont typeface="Symbol" panose="05050102010706020507" pitchFamily="18" charset="2"/>
              <a:buChar char=""/>
            </a:pPr>
            <a:r>
              <a:rPr lang="en-GB" sz="1800" u="sng"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Example Vowel and Consonant Counter</a:t>
            </a:r>
            <a:r>
              <a:rPr lang="en-GB" sz="1800" dirty="0">
                <a:solidFill>
                  <a:schemeClr val="tx2"/>
                </a:solidFill>
                <a:effectLst/>
                <a:latin typeface="Nunito" panose="00000500000000000000" pitchFamily="2" charset="0"/>
                <a:ea typeface="Times New Roman" panose="02020603050405020304" pitchFamily="18" charset="0"/>
                <a:cs typeface="Times New Roman" panose="02020603050405020304" pitchFamily="18" charset="0"/>
              </a:rPr>
              <a:t> (import text to enable it to function).</a:t>
            </a:r>
          </a:p>
        </p:txBody>
      </p:sp>
      <p:sp>
        <p:nvSpPr>
          <p:cNvPr id="4" name="Slide Number Placeholder 3"/>
          <p:cNvSpPr>
            <a:spLocks noGrp="1"/>
          </p:cNvSpPr>
          <p:nvPr>
            <p:ph type="sldNum" sz="quarter" idx="5"/>
          </p:nvPr>
        </p:nvSpPr>
        <p:spPr/>
        <p:txBody>
          <a:bodyPr/>
          <a:lstStyle/>
          <a:p>
            <a:fld id="{C2B01E05-DB08-4C28-BF09-AE681D68E868}" type="slidenum">
              <a:rPr lang="en-GB" smtClean="0"/>
              <a:t>1</a:t>
            </a:fld>
            <a:endParaRPr lang="en-GB" dirty="0"/>
          </a:p>
        </p:txBody>
      </p:sp>
    </p:spTree>
    <p:extLst>
      <p:ext uri="{BB962C8B-B14F-4D97-AF65-F5344CB8AC3E}">
        <p14:creationId xmlns:p14="http://schemas.microsoft.com/office/powerpoint/2010/main" val="169892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lesson aims.</a:t>
            </a:r>
          </a:p>
          <a:p>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2</a:t>
            </a:fld>
            <a:endParaRPr lang="en-GB" dirty="0"/>
          </a:p>
        </p:txBody>
      </p:sp>
    </p:spTree>
    <p:extLst>
      <p:ext uri="{BB962C8B-B14F-4D97-AF65-F5344CB8AC3E}">
        <p14:creationId xmlns:p14="http://schemas.microsoft.com/office/powerpoint/2010/main" val="3706176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success criteria.</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3</a:t>
            </a:fld>
            <a:endParaRPr lang="en-GB" dirty="0"/>
          </a:p>
        </p:txBody>
      </p:sp>
    </p:spTree>
    <p:extLst>
      <p:ext uri="{BB962C8B-B14F-4D97-AF65-F5344CB8AC3E}">
        <p14:creationId xmlns:p14="http://schemas.microsoft.com/office/powerpoint/2010/main" val="1230086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Display </a:t>
            </a:r>
            <a:r>
              <a:rPr lang="en-GB" b="1" dirty="0"/>
              <a:t>slide 4</a:t>
            </a:r>
            <a:r>
              <a:rPr lang="en-GB" dirty="0"/>
              <a:t>. Explain that spreadsheets can be used for carrying out investigations. Reveal the lesson’s key tools and vocabulary. Then share the hypothesis you want the children to test: Is ‘e’ the most popular vowel in English? </a:t>
            </a:r>
          </a:p>
        </p:txBody>
      </p:sp>
      <p:sp>
        <p:nvSpPr>
          <p:cNvPr id="4" name="Slide Number Placeholder 3"/>
          <p:cNvSpPr>
            <a:spLocks noGrp="1"/>
          </p:cNvSpPr>
          <p:nvPr>
            <p:ph type="sldNum" sz="quarter" idx="5"/>
          </p:nvPr>
        </p:nvSpPr>
        <p:spPr/>
        <p:txBody>
          <a:bodyPr/>
          <a:lstStyle/>
          <a:p>
            <a:fld id="{C2B01E05-DB08-4C28-BF09-AE681D68E868}" type="slidenum">
              <a:rPr lang="en-GB" smtClean="0"/>
              <a:t>4</a:t>
            </a:fld>
            <a:endParaRPr lang="en-GB" dirty="0"/>
          </a:p>
        </p:txBody>
      </p:sp>
    </p:spTree>
    <p:extLst>
      <p:ext uri="{BB962C8B-B14F-4D97-AF65-F5344CB8AC3E}">
        <p14:creationId xmlns:p14="http://schemas.microsoft.com/office/powerpoint/2010/main" val="2655536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Show </a:t>
            </a:r>
            <a:r>
              <a:rPr lang="en-GB" b="1" dirty="0"/>
              <a:t>slide 5</a:t>
            </a:r>
            <a:r>
              <a:rPr lang="en-GB" dirty="0"/>
              <a:t>. Ask the children to open a new ‘Advance Mode’ 2Calculate file on their devices. Then they need to copy the example displayed or you could launch the example spreadsheet. </a:t>
            </a:r>
          </a:p>
        </p:txBody>
      </p:sp>
      <p:sp>
        <p:nvSpPr>
          <p:cNvPr id="4" name="Slide Number Placeholder 3"/>
          <p:cNvSpPr>
            <a:spLocks noGrp="1"/>
          </p:cNvSpPr>
          <p:nvPr>
            <p:ph type="sldNum" sz="quarter" idx="5"/>
          </p:nvPr>
        </p:nvSpPr>
        <p:spPr/>
        <p:txBody>
          <a:bodyPr/>
          <a:lstStyle/>
          <a:p>
            <a:fld id="{C2B01E05-DB08-4C28-BF09-AE681D68E868}" type="slidenum">
              <a:rPr lang="en-GB" smtClean="0"/>
              <a:t>5</a:t>
            </a:fld>
            <a:endParaRPr lang="en-GB" dirty="0"/>
          </a:p>
        </p:txBody>
      </p:sp>
    </p:spTree>
    <p:extLst>
      <p:ext uri="{BB962C8B-B14F-4D97-AF65-F5344CB8AC3E}">
        <p14:creationId xmlns:p14="http://schemas.microsoft.com/office/powerpoint/2010/main" val="518042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Show </a:t>
            </a:r>
            <a:r>
              <a:rPr lang="en-GB" b="1" dirty="0"/>
              <a:t>slide 6</a:t>
            </a:r>
            <a:r>
              <a:rPr lang="en-GB" dirty="0"/>
              <a:t>. Explain that the vowels are the variable we want the spreadsheet to count. Reveal the slide to demonstrate adding a count tool next to the letter (a) vowel. Then ask children to do the same for all vowels on their sheet. Children then test typing words or sentences on the empty cells above the counters to see if ‘e’ is the most common vowel.  Children to save their file. </a:t>
            </a:r>
          </a:p>
        </p:txBody>
      </p:sp>
      <p:sp>
        <p:nvSpPr>
          <p:cNvPr id="4" name="Slide Number Placeholder 3"/>
          <p:cNvSpPr>
            <a:spLocks noGrp="1"/>
          </p:cNvSpPr>
          <p:nvPr>
            <p:ph type="sldNum" sz="quarter" idx="5"/>
          </p:nvPr>
        </p:nvSpPr>
        <p:spPr/>
        <p:txBody>
          <a:bodyPr/>
          <a:lstStyle/>
          <a:p>
            <a:fld id="{C2B01E05-DB08-4C28-BF09-AE681D68E868}" type="slidenum">
              <a:rPr lang="en-GB" smtClean="0"/>
              <a:t>6</a:t>
            </a:fld>
            <a:endParaRPr lang="en-GB" dirty="0"/>
          </a:p>
        </p:txBody>
      </p:sp>
    </p:spTree>
    <p:extLst>
      <p:ext uri="{BB962C8B-B14F-4D97-AF65-F5344CB8AC3E}">
        <p14:creationId xmlns:p14="http://schemas.microsoft.com/office/powerpoint/2010/main" val="3311543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Show </a:t>
            </a:r>
            <a:r>
              <a:rPr lang="en-GB" b="1" dirty="0"/>
              <a:t>slide 7</a:t>
            </a:r>
            <a:r>
              <a:rPr lang="en-GB" dirty="0"/>
              <a:t>. Open the example spreadsheet ‘Vowel &amp; Consonant Counter Example’. Explore it together and then ask the children to add consonant counters to their spreadsheets. Children experiment typing/pasting text and answering questions on the slide. Remind children to save their file. </a:t>
            </a:r>
          </a:p>
        </p:txBody>
      </p:sp>
      <p:sp>
        <p:nvSpPr>
          <p:cNvPr id="4" name="Slide Number Placeholder 3"/>
          <p:cNvSpPr>
            <a:spLocks noGrp="1"/>
          </p:cNvSpPr>
          <p:nvPr>
            <p:ph type="sldNum" sz="quarter" idx="5"/>
          </p:nvPr>
        </p:nvSpPr>
        <p:spPr/>
        <p:txBody>
          <a:bodyPr/>
          <a:lstStyle/>
          <a:p>
            <a:fld id="{C2B01E05-DB08-4C28-BF09-AE681D68E868}" type="slidenum">
              <a:rPr lang="en-GB" smtClean="0"/>
              <a:t>7</a:t>
            </a:fld>
            <a:endParaRPr lang="en-GB" dirty="0"/>
          </a:p>
        </p:txBody>
      </p:sp>
    </p:spTree>
    <p:extLst>
      <p:ext uri="{BB962C8B-B14F-4D97-AF65-F5344CB8AC3E}">
        <p14:creationId xmlns:p14="http://schemas.microsoft.com/office/powerpoint/2010/main" val="509889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dirty="0"/>
              <a:t>Display </a:t>
            </a:r>
            <a:r>
              <a:rPr lang="en-GB" b="1" dirty="0"/>
              <a:t>slide 8</a:t>
            </a:r>
            <a:r>
              <a:rPr lang="en-GB" dirty="0"/>
              <a:t>. Explain that 2Calculate could count words. Children explore creating various word class counters such as conjunctions. </a:t>
            </a:r>
          </a:p>
        </p:txBody>
      </p:sp>
      <p:sp>
        <p:nvSpPr>
          <p:cNvPr id="4" name="Slide Number Placeholder 3"/>
          <p:cNvSpPr>
            <a:spLocks noGrp="1"/>
          </p:cNvSpPr>
          <p:nvPr>
            <p:ph type="sldNum" sz="quarter" idx="5"/>
          </p:nvPr>
        </p:nvSpPr>
        <p:spPr/>
        <p:txBody>
          <a:bodyPr/>
          <a:lstStyle/>
          <a:p>
            <a:fld id="{C2B01E05-DB08-4C28-BF09-AE681D68E868}" type="slidenum">
              <a:rPr lang="en-GB" smtClean="0"/>
              <a:t>8</a:t>
            </a:fld>
            <a:endParaRPr lang="en-GB" dirty="0"/>
          </a:p>
        </p:txBody>
      </p:sp>
    </p:spTree>
    <p:extLst>
      <p:ext uri="{BB962C8B-B14F-4D97-AF65-F5344CB8AC3E}">
        <p14:creationId xmlns:p14="http://schemas.microsoft.com/office/powerpoint/2010/main" val="552227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9.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Review the success criteria from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Children could rate how well they achieved this using a show of hands.</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9</a:t>
            </a:fld>
            <a:endParaRPr lang="en-GB" dirty="0"/>
          </a:p>
        </p:txBody>
      </p:sp>
    </p:spTree>
    <p:extLst>
      <p:ext uri="{BB962C8B-B14F-4D97-AF65-F5344CB8AC3E}">
        <p14:creationId xmlns:p14="http://schemas.microsoft.com/office/powerpoint/2010/main" val="926397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1B8E6-B67F-4EFC-A3C5-BB02E4A19E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67F624-9536-4526-9E46-37E06E0178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02BD8F-EDA7-496C-B236-D04EDCBB02CE}"/>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98F9F552-89BE-4385-89F3-4A10B31A81D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E6C419C-1437-416B-B183-F95FE8249255}"/>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264112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EB2E6-54A0-41A0-9FFA-BCFD7D83FA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534515-4003-4C9C-B272-92D06A1C9F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E4B43-C9CE-4363-A03B-DD198B2E4787}"/>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3282FE96-ECE6-4FEF-A9BD-1619B245803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91E6717-EAE9-4E4F-BC85-DF7780822BD2}"/>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371757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76E90-7C2C-43CA-A788-F2B752EBA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134339-8064-4F5F-9CB2-3F4BE477D3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07920B-999D-4572-8323-F9A04F6813E3}"/>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9972D174-D636-44FA-B4AF-667C720CCC1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E20B7EE-44C7-4198-B5E7-45B500345234}"/>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590155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82D07-D4D3-48D6-8075-57FF230D27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3477DB-9DBB-4002-8A41-10B1D73CA8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CDEB4-A4A1-458E-993D-14049DBBE8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96A3BF-7304-43E5-9A78-DE00AC204982}"/>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6" name="Footer Placeholder 5">
            <a:extLst>
              <a:ext uri="{FF2B5EF4-FFF2-40B4-BE49-F238E27FC236}">
                <a16:creationId xmlns:a16="http://schemas.microsoft.com/office/drawing/2014/main" id="{3CA0AE6E-65F4-4730-9747-DB4A1FBA554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C12588D-2020-40C3-B11E-C4EA66082783}"/>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674869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ECE40-354B-4AEF-BA97-D744D98C84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697CF7-DACC-4EEC-8643-6F5F152405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6E172-B8C3-48EF-B158-F678A23D80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7F2A59-1AF8-4BB8-917F-930E9186FD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CB6DBE-8825-48A9-B400-3DAF15B9E9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E506FE4-3CA2-4FDC-BB9E-A9058F1A0872}"/>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8" name="Footer Placeholder 7">
            <a:extLst>
              <a:ext uri="{FF2B5EF4-FFF2-40B4-BE49-F238E27FC236}">
                <a16:creationId xmlns:a16="http://schemas.microsoft.com/office/drawing/2014/main" id="{A02A6F0B-82FD-4D2C-AE4E-C088260112A2}"/>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842CE329-0C7E-4E6B-B603-4600371FB248}"/>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046117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5680-2A71-4EDC-8498-C20FE5A9D7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2F8526-1331-4487-8FDD-F5CD36C93DF7}"/>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4" name="Footer Placeholder 3">
            <a:extLst>
              <a:ext uri="{FF2B5EF4-FFF2-40B4-BE49-F238E27FC236}">
                <a16:creationId xmlns:a16="http://schemas.microsoft.com/office/drawing/2014/main" id="{AC4D25FC-63E1-4813-8392-917D61432C6C}"/>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AA715D6D-CD8D-471E-AEF3-56FBF7F46089}"/>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818143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DD0135-9252-4C24-B5A1-57003563467F}"/>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3" name="Footer Placeholder 2">
            <a:extLst>
              <a:ext uri="{FF2B5EF4-FFF2-40B4-BE49-F238E27FC236}">
                <a16:creationId xmlns:a16="http://schemas.microsoft.com/office/drawing/2014/main" id="{E12CE995-676C-4F46-A7CC-3E65C4B3BEBD}"/>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A4D387B-18E9-4232-94ED-A30DA4D0DB12}"/>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2801883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261B-419C-4345-898B-512B4DED3A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149CEA-A93C-4B0B-820C-091E06911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A125EC-49D4-4D9A-A0CD-C13B95E9F2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4DE6D-A481-40F4-8C4C-C8169ED491A3}"/>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6" name="Footer Placeholder 5">
            <a:extLst>
              <a:ext uri="{FF2B5EF4-FFF2-40B4-BE49-F238E27FC236}">
                <a16:creationId xmlns:a16="http://schemas.microsoft.com/office/drawing/2014/main" id="{2CEA2C54-F8C1-4587-9343-AF7D514C4C8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44DC779-21DB-436B-9927-7B4FDF3D4BA7}"/>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92543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33CD-D346-4AE1-BD4F-3DC39A91B5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4486D8-4C82-428D-8755-3E9C83101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07F9A21-9D2B-43A0-9E84-BB3AE1CE68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EAD74-D833-41FD-B752-F6E5F9E2B811}"/>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6" name="Footer Placeholder 5">
            <a:extLst>
              <a:ext uri="{FF2B5EF4-FFF2-40B4-BE49-F238E27FC236}">
                <a16:creationId xmlns:a16="http://schemas.microsoft.com/office/drawing/2014/main" id="{52701212-DFDC-4063-A7BD-A05D2868AA9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94C2A23-05F0-45FA-B92F-33712009DC73}"/>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20631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151B7-D811-436B-B8DB-76A544672E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7092C-344B-46D5-A695-1888A05108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D6D33C-E464-4081-872C-4CF14F829C4C}"/>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438ADA7F-52DE-4EC3-B3AC-E02BC215439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76A36AD-A2E2-4368-98DD-EA5DB3EB8B85}"/>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1097863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400188-0615-4E20-90EC-D6F183B4A9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761763-A88B-4B2A-8862-913DEC71ED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7388EF-317A-4E5A-B3F2-DB9DEF896010}"/>
              </a:ext>
            </a:extLst>
          </p:cNvPr>
          <p:cNvSpPr>
            <a:spLocks noGrp="1"/>
          </p:cNvSpPr>
          <p:nvPr>
            <p:ph type="dt" sz="half" idx="10"/>
          </p:nvPr>
        </p:nvSpPr>
        <p:spPr/>
        <p:txBody>
          <a:body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48C73E8D-B974-478A-B2DA-CB0AE6247D2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54B5FEC-46C9-450D-9ED0-4BC60A45B12B}"/>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1903117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84367-756C-45B9-BB01-10E0FDF1D1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8EE170-561C-4181-9BD1-FC93F589C8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590084-6C5C-4E6F-AE78-5FD4DE8917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1CAF9-9019-4E72-9BCD-FE2770F43938}" type="datetimeFigureOut">
              <a:rPr lang="en-GB" smtClean="0"/>
              <a:t>20/09/2021</a:t>
            </a:fld>
            <a:endParaRPr lang="en-GB" dirty="0"/>
          </a:p>
        </p:txBody>
      </p:sp>
      <p:sp>
        <p:nvSpPr>
          <p:cNvPr id="5" name="Footer Placeholder 4">
            <a:extLst>
              <a:ext uri="{FF2B5EF4-FFF2-40B4-BE49-F238E27FC236}">
                <a16:creationId xmlns:a16="http://schemas.microsoft.com/office/drawing/2014/main" id="{1F8A0EA2-8755-4225-80E5-109EA9D625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350F7392-578D-49DE-AEF7-07C4B06F31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0191A-A524-4ACF-BFDF-A0B774A1BD1C}" type="slidenum">
              <a:rPr lang="en-GB" smtClean="0"/>
              <a:t>‹#›</a:t>
            </a:fld>
            <a:endParaRPr lang="en-GB" dirty="0"/>
          </a:p>
        </p:txBody>
      </p:sp>
    </p:spTree>
    <p:extLst>
      <p:ext uri="{BB962C8B-B14F-4D97-AF65-F5344CB8AC3E}">
        <p14:creationId xmlns:p14="http://schemas.microsoft.com/office/powerpoint/2010/main" val="42323328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3.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purplemash.com/app/pup/sow_y5_L2_vowelcounter" TargetMode="External"/><Relationship Id="rId5"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hyperlink" Target="https://www.purplemash.com/app/pup/sow_y5_L2_vowelconsonantcounter"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0B9415-FB6B-4306-A8CF-3833B05C74F0}"/>
              </a:ext>
            </a:extLst>
          </p:cNvPr>
          <p:cNvSpPr/>
          <p:nvPr/>
        </p:nvSpPr>
        <p:spPr>
          <a:xfrm>
            <a:off x="4322174" y="0"/>
            <a:ext cx="7869826" cy="6857999"/>
          </a:xfrm>
          <a:prstGeom prst="rect">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pic>
        <p:nvPicPr>
          <p:cNvPr id="5" name="Graphic 63">
            <a:extLst>
              <a:ext uri="{FF2B5EF4-FFF2-40B4-BE49-F238E27FC236}">
                <a16:creationId xmlns:a16="http://schemas.microsoft.com/office/drawing/2014/main" id="{9BC05247-EC89-4E18-AAC7-769930391EF6}"/>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9524"/>
            <a:ext cx="4505325" cy="6867524"/>
          </a:xfrm>
          <a:prstGeom prst="rect">
            <a:avLst/>
          </a:prstGeom>
        </p:spPr>
      </p:pic>
      <p:sp>
        <p:nvSpPr>
          <p:cNvPr id="2" name="Title 1">
            <a:extLst>
              <a:ext uri="{FF2B5EF4-FFF2-40B4-BE49-F238E27FC236}">
                <a16:creationId xmlns:a16="http://schemas.microsoft.com/office/drawing/2014/main" id="{E20E66B1-EE11-46E8-9D2F-388E12025E3A}"/>
              </a:ext>
            </a:extLst>
          </p:cNvPr>
          <p:cNvSpPr>
            <a:spLocks noGrp="1"/>
          </p:cNvSpPr>
          <p:nvPr>
            <p:ph type="ctrTitle"/>
          </p:nvPr>
        </p:nvSpPr>
        <p:spPr/>
        <p:txBody>
          <a:bodyPr>
            <a:normAutofit/>
          </a:bodyPr>
          <a:lstStyle/>
          <a:p>
            <a:r>
              <a:rPr lang="en-GB" dirty="0">
                <a:solidFill>
                  <a:schemeClr val="bg1"/>
                </a:solidFill>
                <a:latin typeface="Palanquin Dark SemiBold" panose="020B0704020203020204" pitchFamily="34" charset="0"/>
                <a:cs typeface="Palanquin Dark SemiBold" panose="020B0704020203020204" pitchFamily="34" charset="0"/>
              </a:rPr>
              <a:t>Lesson 2:</a:t>
            </a:r>
            <a:endParaRPr lang="en-GB" sz="4000" dirty="0">
              <a:solidFill>
                <a:schemeClr val="bg1"/>
              </a:solidFill>
              <a:latin typeface="Palanquin Dark SemiBold" panose="020B0704020203020204" pitchFamily="34" charset="0"/>
              <a:cs typeface="Palanquin Dark SemiBold" panose="020B0704020203020204" pitchFamily="34" charset="0"/>
            </a:endParaRPr>
          </a:p>
        </p:txBody>
      </p:sp>
      <p:sp>
        <p:nvSpPr>
          <p:cNvPr id="3" name="Subtitle 2">
            <a:extLst>
              <a:ext uri="{FF2B5EF4-FFF2-40B4-BE49-F238E27FC236}">
                <a16:creationId xmlns:a16="http://schemas.microsoft.com/office/drawing/2014/main" id="{387BD2A7-BC2A-4300-AFBB-8B3304D19C99}"/>
              </a:ext>
            </a:extLst>
          </p:cNvPr>
          <p:cNvSpPr>
            <a:spLocks noGrp="1"/>
          </p:cNvSpPr>
          <p:nvPr>
            <p:ph type="subTitle" idx="1"/>
          </p:nvPr>
        </p:nvSpPr>
        <p:spPr/>
        <p:txBody>
          <a:bodyPr>
            <a:normAutofit/>
          </a:bodyPr>
          <a:lstStyle/>
          <a:p>
            <a:r>
              <a:rPr lang="en-GB" sz="4000" b="1" dirty="0">
                <a:solidFill>
                  <a:schemeClr val="bg1"/>
                </a:solidFill>
                <a:latin typeface="Palanquin Dark SemiBold" panose="020B0704020203020204" pitchFamily="34" charset="0"/>
                <a:cs typeface="Palanquin Dark SemiBold" panose="020B0704020203020204" pitchFamily="34" charset="0"/>
              </a:rPr>
              <a:t>The Count Tool</a:t>
            </a:r>
          </a:p>
        </p:txBody>
      </p:sp>
      <p:sp>
        <p:nvSpPr>
          <p:cNvPr id="4" name="TextBox 3">
            <a:extLst>
              <a:ext uri="{FF2B5EF4-FFF2-40B4-BE49-F238E27FC236}">
                <a16:creationId xmlns:a16="http://schemas.microsoft.com/office/drawing/2014/main" id="{77616F28-871B-42AE-8B42-15273F2FB254}"/>
              </a:ext>
            </a:extLst>
          </p:cNvPr>
          <p:cNvSpPr txBox="1"/>
          <p:nvPr/>
        </p:nvSpPr>
        <p:spPr>
          <a:xfrm>
            <a:off x="7869827" y="414477"/>
            <a:ext cx="3584636" cy="707886"/>
          </a:xfrm>
          <a:prstGeom prst="rect">
            <a:avLst/>
          </a:prstGeom>
          <a:noFill/>
        </p:spPr>
        <p:txBody>
          <a:bodyPr wrap="none" rtlCol="0">
            <a:spAutoFit/>
          </a:bodyPr>
          <a:lstStyle/>
          <a:p>
            <a:r>
              <a:rPr lang="en-GB" sz="2000" dirty="0">
                <a:solidFill>
                  <a:schemeClr val="bg1"/>
                </a:solidFill>
                <a:latin typeface="Palanquin Dark SemiBold" panose="020B0704020203020204" pitchFamily="34" charset="0"/>
                <a:cs typeface="Palanquin Dark SemiBold" panose="020B0704020203020204" pitchFamily="34" charset="0"/>
              </a:rPr>
              <a:t>Computing Scheme of Work</a:t>
            </a:r>
            <a:br>
              <a:rPr lang="en-GB" sz="2000" dirty="0">
                <a:solidFill>
                  <a:schemeClr val="bg1"/>
                </a:solidFill>
                <a:latin typeface="Palanquin Dark SemiBold" panose="020B0704020203020204" pitchFamily="34" charset="0"/>
                <a:cs typeface="Palanquin Dark SemiBold" panose="020B0704020203020204" pitchFamily="34" charset="0"/>
              </a:rPr>
            </a:br>
            <a:r>
              <a:rPr lang="en-GB" sz="2000" dirty="0">
                <a:solidFill>
                  <a:schemeClr val="bg1"/>
                </a:solidFill>
                <a:latin typeface="Palanquin Dark SemiBold" panose="020B0704020203020204" pitchFamily="34" charset="0"/>
                <a:cs typeface="Palanquin Dark SemiBold" panose="020B0704020203020204" pitchFamily="34" charset="0"/>
              </a:rPr>
              <a:t>Unit 5.3 - Spreadsheets</a:t>
            </a:r>
          </a:p>
        </p:txBody>
      </p:sp>
    </p:spTree>
    <p:extLst>
      <p:ext uri="{BB962C8B-B14F-4D97-AF65-F5344CB8AC3E}">
        <p14:creationId xmlns:p14="http://schemas.microsoft.com/office/powerpoint/2010/main" val="868589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lstStyle/>
          <a:p>
            <a:r>
              <a:rPr lang="en-GB" dirty="0">
                <a:latin typeface="Palanquin Dark SemiBold" panose="020B0704020203020204" pitchFamily="34" charset="0"/>
                <a:cs typeface="Palanquin Dark SemiBold" panose="020B0704020203020204" pitchFamily="34" charset="0"/>
              </a:rPr>
              <a:t>Aim</a:t>
            </a: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use the count tool to answer hypotheses about common letters in use.</a:t>
            </a:r>
          </a:p>
          <a:p>
            <a:pPr>
              <a:spcAft>
                <a:spcPts val="600"/>
              </a:spcAft>
              <a:buBlip>
                <a:blip r:embed="rId3"/>
              </a:buBlip>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marL="0" indent="0">
              <a:spcAft>
                <a:spcPts val="600"/>
              </a:spcAft>
              <a:buNone/>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lvl="0">
              <a:spcAft>
                <a:spcPts val="600"/>
              </a:spcAft>
              <a:buBlip>
                <a:blip r:embed="rId3"/>
              </a:buBlip>
            </a:pPr>
            <a:endPar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2</a:t>
            </a:r>
            <a:endParaRPr lang="en-GB" sz="1050" dirty="0"/>
          </a:p>
        </p:txBody>
      </p:sp>
    </p:spTree>
    <p:extLst>
      <p:ext uri="{BB962C8B-B14F-4D97-AF65-F5344CB8AC3E}">
        <p14:creationId xmlns:p14="http://schemas.microsoft.com/office/powerpoint/2010/main" val="2029177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Success Criteria</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Children can use a spreadsheet to work out which letters appear most often.</a:t>
            </a:r>
          </a:p>
          <a:p>
            <a:pPr>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Children can use the ‘how many’ tool.</a:t>
            </a:r>
          </a:p>
          <a:p>
            <a:pPr>
              <a:spcAft>
                <a:spcPts val="600"/>
              </a:spcAft>
              <a:buBlip>
                <a:blip r:embed="rId3"/>
              </a:buBlip>
            </a:pPr>
            <a:endPar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3</a:t>
            </a:r>
            <a:endParaRPr lang="en-GB" sz="1050" dirty="0"/>
          </a:p>
        </p:txBody>
      </p:sp>
    </p:spTree>
    <p:extLst>
      <p:ext uri="{BB962C8B-B14F-4D97-AF65-F5344CB8AC3E}">
        <p14:creationId xmlns:p14="http://schemas.microsoft.com/office/powerpoint/2010/main" val="4252841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203835" y="130872"/>
            <a:ext cx="11784330" cy="1092143"/>
          </a:xfrm>
        </p:spPr>
        <p:txBody>
          <a:bodyPr>
            <a:normAutofit/>
          </a:bodyPr>
          <a:lstStyle/>
          <a:p>
            <a:r>
              <a:rPr lang="en-GB" sz="4000" dirty="0">
                <a:latin typeface="Palanquin Dark SemiBold" panose="020B0704020203020204" pitchFamily="34" charset="0"/>
                <a:cs typeface="Palanquin Dark SemiBold" panose="020B0704020203020204" pitchFamily="34" charset="0"/>
              </a:rPr>
              <a:t>Introduction: Investigations </a:t>
            </a:r>
          </a:p>
        </p:txBody>
      </p:sp>
      <p:sp>
        <p:nvSpPr>
          <p:cNvPr id="4" name="TextBox 3">
            <a:extLst>
              <a:ext uri="{FF2B5EF4-FFF2-40B4-BE49-F238E27FC236}">
                <a16:creationId xmlns:a16="http://schemas.microsoft.com/office/drawing/2014/main" id="{1B48C231-1311-4707-84AE-1D38711EE1FE}"/>
              </a:ext>
            </a:extLst>
          </p:cNvPr>
          <p:cNvSpPr txBox="1"/>
          <p:nvPr/>
        </p:nvSpPr>
        <p:spPr>
          <a:xfrm>
            <a:off x="568765" y="6288725"/>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4</a:t>
            </a:r>
            <a:endParaRPr lang="en-GB" sz="1050" dirty="0"/>
          </a:p>
        </p:txBody>
      </p:sp>
      <p:sp>
        <p:nvSpPr>
          <p:cNvPr id="25" name="TextBox 24">
            <a:extLst>
              <a:ext uri="{FF2B5EF4-FFF2-40B4-BE49-F238E27FC236}">
                <a16:creationId xmlns:a16="http://schemas.microsoft.com/office/drawing/2014/main" id="{E21D2011-BF8D-495F-9FDD-2D74D427F354}"/>
              </a:ext>
            </a:extLst>
          </p:cNvPr>
          <p:cNvSpPr txBox="1"/>
          <p:nvPr/>
        </p:nvSpPr>
        <p:spPr>
          <a:xfrm>
            <a:off x="1764518" y="2227728"/>
            <a:ext cx="2705460" cy="374571"/>
          </a:xfrm>
          <a:prstGeom prst="roundRect">
            <a:avLst/>
          </a:prstGeom>
          <a:solidFill>
            <a:srgbClr val="8E24AA"/>
          </a:solidFill>
          <a:ln w="28575">
            <a:solidFill>
              <a:schemeClr val="tx1"/>
            </a:solidFill>
          </a:ln>
        </p:spPr>
        <p:txBody>
          <a:bodyPr wrap="square" rtlCol="0">
            <a:spAutoFit/>
          </a:bodyPr>
          <a:lstStyle/>
          <a:p>
            <a:pPr algn="ctr"/>
            <a:r>
              <a:rPr lang="en-GB" sz="1600" b="1" dirty="0">
                <a:latin typeface="Nunito" panose="00000500000000000000" pitchFamily="2" charset="0"/>
              </a:rPr>
              <a:t>Key Tools &amp; Vocabulary </a:t>
            </a:r>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740388" y="1489080"/>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32" name="TextBox 31">
            <a:extLst>
              <a:ext uri="{FF2B5EF4-FFF2-40B4-BE49-F238E27FC236}">
                <a16:creationId xmlns:a16="http://schemas.microsoft.com/office/drawing/2014/main" id="{977A3E71-AD67-4AF2-B17B-803BF610E31A}"/>
              </a:ext>
            </a:extLst>
          </p:cNvPr>
          <p:cNvSpPr txBox="1"/>
          <p:nvPr/>
        </p:nvSpPr>
        <p:spPr>
          <a:xfrm>
            <a:off x="261333" y="1015739"/>
            <a:ext cx="11130463" cy="369332"/>
          </a:xfrm>
          <a:prstGeom prst="rect">
            <a:avLst/>
          </a:prstGeom>
          <a:noFill/>
        </p:spPr>
        <p:txBody>
          <a:bodyPr wrap="square">
            <a:spAutoFit/>
          </a:bodyPr>
          <a:lstStyle/>
          <a:p>
            <a:r>
              <a:rPr lang="en-GB" dirty="0">
                <a:latin typeface="Nunito" panose="00000500000000000000" pitchFamily="2" charset="0"/>
              </a:rPr>
              <a:t>We are going to see how spreadsheets can also be used for literacy and carrying out investigations.</a:t>
            </a:r>
            <a:endParaRPr lang="en-GB" dirty="0"/>
          </a:p>
        </p:txBody>
      </p:sp>
      <p:sp>
        <p:nvSpPr>
          <p:cNvPr id="40" name="TextBox 39">
            <a:extLst>
              <a:ext uri="{FF2B5EF4-FFF2-40B4-BE49-F238E27FC236}">
                <a16:creationId xmlns:a16="http://schemas.microsoft.com/office/drawing/2014/main" id="{26DFDC88-50D9-490D-B29C-C296E0E432DB}"/>
              </a:ext>
            </a:extLst>
          </p:cNvPr>
          <p:cNvSpPr txBox="1"/>
          <p:nvPr/>
        </p:nvSpPr>
        <p:spPr>
          <a:xfrm>
            <a:off x="711609" y="2815194"/>
            <a:ext cx="4916178" cy="646986"/>
          </a:xfrm>
          <a:prstGeom prst="roundRect">
            <a:avLst/>
          </a:prstGeom>
          <a:solidFill>
            <a:srgbClr val="CB78E2"/>
          </a:solidFill>
          <a:ln w="28575">
            <a:solidFill>
              <a:schemeClr val="tx1"/>
            </a:solidFill>
          </a:ln>
        </p:spPr>
        <p:txBody>
          <a:bodyPr wrap="square" rtlCol="0">
            <a:spAutoFit/>
          </a:bodyPr>
          <a:lstStyle/>
          <a:p>
            <a:pPr algn="ctr"/>
            <a:r>
              <a:rPr lang="en-GB" sz="1600" b="1" dirty="0">
                <a:latin typeface="Nunito" panose="00000500000000000000" pitchFamily="2" charset="0"/>
              </a:rPr>
              <a:t>Advance Mode: </a:t>
            </a:r>
            <a:r>
              <a:rPr lang="en-GB" sz="1600" dirty="0">
                <a:latin typeface="Nunito" panose="00000500000000000000" pitchFamily="2" charset="0"/>
              </a:rPr>
              <a:t>A mode in 2Calculate that displays  cell references and </a:t>
            </a:r>
            <a:r>
              <a:rPr lang="en-GB" sz="1600" b="1" dirty="0">
                <a:latin typeface="Nunito" panose="00000500000000000000" pitchFamily="2" charset="0"/>
              </a:rPr>
              <a:t>formulae.</a:t>
            </a:r>
            <a:r>
              <a:rPr lang="en-GB" sz="1600" dirty="0">
                <a:latin typeface="Nunito" panose="00000500000000000000" pitchFamily="2" charset="0"/>
              </a:rPr>
              <a:t>  </a:t>
            </a:r>
          </a:p>
        </p:txBody>
      </p:sp>
      <p:sp>
        <p:nvSpPr>
          <p:cNvPr id="42" name="TextBox 41">
            <a:extLst>
              <a:ext uri="{FF2B5EF4-FFF2-40B4-BE49-F238E27FC236}">
                <a16:creationId xmlns:a16="http://schemas.microsoft.com/office/drawing/2014/main" id="{39FC77A3-6D4F-49C0-A2F9-C88958BE3F58}"/>
              </a:ext>
            </a:extLst>
          </p:cNvPr>
          <p:cNvSpPr txBox="1"/>
          <p:nvPr/>
        </p:nvSpPr>
        <p:spPr>
          <a:xfrm>
            <a:off x="711609" y="5160573"/>
            <a:ext cx="4921794" cy="919401"/>
          </a:xfrm>
          <a:prstGeom prst="roundRect">
            <a:avLst/>
          </a:prstGeom>
          <a:solidFill>
            <a:srgbClr val="CB78E2"/>
          </a:solidFill>
          <a:ln w="28575">
            <a:solidFill>
              <a:schemeClr val="tx1"/>
            </a:solidFill>
          </a:ln>
        </p:spPr>
        <p:txBody>
          <a:bodyPr wrap="square" rtlCol="0">
            <a:spAutoFit/>
          </a:bodyPr>
          <a:lstStyle/>
          <a:p>
            <a:pPr algn="ctr"/>
            <a:r>
              <a:rPr lang="en-GB" sz="1600" b="1" dirty="0">
                <a:latin typeface="Nunito" panose="00000500000000000000" pitchFamily="2" charset="0"/>
              </a:rPr>
              <a:t>Variable: </a:t>
            </a:r>
            <a:r>
              <a:rPr lang="en-GB" sz="1600" dirty="0">
                <a:latin typeface="Nunito" panose="00000500000000000000" pitchFamily="2" charset="0"/>
              </a:rPr>
              <a:t>In today’s lesson, the ‘How Many?’ tool will count different letters, these letters are all variables. </a:t>
            </a:r>
          </a:p>
        </p:txBody>
      </p:sp>
      <p:sp>
        <p:nvSpPr>
          <p:cNvPr id="18" name="TextBox 17">
            <a:extLst>
              <a:ext uri="{FF2B5EF4-FFF2-40B4-BE49-F238E27FC236}">
                <a16:creationId xmlns:a16="http://schemas.microsoft.com/office/drawing/2014/main" id="{BF75418F-F30C-4289-B7D5-448AF357369D}"/>
              </a:ext>
            </a:extLst>
          </p:cNvPr>
          <p:cNvSpPr txBox="1"/>
          <p:nvPr/>
        </p:nvSpPr>
        <p:spPr>
          <a:xfrm>
            <a:off x="687307" y="3576708"/>
            <a:ext cx="4940480" cy="1464231"/>
          </a:xfrm>
          <a:prstGeom prst="roundRect">
            <a:avLst/>
          </a:prstGeom>
          <a:solidFill>
            <a:srgbClr val="CB78E2"/>
          </a:solidFill>
          <a:ln w="28575">
            <a:solidFill>
              <a:schemeClr val="tx1"/>
            </a:solidFill>
          </a:ln>
        </p:spPr>
        <p:txBody>
          <a:bodyPr wrap="square" rtlCol="0">
            <a:spAutoFit/>
          </a:bodyPr>
          <a:lstStyle/>
          <a:p>
            <a:pPr algn="ctr"/>
            <a:r>
              <a:rPr lang="en-GB" sz="1600" b="1" dirty="0">
                <a:latin typeface="Nunito" panose="00000500000000000000" pitchFamily="2" charset="0"/>
              </a:rPr>
              <a:t>‘How Many?’ Tool:</a:t>
            </a:r>
          </a:p>
          <a:p>
            <a:pPr algn="ctr"/>
            <a:r>
              <a:rPr lang="en-GB" sz="1600" b="1" dirty="0">
                <a:latin typeface="Nunito" panose="00000500000000000000" pitchFamily="2" charset="0"/>
              </a:rPr>
              <a:t> </a:t>
            </a:r>
            <a:r>
              <a:rPr lang="en-GB" sz="1600" dirty="0">
                <a:latin typeface="Nunito" panose="00000500000000000000" pitchFamily="2" charset="0"/>
              </a:rPr>
              <a:t>This tool counts how many of a variable there are in a spreadsheet.</a:t>
            </a:r>
          </a:p>
          <a:p>
            <a:pPr algn="ctr"/>
            <a:endParaRPr lang="en-GB" sz="1600" dirty="0">
              <a:latin typeface="Nunito" panose="00000500000000000000" pitchFamily="2" charset="0"/>
            </a:endParaRPr>
          </a:p>
          <a:p>
            <a:pPr algn="ctr"/>
            <a:endParaRPr lang="en-GB" sz="1600" b="1" dirty="0">
              <a:latin typeface="Nunito" panose="00000500000000000000" pitchFamily="2" charset="0"/>
            </a:endParaRPr>
          </a:p>
        </p:txBody>
      </p:sp>
      <p:pic>
        <p:nvPicPr>
          <p:cNvPr id="7" name="Picture 6">
            <a:extLst>
              <a:ext uri="{FF2B5EF4-FFF2-40B4-BE49-F238E27FC236}">
                <a16:creationId xmlns:a16="http://schemas.microsoft.com/office/drawing/2014/main" id="{DB43461C-25A9-4D9C-9A71-C7BED58F1D07}"/>
              </a:ext>
            </a:extLst>
          </p:cNvPr>
          <p:cNvPicPr>
            <a:picLocks noChangeAspect="1"/>
          </p:cNvPicPr>
          <p:nvPr/>
        </p:nvPicPr>
        <p:blipFill>
          <a:blip r:embed="rId4"/>
          <a:stretch>
            <a:fillRect/>
          </a:stretch>
        </p:blipFill>
        <p:spPr>
          <a:xfrm>
            <a:off x="2886802" y="4432975"/>
            <a:ext cx="592228" cy="544850"/>
          </a:xfrm>
          <a:prstGeom prst="rect">
            <a:avLst/>
          </a:prstGeom>
        </p:spPr>
      </p:pic>
      <p:sp>
        <p:nvSpPr>
          <p:cNvPr id="26" name="TextBox 25">
            <a:extLst>
              <a:ext uri="{FF2B5EF4-FFF2-40B4-BE49-F238E27FC236}">
                <a16:creationId xmlns:a16="http://schemas.microsoft.com/office/drawing/2014/main" id="{CFB4AA19-A1F3-4902-B6AE-B564F6547393}"/>
              </a:ext>
            </a:extLst>
          </p:cNvPr>
          <p:cNvSpPr txBox="1"/>
          <p:nvPr/>
        </p:nvSpPr>
        <p:spPr>
          <a:xfrm>
            <a:off x="261333" y="1511393"/>
            <a:ext cx="5409507" cy="646331"/>
          </a:xfrm>
          <a:prstGeom prst="rect">
            <a:avLst/>
          </a:prstGeom>
          <a:noFill/>
        </p:spPr>
        <p:txBody>
          <a:bodyPr wrap="square">
            <a:spAutoFit/>
          </a:bodyPr>
          <a:lstStyle/>
          <a:p>
            <a:pPr>
              <a:spcAft>
                <a:spcPts val="600"/>
              </a:spcAft>
              <a:buBlip>
                <a:blip r:embed="rId5"/>
              </a:buBlip>
            </a:pPr>
            <a:r>
              <a:rPr lang="en-GB" dirty="0">
                <a:latin typeface="Nunito" panose="00000500000000000000" pitchFamily="2" charset="0"/>
                <a:ea typeface="Times New Roman" panose="02020603050405020304" pitchFamily="18" charset="0"/>
                <a:cs typeface="Times New Roman" panose="02020603050405020304" pitchFamily="18" charset="0"/>
              </a:rPr>
              <a:t> Before we continue, let’s look at today’s key vocabulary and tools.</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9" name="Picture 8" descr="A picture containing circle&#10;&#10;Description automatically generated">
            <a:extLst>
              <a:ext uri="{FF2B5EF4-FFF2-40B4-BE49-F238E27FC236}">
                <a16:creationId xmlns:a16="http://schemas.microsoft.com/office/drawing/2014/main" id="{5BB009C9-204E-4BB8-B05D-1D385A7C6C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47833" y="2419220"/>
            <a:ext cx="2810613" cy="2810613"/>
          </a:xfrm>
          <a:prstGeom prst="rect">
            <a:avLst/>
          </a:prstGeom>
        </p:spPr>
      </p:pic>
      <p:sp>
        <p:nvSpPr>
          <p:cNvPr id="29" name="TextBox 28">
            <a:extLst>
              <a:ext uri="{FF2B5EF4-FFF2-40B4-BE49-F238E27FC236}">
                <a16:creationId xmlns:a16="http://schemas.microsoft.com/office/drawing/2014/main" id="{02ACB8EB-9318-4D49-A2F9-1402507E7069}"/>
              </a:ext>
            </a:extLst>
          </p:cNvPr>
          <p:cNvSpPr txBox="1"/>
          <p:nvPr/>
        </p:nvSpPr>
        <p:spPr>
          <a:xfrm>
            <a:off x="6174618" y="1763645"/>
            <a:ext cx="5765745" cy="923330"/>
          </a:xfrm>
          <a:prstGeom prst="rect">
            <a:avLst/>
          </a:prstGeom>
          <a:noFill/>
        </p:spPr>
        <p:txBody>
          <a:bodyPr wrap="square">
            <a:spAutoFit/>
          </a:bodyPr>
          <a:lstStyle/>
          <a:p>
            <a:pPr>
              <a:spcAft>
                <a:spcPts val="600"/>
              </a:spcAft>
              <a:buBlip>
                <a:blip r:embed="rId5"/>
              </a:buBlip>
            </a:pPr>
            <a:r>
              <a:rPr lang="en-GB" dirty="0">
                <a:latin typeface="Nunito" panose="00000500000000000000" pitchFamily="2" charset="0"/>
                <a:ea typeface="Times New Roman" panose="02020603050405020304" pitchFamily="18" charset="0"/>
                <a:cs typeface="Times New Roman" panose="02020603050405020304" pitchFamily="18" charset="0"/>
              </a:rPr>
              <a:t> In this lesson, we will be testing out a hypothesis about which letters are most commonly used in the English language.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051576B3-5E66-4145-B22C-DB82EE48A897}"/>
              </a:ext>
            </a:extLst>
          </p:cNvPr>
          <p:cNvSpPr txBox="1"/>
          <p:nvPr/>
        </p:nvSpPr>
        <p:spPr>
          <a:xfrm>
            <a:off x="6174618" y="5221761"/>
            <a:ext cx="5765745" cy="646331"/>
          </a:xfrm>
          <a:prstGeom prst="rect">
            <a:avLst/>
          </a:prstGeom>
          <a:noFill/>
        </p:spPr>
        <p:txBody>
          <a:bodyPr wrap="square">
            <a:spAutoFit/>
          </a:bodyPr>
          <a:lstStyle/>
          <a:p>
            <a:pPr>
              <a:spcAft>
                <a:spcPts val="600"/>
              </a:spcAft>
              <a:buBlip>
                <a:blip r:embed="rId5"/>
              </a:buBlip>
            </a:pPr>
            <a:r>
              <a:rPr lang="en-GB" sz="1800" dirty="0">
                <a:effectLst/>
                <a:latin typeface="Nunito" panose="00000500000000000000" pitchFamily="2" charset="0"/>
                <a:ea typeface="Times New Roman" panose="02020603050405020304" pitchFamily="18" charset="0"/>
                <a:cs typeface="Arial" panose="020B0604020202020204" pitchFamily="34" charset="0"/>
              </a:rPr>
              <a:t> We will start off by asking: Is ‘e’ is the most </a:t>
            </a:r>
            <a:r>
              <a:rPr lang="en-GB" dirty="0">
                <a:latin typeface="Nunito" panose="00000500000000000000" pitchFamily="2" charset="0"/>
                <a:ea typeface="Times New Roman" panose="02020603050405020304" pitchFamily="18" charset="0"/>
                <a:cs typeface="Arial" panose="020B0604020202020204" pitchFamily="34" charset="0"/>
              </a:rPr>
              <a:t>common</a:t>
            </a:r>
            <a:r>
              <a:rPr lang="en-GB" sz="1800" dirty="0">
                <a:effectLst/>
                <a:latin typeface="Nunito" panose="00000500000000000000" pitchFamily="2" charset="0"/>
                <a:ea typeface="Times New Roman" panose="02020603050405020304" pitchFamily="18" charset="0"/>
                <a:cs typeface="Arial" panose="020B0604020202020204" pitchFamily="34" charset="0"/>
              </a:rPr>
              <a:t> vowel</a:t>
            </a:r>
            <a:r>
              <a:rPr lang="en-GB" dirty="0">
                <a:latin typeface="Nunito" panose="00000500000000000000" pitchFamily="2" charset="0"/>
                <a:ea typeface="Times New Roman" panose="02020603050405020304" pitchFamily="18" charset="0"/>
                <a:cs typeface="Arial" panose="020B0604020202020204" pitchFamily="34" charset="0"/>
              </a:rPr>
              <a:t>?</a:t>
            </a:r>
            <a:endParaRPr lang="en-GB" sz="1800" dirty="0">
              <a:effectLst/>
              <a:latin typeface="Nunito" panose="00000500000000000000" pitchFamily="2"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63178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40" grpId="0" animBg="1"/>
      <p:bldP spid="42" grpId="0" animBg="1"/>
      <p:bldP spid="18" grpId="0" animBg="1"/>
      <p:bldP spid="29"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277519" y="101680"/>
            <a:ext cx="11784330" cy="1082258"/>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1: Creating a Vowel Counter</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5</a:t>
            </a:r>
            <a:endParaRPr lang="en-GB" sz="1050" dirty="0"/>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438820" y="1565036"/>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20" name="TextBox 19">
            <a:extLst>
              <a:ext uri="{FF2B5EF4-FFF2-40B4-BE49-F238E27FC236}">
                <a16:creationId xmlns:a16="http://schemas.microsoft.com/office/drawing/2014/main" id="{32D67C2C-DAC2-48C7-B629-0285F2E9182F}"/>
              </a:ext>
            </a:extLst>
          </p:cNvPr>
          <p:cNvSpPr txBox="1"/>
          <p:nvPr/>
        </p:nvSpPr>
        <p:spPr>
          <a:xfrm>
            <a:off x="387122" y="1801468"/>
            <a:ext cx="7387922"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Open a new 2Calculate file in ‘Advance Mode’ on your devices. </a:t>
            </a:r>
          </a:p>
        </p:txBody>
      </p:sp>
      <p:sp>
        <p:nvSpPr>
          <p:cNvPr id="21" name="TextBox 20">
            <a:extLst>
              <a:ext uri="{FF2B5EF4-FFF2-40B4-BE49-F238E27FC236}">
                <a16:creationId xmlns:a16="http://schemas.microsoft.com/office/drawing/2014/main" id="{6171A0B0-C807-487F-A5CA-DD0EF2098643}"/>
              </a:ext>
            </a:extLst>
          </p:cNvPr>
          <p:cNvSpPr txBox="1"/>
          <p:nvPr/>
        </p:nvSpPr>
        <p:spPr>
          <a:xfrm>
            <a:off x="387122" y="2420001"/>
            <a:ext cx="9404804" cy="369332"/>
          </a:xfrm>
          <a:prstGeom prst="rect">
            <a:avLst/>
          </a:prstGeom>
          <a:noFill/>
        </p:spPr>
        <p:txBody>
          <a:bodyPr wrap="square">
            <a:spAutoFit/>
          </a:bodyPr>
          <a:lstStyle/>
          <a:p>
            <a:pPr>
              <a:spcAft>
                <a:spcPts val="600"/>
              </a:spcAft>
              <a:buBlip>
                <a:blip r:embed="rId4"/>
              </a:buBlip>
            </a:pPr>
            <a:r>
              <a:rPr lang="en-GB" dirty="0">
                <a:latin typeface="Nunito" panose="00000500000000000000" pitchFamily="2" charset="0"/>
                <a:ea typeface="Times New Roman" panose="02020603050405020304" pitchFamily="18" charset="0"/>
                <a:cs typeface="Times New Roman" panose="02020603050405020304" pitchFamily="18" charset="0"/>
              </a:rPr>
              <a:t> Can you remember how to make your spreadsheet bigger? Try adding a few more cells.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C092EDA0-CDC1-4D22-8BBF-45CB43974C51}"/>
              </a:ext>
            </a:extLst>
          </p:cNvPr>
          <p:cNvPicPr/>
          <p:nvPr/>
        </p:nvPicPr>
        <p:blipFill>
          <a:blip r:embed="rId5">
            <a:extLst>
              <a:ext uri="{28A0092B-C50C-407E-A947-70E740481C1C}">
                <a14:useLocalDpi xmlns:a14="http://schemas.microsoft.com/office/drawing/2010/main" val="0"/>
              </a:ext>
            </a:extLst>
          </a:blip>
          <a:stretch>
            <a:fillRect/>
          </a:stretch>
        </p:blipFill>
        <p:spPr>
          <a:xfrm>
            <a:off x="3190507" y="2795001"/>
            <a:ext cx="814750" cy="531479"/>
          </a:xfrm>
          <a:prstGeom prst="rect">
            <a:avLst/>
          </a:prstGeom>
          <a:ln>
            <a:noFill/>
          </a:ln>
          <a:effectLst>
            <a:outerShdw blurRad="292100" dist="139700" dir="2700000" algn="tl" rotWithShape="0">
              <a:srgbClr val="333333">
                <a:alpha val="65000"/>
              </a:srgbClr>
            </a:outerShdw>
          </a:effectLst>
        </p:spPr>
      </p:pic>
      <p:pic>
        <p:nvPicPr>
          <p:cNvPr id="23" name="Picture 22">
            <a:hlinkClick r:id="rId6"/>
            <a:extLst>
              <a:ext uri="{FF2B5EF4-FFF2-40B4-BE49-F238E27FC236}">
                <a16:creationId xmlns:a16="http://schemas.microsoft.com/office/drawing/2014/main" id="{A621CBC9-18D1-4D84-8486-C666CED50960}"/>
              </a:ext>
            </a:extLst>
          </p:cNvPr>
          <p:cNvPicPr>
            <a:picLocks noChangeAspect="1"/>
          </p:cNvPicPr>
          <p:nvPr/>
        </p:nvPicPr>
        <p:blipFill rotWithShape="1">
          <a:blip r:embed="rId7"/>
          <a:srcRect t="4884" b="24558"/>
          <a:stretch/>
        </p:blipFill>
        <p:spPr>
          <a:xfrm>
            <a:off x="10509478" y="605919"/>
            <a:ext cx="1295400" cy="981219"/>
          </a:xfrm>
          <a:prstGeom prst="rect">
            <a:avLst/>
          </a:prstGeom>
          <a:ln>
            <a:noFill/>
          </a:ln>
          <a:effectLst>
            <a:outerShdw blurRad="190500" algn="tl" rotWithShape="0">
              <a:srgbClr val="000000">
                <a:alpha val="70000"/>
              </a:srgbClr>
            </a:outerShdw>
          </a:effectLst>
        </p:spPr>
      </p:pic>
      <p:sp>
        <p:nvSpPr>
          <p:cNvPr id="25" name="TextBox 24">
            <a:extLst>
              <a:ext uri="{FF2B5EF4-FFF2-40B4-BE49-F238E27FC236}">
                <a16:creationId xmlns:a16="http://schemas.microsoft.com/office/drawing/2014/main" id="{95F04195-AAEE-4BE5-ACC0-7F8718A4A1E6}"/>
              </a:ext>
            </a:extLst>
          </p:cNvPr>
          <p:cNvSpPr txBox="1"/>
          <p:nvPr/>
        </p:nvSpPr>
        <p:spPr>
          <a:xfrm>
            <a:off x="10544500" y="1609777"/>
            <a:ext cx="1446221" cy="923330"/>
          </a:xfrm>
          <a:prstGeom prst="rect">
            <a:avLst/>
          </a:prstGeom>
          <a:noFill/>
        </p:spPr>
        <p:txBody>
          <a:bodyPr wrap="square">
            <a:spAutoFit/>
          </a:bodyPr>
          <a:lstStyle/>
          <a:p>
            <a:pPr algn="ctr"/>
            <a:r>
              <a:rPr lang="en-GB" dirty="0"/>
              <a:t>Vowel Counter Example</a:t>
            </a:r>
          </a:p>
        </p:txBody>
      </p:sp>
      <p:sp>
        <p:nvSpPr>
          <p:cNvPr id="27" name="TextBox 26">
            <a:extLst>
              <a:ext uri="{FF2B5EF4-FFF2-40B4-BE49-F238E27FC236}">
                <a16:creationId xmlns:a16="http://schemas.microsoft.com/office/drawing/2014/main" id="{DFBFDDEA-02BE-49A3-93CA-0BC9430711E0}"/>
              </a:ext>
            </a:extLst>
          </p:cNvPr>
          <p:cNvSpPr txBox="1"/>
          <p:nvPr/>
        </p:nvSpPr>
        <p:spPr>
          <a:xfrm>
            <a:off x="387122" y="1044636"/>
            <a:ext cx="9958357" cy="646331"/>
          </a:xfrm>
          <a:prstGeom prst="rect">
            <a:avLst/>
          </a:prstGeom>
          <a:noFill/>
        </p:spPr>
        <p:txBody>
          <a:bodyPr wrap="square">
            <a:spAutoFit/>
          </a:bodyPr>
          <a:lstStyle/>
          <a:p>
            <a:r>
              <a:rPr lang="en-GB" dirty="0">
                <a:latin typeface="Nunito" panose="00000500000000000000" pitchFamily="2" charset="0"/>
              </a:rPr>
              <a:t>Let’s make a vowel counter spreadsheet that will enable us to test if ‘e’ really is the most popular vowel.</a:t>
            </a:r>
            <a:endParaRPr lang="en-GB" dirty="0"/>
          </a:p>
        </p:txBody>
      </p:sp>
      <p:pic>
        <p:nvPicPr>
          <p:cNvPr id="8" name="Picture 7">
            <a:extLst>
              <a:ext uri="{FF2B5EF4-FFF2-40B4-BE49-F238E27FC236}">
                <a16:creationId xmlns:a16="http://schemas.microsoft.com/office/drawing/2014/main" id="{20AEE103-BB3E-45C5-B2A2-CAE4644D0E26}"/>
              </a:ext>
            </a:extLst>
          </p:cNvPr>
          <p:cNvPicPr>
            <a:picLocks noChangeAspect="1"/>
          </p:cNvPicPr>
          <p:nvPr/>
        </p:nvPicPr>
        <p:blipFill rotWithShape="1">
          <a:blip r:embed="rId8"/>
          <a:srcRect t="27945"/>
          <a:stretch/>
        </p:blipFill>
        <p:spPr>
          <a:xfrm>
            <a:off x="7436697" y="1571455"/>
            <a:ext cx="2406927" cy="691495"/>
          </a:xfrm>
          <a:prstGeom prst="rect">
            <a:avLst/>
          </a:prstGeom>
          <a:ln>
            <a:noFill/>
          </a:ln>
          <a:effectLst>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B42DA39B-5BA7-4F86-B582-1F05A1CAA213}"/>
              </a:ext>
            </a:extLst>
          </p:cNvPr>
          <p:cNvSpPr/>
          <p:nvPr/>
        </p:nvSpPr>
        <p:spPr>
          <a:xfrm>
            <a:off x="9245242" y="1603200"/>
            <a:ext cx="565682" cy="566396"/>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3" name="Picture 32">
            <a:extLst>
              <a:ext uri="{FF2B5EF4-FFF2-40B4-BE49-F238E27FC236}">
                <a16:creationId xmlns:a16="http://schemas.microsoft.com/office/drawing/2014/main" id="{58664342-6986-45C8-BA80-ECD6A715A4B1}"/>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6127113" y="2901495"/>
            <a:ext cx="3575500" cy="3501533"/>
          </a:xfrm>
          <a:prstGeom prst="rect">
            <a:avLst/>
          </a:prstGeom>
          <a:effectLst>
            <a:outerShdw blurRad="50800" dist="38100" dir="2700000" algn="tl" rotWithShape="0">
              <a:prstClr val="black">
                <a:alpha val="40000"/>
              </a:prstClr>
            </a:outerShdw>
          </a:effectLst>
        </p:spPr>
      </p:pic>
      <p:sp>
        <p:nvSpPr>
          <p:cNvPr id="34" name="TextBox 33">
            <a:extLst>
              <a:ext uri="{FF2B5EF4-FFF2-40B4-BE49-F238E27FC236}">
                <a16:creationId xmlns:a16="http://schemas.microsoft.com/office/drawing/2014/main" id="{BDDC72D5-7B3D-4144-BC29-FC9B1FC63E65}"/>
              </a:ext>
            </a:extLst>
          </p:cNvPr>
          <p:cNvSpPr txBox="1"/>
          <p:nvPr/>
        </p:nvSpPr>
        <p:spPr>
          <a:xfrm>
            <a:off x="438820" y="3628264"/>
            <a:ext cx="5503374" cy="1000274"/>
          </a:xfrm>
          <a:prstGeom prst="rect">
            <a:avLst/>
          </a:prstGeom>
          <a:noFill/>
        </p:spPr>
        <p:txBody>
          <a:bodyPr wrap="square">
            <a:spAutoFit/>
          </a:bodyPr>
          <a:lstStyle/>
          <a:p>
            <a:pPr>
              <a:spcAft>
                <a:spcPts val="600"/>
              </a:spcAft>
              <a:buBlip>
                <a:blip r:embed="rId4"/>
              </a:buBlip>
            </a:pPr>
            <a:r>
              <a:rPr lang="en-GB" dirty="0">
                <a:latin typeface="Nunito" panose="00000500000000000000" pitchFamily="2" charset="0"/>
                <a:ea typeface="Times New Roman" panose="02020603050405020304" pitchFamily="18" charset="0"/>
                <a:cs typeface="Times New Roman" panose="02020603050405020304" pitchFamily="18" charset="0"/>
              </a:rPr>
              <a:t> Create a spreadsheet like the following picture. </a:t>
            </a:r>
          </a:p>
          <a:p>
            <a:pPr>
              <a:spcAft>
                <a:spcPts val="600"/>
              </a:spcAft>
            </a:pPr>
            <a:r>
              <a:rPr lang="en-GB" dirty="0">
                <a:highlight>
                  <a:srgbClr val="FFFF00"/>
                </a:highlight>
                <a:latin typeface="Nunito" panose="00000500000000000000" pitchFamily="2" charset="0"/>
                <a:ea typeface="Times New Roman" panose="02020603050405020304" pitchFamily="18" charset="0"/>
                <a:cs typeface="Times New Roman" panose="02020603050405020304" pitchFamily="18" charset="0"/>
              </a:rPr>
              <a:t>Any yellow coloured cell that has letters ‘a’ ‘e’ ‘i’ ‘o’ ‘u’ in will be counted.  </a:t>
            </a:r>
            <a:endParaRPr lang="en-GB" sz="1800" dirty="0">
              <a:effectLst/>
              <a:highlight>
                <a:srgbClr val="FFFF00"/>
              </a:highlight>
              <a:latin typeface="Nunito" panose="00000500000000000000"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025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9" grpId="0" animBg="1"/>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30151" y="113906"/>
            <a:ext cx="10409273" cy="1082258"/>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1: Creating a Vowel Counter</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6</a:t>
            </a:r>
            <a:endParaRPr lang="en-GB" sz="1050" dirty="0"/>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555779" y="1788325"/>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26" name="TextBox 25">
            <a:extLst>
              <a:ext uri="{FF2B5EF4-FFF2-40B4-BE49-F238E27FC236}">
                <a16:creationId xmlns:a16="http://schemas.microsoft.com/office/drawing/2014/main" id="{F8ABC604-3461-4468-A106-11D94BA8596B}"/>
              </a:ext>
            </a:extLst>
          </p:cNvPr>
          <p:cNvSpPr txBox="1"/>
          <p:nvPr/>
        </p:nvSpPr>
        <p:spPr>
          <a:xfrm>
            <a:off x="8727962" y="4009492"/>
            <a:ext cx="3088640" cy="2026087"/>
          </a:xfrm>
          <a:prstGeom prst="roundRect">
            <a:avLst>
              <a:gd name="adj" fmla="val 10894"/>
            </a:avLst>
          </a:prstGeom>
          <a:noFill/>
          <a:ln w="28575">
            <a:solidFill>
              <a:srgbClr val="8E24AA"/>
            </a:solidFill>
          </a:ln>
        </p:spPr>
        <p:txBody>
          <a:bodyPr wrap="square">
            <a:spAutoFit/>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Have a go at doing this for the rest of the vowels and then type some words in the empty cells above. </a:t>
            </a:r>
          </a:p>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Is ‘e’ the most common vowel so far?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32D67C2C-DAC2-48C7-B629-0285F2E9182F}"/>
              </a:ext>
            </a:extLst>
          </p:cNvPr>
          <p:cNvSpPr txBox="1"/>
          <p:nvPr/>
        </p:nvSpPr>
        <p:spPr>
          <a:xfrm>
            <a:off x="555778" y="1229339"/>
            <a:ext cx="8398974"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The vowels are the variables and we want the spreadsheet to count them. </a:t>
            </a:r>
          </a:p>
        </p:txBody>
      </p:sp>
      <p:sp>
        <p:nvSpPr>
          <p:cNvPr id="21" name="TextBox 20">
            <a:extLst>
              <a:ext uri="{FF2B5EF4-FFF2-40B4-BE49-F238E27FC236}">
                <a16:creationId xmlns:a16="http://schemas.microsoft.com/office/drawing/2014/main" id="{6171A0B0-C807-487F-A5CA-DD0EF2098643}"/>
              </a:ext>
            </a:extLst>
          </p:cNvPr>
          <p:cNvSpPr txBox="1"/>
          <p:nvPr/>
        </p:nvSpPr>
        <p:spPr>
          <a:xfrm>
            <a:off x="555778" y="3332047"/>
            <a:ext cx="11278259" cy="646331"/>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If we click on the cell </a:t>
            </a:r>
            <a:r>
              <a:rPr lang="en-GB" sz="1800" b="1" u="sng" dirty="0">
                <a:effectLst/>
                <a:latin typeface="Nunito" panose="00000500000000000000" pitchFamily="2" charset="0"/>
                <a:ea typeface="Times New Roman" panose="02020603050405020304" pitchFamily="18" charset="0"/>
                <a:cs typeface="Times New Roman" panose="02020603050405020304" pitchFamily="18" charset="0"/>
              </a:rPr>
              <a:t>next to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the letter (a) and add a ‘</a:t>
            </a:r>
            <a:r>
              <a:rPr lang="en-GB" sz="1800" b="1" u="sng" dirty="0">
                <a:effectLst/>
                <a:latin typeface="Nunito" panose="00000500000000000000" pitchFamily="2" charset="0"/>
                <a:ea typeface="Times New Roman" panose="02020603050405020304" pitchFamily="18" charset="0"/>
                <a:cs typeface="Times New Roman" panose="02020603050405020304" pitchFamily="18" charset="0"/>
              </a:rPr>
              <a:t>How </a:t>
            </a:r>
            <a:r>
              <a:rPr lang="en-GB" b="1" u="sng" dirty="0">
                <a:latin typeface="Nunito" panose="00000500000000000000" pitchFamily="2" charset="0"/>
                <a:ea typeface="Times New Roman" panose="02020603050405020304" pitchFamily="18" charset="0"/>
                <a:cs typeface="Times New Roman" panose="02020603050405020304" pitchFamily="18" charset="0"/>
              </a:rPr>
              <a:t>M</a:t>
            </a:r>
            <a:r>
              <a:rPr lang="en-GB" sz="1800" b="1" u="sng" dirty="0">
                <a:effectLst/>
                <a:latin typeface="Nunito" panose="00000500000000000000" pitchFamily="2" charset="0"/>
                <a:ea typeface="Times New Roman" panose="02020603050405020304" pitchFamily="18" charset="0"/>
                <a:cs typeface="Times New Roman" panose="02020603050405020304" pitchFamily="18" charset="0"/>
              </a:rPr>
              <a:t>any </a:t>
            </a:r>
            <a:r>
              <a:rPr lang="en-GB" b="1" u="sng" dirty="0">
                <a:latin typeface="Nunito" panose="00000500000000000000" pitchFamily="2" charset="0"/>
                <a:ea typeface="Times New Roman" panose="02020603050405020304" pitchFamily="18" charset="0"/>
                <a:cs typeface="Times New Roman" panose="02020603050405020304" pitchFamily="18" charset="0"/>
              </a:rPr>
              <a:t>T</a:t>
            </a:r>
            <a:r>
              <a:rPr lang="en-GB" sz="1800" b="1" u="sng" dirty="0">
                <a:effectLst/>
                <a:latin typeface="Nunito" panose="00000500000000000000" pitchFamily="2" charset="0"/>
                <a:ea typeface="Times New Roman" panose="02020603050405020304" pitchFamily="18" charset="0"/>
                <a:cs typeface="Times New Roman" panose="02020603050405020304" pitchFamily="18" charset="0"/>
              </a:rPr>
              <a:t>ool</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the tool will count the number of times the letter (a) appears on the spreadsheet except for the one next to it.  </a:t>
            </a:r>
          </a:p>
        </p:txBody>
      </p:sp>
      <p:pic>
        <p:nvPicPr>
          <p:cNvPr id="33" name="Picture 32">
            <a:extLst>
              <a:ext uri="{FF2B5EF4-FFF2-40B4-BE49-F238E27FC236}">
                <a16:creationId xmlns:a16="http://schemas.microsoft.com/office/drawing/2014/main" id="{58664342-6986-45C8-BA80-ECD6A715A4B1}"/>
              </a:ext>
            </a:extLst>
          </p:cNvPr>
          <p:cNvPicPr/>
          <p:nvPr/>
        </p:nvPicPr>
        <p:blipFill rotWithShape="1">
          <a:blip r:embed="rId5" cstate="print">
            <a:extLst>
              <a:ext uri="{28A0092B-C50C-407E-A947-70E740481C1C}">
                <a14:useLocalDpi xmlns:a14="http://schemas.microsoft.com/office/drawing/2010/main" val="0"/>
              </a:ext>
            </a:extLst>
          </a:blip>
          <a:srcRect t="31140"/>
          <a:stretch/>
        </p:blipFill>
        <p:spPr>
          <a:xfrm>
            <a:off x="4396894" y="1512776"/>
            <a:ext cx="2833370" cy="1769153"/>
          </a:xfrm>
          <a:prstGeom prst="rect">
            <a:avLst/>
          </a:prstGeom>
          <a:effectLst>
            <a:outerShdw blurRad="50800" dist="38100" dir="2700000" algn="tl" rotWithShape="0">
              <a:prstClr val="black">
                <a:alpha val="40000"/>
              </a:prstClr>
            </a:outerShdw>
          </a:effectLst>
        </p:spPr>
      </p:pic>
      <p:sp>
        <p:nvSpPr>
          <p:cNvPr id="9" name="Rectangle 8">
            <a:extLst>
              <a:ext uri="{FF2B5EF4-FFF2-40B4-BE49-F238E27FC236}">
                <a16:creationId xmlns:a16="http://schemas.microsoft.com/office/drawing/2014/main" id="{B42DA39B-5BA7-4F86-B582-1F05A1CAA213}"/>
              </a:ext>
            </a:extLst>
          </p:cNvPr>
          <p:cNvSpPr/>
          <p:nvPr/>
        </p:nvSpPr>
        <p:spPr>
          <a:xfrm>
            <a:off x="4487749" y="1562894"/>
            <a:ext cx="745125" cy="166891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2B49D008-85B8-4A78-B7DA-91094DA48857}"/>
              </a:ext>
            </a:extLst>
          </p:cNvPr>
          <p:cNvPicPr>
            <a:picLocks noChangeAspect="1"/>
          </p:cNvPicPr>
          <p:nvPr/>
        </p:nvPicPr>
        <p:blipFill>
          <a:blip r:embed="rId6"/>
          <a:stretch>
            <a:fillRect/>
          </a:stretch>
        </p:blipFill>
        <p:spPr>
          <a:xfrm>
            <a:off x="6526790" y="3999389"/>
            <a:ext cx="2201172" cy="2387300"/>
          </a:xfrm>
          <a:prstGeom prst="rect">
            <a:avLst/>
          </a:prstGeom>
        </p:spPr>
      </p:pic>
      <p:pic>
        <p:nvPicPr>
          <p:cNvPr id="11" name="Picture 10">
            <a:extLst>
              <a:ext uri="{FF2B5EF4-FFF2-40B4-BE49-F238E27FC236}">
                <a16:creationId xmlns:a16="http://schemas.microsoft.com/office/drawing/2014/main" id="{94A3206A-4F4E-4D36-9D9A-4174B1FF691F}"/>
              </a:ext>
            </a:extLst>
          </p:cNvPr>
          <p:cNvPicPr>
            <a:picLocks noChangeAspect="1"/>
          </p:cNvPicPr>
          <p:nvPr/>
        </p:nvPicPr>
        <p:blipFill>
          <a:blip r:embed="rId7"/>
          <a:stretch>
            <a:fillRect/>
          </a:stretch>
        </p:blipFill>
        <p:spPr>
          <a:xfrm>
            <a:off x="552450" y="4352131"/>
            <a:ext cx="5543550" cy="942975"/>
          </a:xfrm>
          <a:prstGeom prst="rect">
            <a:avLst/>
          </a:prstGeom>
          <a:ln>
            <a:noFill/>
          </a:ln>
          <a:effectLst>
            <a:outerShdw blurRad="292100" dist="139700" dir="2700000" algn="tl" rotWithShape="0">
              <a:srgbClr val="333333">
                <a:alpha val="65000"/>
              </a:srgbClr>
            </a:outerShdw>
          </a:effectLst>
        </p:spPr>
      </p:pic>
      <p:sp>
        <p:nvSpPr>
          <p:cNvPr id="28" name="Rectangle 27">
            <a:extLst>
              <a:ext uri="{FF2B5EF4-FFF2-40B4-BE49-F238E27FC236}">
                <a16:creationId xmlns:a16="http://schemas.microsoft.com/office/drawing/2014/main" id="{1D498D29-4BA0-4CDB-AC14-05C11F78E71E}"/>
              </a:ext>
            </a:extLst>
          </p:cNvPr>
          <p:cNvSpPr/>
          <p:nvPr/>
        </p:nvSpPr>
        <p:spPr>
          <a:xfrm>
            <a:off x="7502308" y="4764959"/>
            <a:ext cx="640619" cy="64633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733782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1" grpId="0"/>
      <p:bldP spid="2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130151" y="152279"/>
            <a:ext cx="11784330" cy="1082258"/>
          </a:xfrm>
        </p:spPr>
        <p:txBody>
          <a:bodyPr>
            <a:normAutofit/>
          </a:bodyPr>
          <a:lstStyle/>
          <a:p>
            <a:r>
              <a:rPr lang="en-GB" sz="4000" dirty="0">
                <a:latin typeface="Palanquin Dark SemiBold" panose="020B0704020203020204" pitchFamily="34" charset="0"/>
                <a:cs typeface="Palanquin Dark SemiBold" panose="020B0704020203020204" pitchFamily="34" charset="0"/>
              </a:rPr>
              <a:t>Activity 2: Adding Consonant Counters</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7871"/>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71695" y="274906"/>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7</a:t>
            </a:r>
            <a:endParaRPr lang="en-GB" sz="1050" dirty="0"/>
          </a:p>
        </p:txBody>
      </p:sp>
      <p:sp>
        <p:nvSpPr>
          <p:cNvPr id="30" name="Content Placeholder 2">
            <a:extLst>
              <a:ext uri="{FF2B5EF4-FFF2-40B4-BE49-F238E27FC236}">
                <a16:creationId xmlns:a16="http://schemas.microsoft.com/office/drawing/2014/main" id="{2E789B8A-AA59-4DE6-A403-CCF0DC3D3966}"/>
              </a:ext>
            </a:extLst>
          </p:cNvPr>
          <p:cNvSpPr txBox="1">
            <a:spLocks/>
          </p:cNvSpPr>
          <p:nvPr/>
        </p:nvSpPr>
        <p:spPr>
          <a:xfrm>
            <a:off x="495615" y="1859570"/>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26" name="TextBox 25">
            <a:extLst>
              <a:ext uri="{FF2B5EF4-FFF2-40B4-BE49-F238E27FC236}">
                <a16:creationId xmlns:a16="http://schemas.microsoft.com/office/drawing/2014/main" id="{F8ABC604-3461-4468-A106-11D94BA8596B}"/>
              </a:ext>
            </a:extLst>
          </p:cNvPr>
          <p:cNvSpPr txBox="1"/>
          <p:nvPr/>
        </p:nvSpPr>
        <p:spPr>
          <a:xfrm>
            <a:off x="1245870" y="4313612"/>
            <a:ext cx="3088640" cy="646331"/>
          </a:xfrm>
          <a:prstGeom prst="rect">
            <a:avLst/>
          </a:prstGeom>
          <a:noFill/>
          <a:ln w="28575">
            <a:solidFill>
              <a:srgbClr val="8E24AA"/>
            </a:solidFill>
          </a:ln>
        </p:spPr>
        <p:txBody>
          <a:bodyPr wrap="square">
            <a:spAutoFit/>
          </a:bodyPr>
          <a:lstStyle/>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What are the most popular letters?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32D67C2C-DAC2-48C7-B629-0285F2E9182F}"/>
              </a:ext>
            </a:extLst>
          </p:cNvPr>
          <p:cNvSpPr txBox="1"/>
          <p:nvPr/>
        </p:nvSpPr>
        <p:spPr>
          <a:xfrm>
            <a:off x="130151" y="1150021"/>
            <a:ext cx="9598640" cy="646331"/>
          </a:xfrm>
          <a:prstGeom prst="rect">
            <a:avLst/>
          </a:prstGeom>
          <a:noFill/>
        </p:spPr>
        <p:txBody>
          <a:bodyPr wrap="square">
            <a:spAutoFit/>
          </a:bodyPr>
          <a:lstStyle/>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We are going to now add consonants to our counting spreadsheet. Let’s look at the </a:t>
            </a:r>
            <a:r>
              <a:rPr lang="en-GB" dirty="0">
                <a:latin typeface="Nunito" panose="00000500000000000000" pitchFamily="2" charset="0"/>
                <a:ea typeface="Times New Roman" panose="02020603050405020304" pitchFamily="18" charset="0"/>
                <a:cs typeface="Times New Roman" panose="02020603050405020304" pitchFamily="18" charset="0"/>
                <a:hlinkClick r:id="rId4"/>
              </a:rPr>
              <a:t>example spreadsheet </a:t>
            </a:r>
            <a:r>
              <a:rPr lang="en-GB" dirty="0">
                <a:latin typeface="Nunito" panose="00000500000000000000" pitchFamily="2" charset="0"/>
                <a:ea typeface="Times New Roman" panose="02020603050405020304" pitchFamily="18" charset="0"/>
                <a:cs typeface="Times New Roman" panose="02020603050405020304" pitchFamily="18" charset="0"/>
              </a:rPr>
              <a:t>together.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6171A0B0-C807-487F-A5CA-DD0EF2098643}"/>
              </a:ext>
            </a:extLst>
          </p:cNvPr>
          <p:cNvSpPr txBox="1"/>
          <p:nvPr/>
        </p:nvSpPr>
        <p:spPr>
          <a:xfrm>
            <a:off x="643401" y="2366384"/>
            <a:ext cx="8766414" cy="369332"/>
          </a:xfrm>
          <a:prstGeom prst="rect">
            <a:avLst/>
          </a:prstGeom>
          <a:noFill/>
        </p:spPr>
        <p:txBody>
          <a:bodyPr wrap="square">
            <a:spAutoFit/>
          </a:bodyPr>
          <a:lstStyle/>
          <a:p>
            <a:pPr>
              <a:spcAft>
                <a:spcPts val="600"/>
              </a:spcAft>
              <a:buBlip>
                <a:blip r:embed="rId5"/>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Have a go at adding consonant counters on your spreadsheet. </a:t>
            </a:r>
          </a:p>
        </p:txBody>
      </p:sp>
      <p:pic>
        <p:nvPicPr>
          <p:cNvPr id="15" name="Picture 14">
            <a:hlinkClick r:id="rId4"/>
            <a:extLst>
              <a:ext uri="{FF2B5EF4-FFF2-40B4-BE49-F238E27FC236}">
                <a16:creationId xmlns:a16="http://schemas.microsoft.com/office/drawing/2014/main" id="{DC7637BA-C4BE-45DA-8176-4946060741DF}"/>
              </a:ext>
            </a:extLst>
          </p:cNvPr>
          <p:cNvPicPr>
            <a:picLocks noChangeAspect="1"/>
          </p:cNvPicPr>
          <p:nvPr/>
        </p:nvPicPr>
        <p:blipFill rotWithShape="1">
          <a:blip r:embed="rId6"/>
          <a:srcRect t="4884" b="24558"/>
          <a:stretch/>
        </p:blipFill>
        <p:spPr>
          <a:xfrm>
            <a:off x="9969486" y="712242"/>
            <a:ext cx="1295400" cy="981219"/>
          </a:xfrm>
          <a:prstGeom prst="rect">
            <a:avLst/>
          </a:prstGeom>
          <a:ln>
            <a:noFill/>
          </a:ln>
          <a:effectLst>
            <a:outerShdw blurRad="190500" algn="tl" rotWithShape="0">
              <a:srgbClr val="000000">
                <a:alpha val="70000"/>
              </a:srgbClr>
            </a:outerShdw>
          </a:effectLst>
        </p:spPr>
      </p:pic>
      <p:sp>
        <p:nvSpPr>
          <p:cNvPr id="16" name="TextBox 15">
            <a:extLst>
              <a:ext uri="{FF2B5EF4-FFF2-40B4-BE49-F238E27FC236}">
                <a16:creationId xmlns:a16="http://schemas.microsoft.com/office/drawing/2014/main" id="{3D6B20C3-AC6F-409D-8E3B-A789C543927A}"/>
              </a:ext>
            </a:extLst>
          </p:cNvPr>
          <p:cNvSpPr txBox="1"/>
          <p:nvPr/>
        </p:nvSpPr>
        <p:spPr>
          <a:xfrm>
            <a:off x="9526312" y="1691833"/>
            <a:ext cx="2417360" cy="646331"/>
          </a:xfrm>
          <a:prstGeom prst="rect">
            <a:avLst/>
          </a:prstGeom>
          <a:noFill/>
        </p:spPr>
        <p:txBody>
          <a:bodyPr wrap="square">
            <a:spAutoFit/>
          </a:bodyPr>
          <a:lstStyle/>
          <a:p>
            <a:pPr algn="ctr"/>
            <a:r>
              <a:rPr lang="en-GB" dirty="0"/>
              <a:t>Vowel &amp; Consonant Counter Example</a:t>
            </a:r>
          </a:p>
        </p:txBody>
      </p:sp>
      <p:sp>
        <p:nvSpPr>
          <p:cNvPr id="17" name="TextBox 16">
            <a:extLst>
              <a:ext uri="{FF2B5EF4-FFF2-40B4-BE49-F238E27FC236}">
                <a16:creationId xmlns:a16="http://schemas.microsoft.com/office/drawing/2014/main" id="{1E26D167-9978-49CB-9A64-11436D65F33C}"/>
              </a:ext>
            </a:extLst>
          </p:cNvPr>
          <p:cNvSpPr txBox="1"/>
          <p:nvPr/>
        </p:nvSpPr>
        <p:spPr>
          <a:xfrm>
            <a:off x="643400" y="3105466"/>
            <a:ext cx="11041782" cy="646331"/>
          </a:xfrm>
          <a:prstGeom prst="rect">
            <a:avLst/>
          </a:prstGeom>
          <a:noFill/>
        </p:spPr>
        <p:txBody>
          <a:bodyPr wrap="square">
            <a:spAutoFit/>
          </a:bodyPr>
          <a:lstStyle/>
          <a:p>
            <a:pPr>
              <a:spcAft>
                <a:spcPts val="600"/>
              </a:spcAft>
              <a:buBlip>
                <a:blip r:embed="rId5"/>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Add some sentences for the tools to count. You could type these in or copy and paste from a suitable website such as an online encyclopedia.</a:t>
            </a:r>
          </a:p>
        </p:txBody>
      </p:sp>
      <p:sp>
        <p:nvSpPr>
          <p:cNvPr id="18" name="TextBox 17">
            <a:extLst>
              <a:ext uri="{FF2B5EF4-FFF2-40B4-BE49-F238E27FC236}">
                <a16:creationId xmlns:a16="http://schemas.microsoft.com/office/drawing/2014/main" id="{D5E9DD07-2505-40B3-85CC-A20ABF4908EE}"/>
              </a:ext>
            </a:extLst>
          </p:cNvPr>
          <p:cNvSpPr txBox="1"/>
          <p:nvPr/>
        </p:nvSpPr>
        <p:spPr>
          <a:xfrm>
            <a:off x="4842886" y="4313612"/>
            <a:ext cx="3088640" cy="646331"/>
          </a:xfrm>
          <a:prstGeom prst="rect">
            <a:avLst/>
          </a:prstGeom>
          <a:noFill/>
          <a:ln w="28575">
            <a:solidFill>
              <a:srgbClr val="8E24AA"/>
            </a:solidFill>
          </a:ln>
        </p:spPr>
        <p:txBody>
          <a:bodyPr wrap="square">
            <a:spAutoFit/>
          </a:bodyPr>
          <a:lstStyle/>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What are the least popular letters?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CF597BAE-D1C2-4629-9FDD-F0A398EA49EA}"/>
              </a:ext>
            </a:extLst>
          </p:cNvPr>
          <p:cNvSpPr txBox="1"/>
          <p:nvPr/>
        </p:nvSpPr>
        <p:spPr>
          <a:xfrm>
            <a:off x="8378104" y="4320381"/>
            <a:ext cx="3088640" cy="646331"/>
          </a:xfrm>
          <a:prstGeom prst="rect">
            <a:avLst/>
          </a:prstGeom>
          <a:noFill/>
          <a:ln w="28575">
            <a:solidFill>
              <a:srgbClr val="8E24AA"/>
            </a:solidFill>
          </a:ln>
        </p:spPr>
        <p:txBody>
          <a:bodyPr wrap="square">
            <a:spAutoFit/>
          </a:bodyPr>
          <a:lstStyle/>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Would different genres affect the count?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795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17" grpId="0"/>
      <p:bldP spid="18"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407670" y="323407"/>
            <a:ext cx="9708515" cy="891463"/>
          </a:xfrm>
        </p:spPr>
        <p:txBody>
          <a:bodyPr>
            <a:normAutofit/>
          </a:bodyPr>
          <a:lstStyle/>
          <a:p>
            <a:r>
              <a:rPr lang="en-GB" dirty="0">
                <a:latin typeface="Palanquin Dark SemiBold" panose="020B0704020203020204" pitchFamily="34" charset="0"/>
                <a:cs typeface="Palanquin Dark SemiBold" panose="020B0704020203020204" pitchFamily="34" charset="0"/>
              </a:rPr>
              <a:t>Activity 3 : Extension</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29634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273654"/>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r>
              <a:rPr lang="en-US" sz="1050" dirty="0">
                <a:latin typeface="Palanquin" panose="020B0004020203020204" pitchFamily="34" charset="0"/>
                <a:ea typeface="Calibri" panose="020F0502020204030204" pitchFamily="34" charset="0"/>
              </a:rPr>
              <a:t>8</a:t>
            </a:r>
            <a:endParaRPr lang="en-GB" sz="1050" dirty="0"/>
          </a:p>
        </p:txBody>
      </p:sp>
      <p:sp>
        <p:nvSpPr>
          <p:cNvPr id="17" name="Content Placeholder 2">
            <a:extLst>
              <a:ext uri="{FF2B5EF4-FFF2-40B4-BE49-F238E27FC236}">
                <a16:creationId xmlns:a16="http://schemas.microsoft.com/office/drawing/2014/main" id="{DD30C2D8-4424-4211-BC04-B11D58B97623}"/>
              </a:ext>
            </a:extLst>
          </p:cNvPr>
          <p:cNvSpPr txBox="1">
            <a:spLocks/>
          </p:cNvSpPr>
          <p:nvPr/>
        </p:nvSpPr>
        <p:spPr>
          <a:xfrm>
            <a:off x="407670" y="1286641"/>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Can you create a spreadsheet that counts words? </a:t>
            </a:r>
          </a:p>
        </p:txBody>
      </p:sp>
      <p:sp>
        <p:nvSpPr>
          <p:cNvPr id="21" name="TextBox 20">
            <a:extLst>
              <a:ext uri="{FF2B5EF4-FFF2-40B4-BE49-F238E27FC236}">
                <a16:creationId xmlns:a16="http://schemas.microsoft.com/office/drawing/2014/main" id="{3B9D3C61-1B90-4F70-87A2-E48989832FEA}"/>
              </a:ext>
            </a:extLst>
          </p:cNvPr>
          <p:cNvSpPr txBox="1"/>
          <p:nvPr/>
        </p:nvSpPr>
        <p:spPr>
          <a:xfrm>
            <a:off x="879051" y="1945399"/>
            <a:ext cx="5005811"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Conjunctions?  </a:t>
            </a:r>
          </a:p>
        </p:txBody>
      </p:sp>
      <p:sp>
        <p:nvSpPr>
          <p:cNvPr id="23" name="TextBox 22">
            <a:extLst>
              <a:ext uri="{FF2B5EF4-FFF2-40B4-BE49-F238E27FC236}">
                <a16:creationId xmlns:a16="http://schemas.microsoft.com/office/drawing/2014/main" id="{4DBA3079-1E90-419E-88DF-CA8972824652}"/>
              </a:ext>
            </a:extLst>
          </p:cNvPr>
          <p:cNvSpPr txBox="1"/>
          <p:nvPr/>
        </p:nvSpPr>
        <p:spPr>
          <a:xfrm>
            <a:off x="879051" y="3017626"/>
            <a:ext cx="4597400" cy="369332"/>
          </a:xfrm>
          <a:prstGeom prst="rect">
            <a:avLst/>
          </a:prstGeom>
          <a:noFill/>
        </p:spPr>
        <p:txBody>
          <a:bodyPr wrap="square">
            <a:spAutoFit/>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 Verbs?</a:t>
            </a:r>
          </a:p>
        </p:txBody>
      </p:sp>
      <p:sp>
        <p:nvSpPr>
          <p:cNvPr id="27" name="TextBox 26">
            <a:extLst>
              <a:ext uri="{FF2B5EF4-FFF2-40B4-BE49-F238E27FC236}">
                <a16:creationId xmlns:a16="http://schemas.microsoft.com/office/drawing/2014/main" id="{7B8E24DB-450F-43FA-8200-700818BE1092}"/>
              </a:ext>
            </a:extLst>
          </p:cNvPr>
          <p:cNvSpPr txBox="1"/>
          <p:nvPr/>
        </p:nvSpPr>
        <p:spPr>
          <a:xfrm>
            <a:off x="879051" y="2511119"/>
            <a:ext cx="4597400" cy="369332"/>
          </a:xfrm>
          <a:prstGeom prst="rect">
            <a:avLst/>
          </a:prstGeom>
          <a:noFill/>
        </p:spPr>
        <p:txBody>
          <a:bodyPr wrap="square">
            <a:spAutoFit/>
          </a:bodyPr>
          <a:lstStyle/>
          <a:p>
            <a:pPr>
              <a:spcAft>
                <a:spcPts val="600"/>
              </a:spcAft>
              <a:buBlip>
                <a:blip r:embed="rId4"/>
              </a:buBlip>
            </a:pPr>
            <a:r>
              <a:rPr lang="en-GB" dirty="0">
                <a:latin typeface="Nunito" panose="00000500000000000000" pitchFamily="2" charset="0"/>
                <a:ea typeface="Times New Roman" panose="02020603050405020304" pitchFamily="18" charset="0"/>
                <a:cs typeface="Times New Roman" panose="02020603050405020304" pitchFamily="18" charset="0"/>
              </a:rPr>
              <a:t> Pronouns?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A28332E9-748B-4610-A099-F477B9DFCF32}"/>
              </a:ext>
            </a:extLst>
          </p:cNvPr>
          <p:cNvPicPr>
            <a:picLocks noChangeAspect="1"/>
          </p:cNvPicPr>
          <p:nvPr/>
        </p:nvPicPr>
        <p:blipFill>
          <a:blip r:embed="rId5"/>
          <a:stretch>
            <a:fillRect/>
          </a:stretch>
        </p:blipFill>
        <p:spPr>
          <a:xfrm>
            <a:off x="7243232" y="1669828"/>
            <a:ext cx="3992458" cy="4345637"/>
          </a:xfrm>
          <a:prstGeom prst="rect">
            <a:avLst/>
          </a:prstGeom>
        </p:spPr>
      </p:pic>
      <p:sp>
        <p:nvSpPr>
          <p:cNvPr id="18" name="TextBox 17">
            <a:extLst>
              <a:ext uri="{FF2B5EF4-FFF2-40B4-BE49-F238E27FC236}">
                <a16:creationId xmlns:a16="http://schemas.microsoft.com/office/drawing/2014/main" id="{07FBB9AC-EDE4-4637-B0CD-1ECD4132E633}"/>
              </a:ext>
            </a:extLst>
          </p:cNvPr>
          <p:cNvSpPr txBox="1"/>
          <p:nvPr/>
        </p:nvSpPr>
        <p:spPr>
          <a:xfrm>
            <a:off x="879051" y="3536356"/>
            <a:ext cx="4597400" cy="369332"/>
          </a:xfrm>
          <a:prstGeom prst="rect">
            <a:avLst/>
          </a:prstGeom>
          <a:noFill/>
        </p:spPr>
        <p:txBody>
          <a:bodyPr wrap="square">
            <a:spAutoFit/>
          </a:bodyPr>
          <a:lstStyle/>
          <a:p>
            <a:pPr>
              <a:spcAft>
                <a:spcPts val="600"/>
              </a:spcAft>
              <a:buBlip>
                <a:blip r:embed="rId4"/>
              </a:buBlip>
            </a:pPr>
            <a:r>
              <a:rPr lang="en-GB" dirty="0">
                <a:latin typeface="Nunito" panose="00000500000000000000" pitchFamily="2" charset="0"/>
                <a:ea typeface="Times New Roman" panose="02020603050405020304" pitchFamily="18" charset="0"/>
                <a:cs typeface="Times New Roman" panose="02020603050405020304" pitchFamily="18" charset="0"/>
              </a:rPr>
              <a:t> Your spellings this week?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25" name="TextBox 24">
            <a:extLst>
              <a:ext uri="{FF2B5EF4-FFF2-40B4-BE49-F238E27FC236}">
                <a16:creationId xmlns:a16="http://schemas.microsoft.com/office/drawing/2014/main" id="{20A4CB3A-0F08-4873-B217-5BB08F1E492C}"/>
              </a:ext>
            </a:extLst>
          </p:cNvPr>
          <p:cNvSpPr txBox="1"/>
          <p:nvPr/>
        </p:nvSpPr>
        <p:spPr>
          <a:xfrm>
            <a:off x="1012189" y="4319560"/>
            <a:ext cx="5005811" cy="1328023"/>
          </a:xfrm>
          <a:prstGeom prst="roundRect">
            <a:avLst/>
          </a:prstGeom>
          <a:noFill/>
          <a:ln w="28575">
            <a:solidFill>
              <a:srgbClr val="8E24AA"/>
            </a:solidFill>
          </a:ln>
        </p:spPr>
        <p:txBody>
          <a:bodyPr wrap="square">
            <a:spAutoFit/>
          </a:bodyPr>
          <a:lstStyle/>
          <a:p>
            <a:pPr>
              <a:spcAft>
                <a:spcPts val="600"/>
              </a:spcAft>
            </a:pPr>
            <a:r>
              <a:rPr lang="en-GB" dirty="0">
                <a:latin typeface="Nunito" panose="00000500000000000000" pitchFamily="2" charset="0"/>
                <a:ea typeface="Times New Roman" panose="02020603050405020304" pitchFamily="18" charset="0"/>
                <a:cs typeface="Times New Roman" panose="02020603050405020304" pitchFamily="18" charset="0"/>
              </a:rPr>
              <a:t>You could type or paste in the first paragraph of your reading book and see the most popular conjunction are used or how many instances your weekly spellings appear. </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64886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Review Success </a:t>
            </a:r>
            <a:r>
              <a:rPr lang="en-GB"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C</a:t>
            </a:r>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riteria</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294617"/>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9</a:t>
            </a:fld>
            <a:endParaRPr lang="en-GB" sz="1050" dirty="0"/>
          </a:p>
        </p:txBody>
      </p:sp>
      <p:sp>
        <p:nvSpPr>
          <p:cNvPr id="10" name="Content Placeholder 2">
            <a:extLst>
              <a:ext uri="{FF2B5EF4-FFF2-40B4-BE49-F238E27FC236}">
                <a16:creationId xmlns:a16="http://schemas.microsoft.com/office/drawing/2014/main" id="{4C75A5CE-1E5A-4DC1-A88D-529A5538F6A5}"/>
              </a:ext>
            </a:extLst>
          </p:cNvPr>
          <p:cNvSpPr>
            <a:spLocks noGrp="1"/>
          </p:cNvSpPr>
          <p:nvPr>
            <p:ph idx="1"/>
          </p:nvPr>
        </p:nvSpPr>
        <p:spPr>
          <a:xfrm>
            <a:off x="946298" y="1520825"/>
            <a:ext cx="10234782" cy="4351338"/>
          </a:xfrm>
        </p:spPr>
        <p:txBody>
          <a:bodyPr/>
          <a:lstStyle/>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I can use a spreadsheet to work out which letters appear most often.</a:t>
            </a:r>
          </a:p>
          <a:p>
            <a:pPr>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I can use the ‘how many’ tool.</a:t>
            </a:r>
          </a:p>
        </p:txBody>
      </p:sp>
    </p:spTree>
    <p:extLst>
      <p:ext uri="{BB962C8B-B14F-4D97-AF65-F5344CB8AC3E}">
        <p14:creationId xmlns:p14="http://schemas.microsoft.com/office/powerpoint/2010/main" val="423481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29A8F9B8A978A47A35AB74DB814E8C0" ma:contentTypeVersion="10" ma:contentTypeDescription="Create a new document." ma:contentTypeScope="" ma:versionID="461bfb3530fe8f84ab61e3c17125b04b">
  <xsd:schema xmlns:xsd="http://www.w3.org/2001/XMLSchema" xmlns:xs="http://www.w3.org/2001/XMLSchema" xmlns:p="http://schemas.microsoft.com/office/2006/metadata/properties" xmlns:ns2="13450042-f009-418d-a922-a3175eeea887" targetNamespace="http://schemas.microsoft.com/office/2006/metadata/properties" ma:root="true" ma:fieldsID="cbf52875e240fa3741557331bd4d6006" ns2:_="">
    <xsd:import namespace="13450042-f009-418d-a922-a3175eeea88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50042-f009-418d-a922-a3175eeea8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9F423E0-2B03-4FDF-873B-01008D87AD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50042-f009-418d-a922-a3175eeea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963F61E-650D-4EC9-9AA3-CD6C03C4BDE1}">
  <ds:schemaRefs>
    <ds:schemaRef ds:uri="http://schemas.microsoft.com/office/2006/documentManagement/types"/>
    <ds:schemaRef ds:uri="http://purl.org/dc/dcmitype/"/>
    <ds:schemaRef ds:uri="http://purl.org/dc/terms/"/>
    <ds:schemaRef ds:uri="13450042-f009-418d-a922-a3175eeea887"/>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FF2F33F-5076-4400-BB2A-AEDD9CA959D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3671</TotalTime>
  <Words>1193</Words>
  <Application>Microsoft Office PowerPoint</Application>
  <PresentationFormat>Widescreen</PresentationFormat>
  <Paragraphs>95</Paragraphs>
  <Slides>9</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Calibri</vt:lpstr>
      <vt:lpstr>Nunito</vt:lpstr>
      <vt:lpstr>Symbol</vt:lpstr>
      <vt:lpstr>Arial</vt:lpstr>
      <vt:lpstr>Palanquin</vt:lpstr>
      <vt:lpstr>Palanquin Dark SemiBold</vt:lpstr>
      <vt:lpstr>Calibri Light</vt:lpstr>
      <vt:lpstr>Office Theme</vt:lpstr>
      <vt:lpstr>Lesson 2:</vt:lpstr>
      <vt:lpstr>Aim</vt:lpstr>
      <vt:lpstr>Success Criteria</vt:lpstr>
      <vt:lpstr>Introduction: Investigations </vt:lpstr>
      <vt:lpstr>Activity 1: Creating a Vowel Counter</vt:lpstr>
      <vt:lpstr>Activity 1: Creating a Vowel Counter</vt:lpstr>
      <vt:lpstr>Activity 2: Adding Consonant Counters</vt:lpstr>
      <vt:lpstr>Activity 3 : Extension</vt:lpstr>
      <vt:lpstr>Review 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5.3 - Spreadsheets - Lesson 2 - Slideshow</dc:title>
  <dc:creator>©2021 2Simple Limited</dc:creator>
  <cp:lastModifiedBy>Rebecca Summer</cp:lastModifiedBy>
  <cp:revision>180</cp:revision>
  <dcterms:created xsi:type="dcterms:W3CDTF">2021-04-13T07:23:00Z</dcterms:created>
  <dcterms:modified xsi:type="dcterms:W3CDTF">2021-09-20T13:35:45Z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0x010100F29A8F9B8A978A47A35AB74DB814E8C0</vt:lpwstr>
  </property>
</Properties>
</file>