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58" r:id="rId5"/>
    <p:sldId id="264" r:id="rId6"/>
    <p:sldId id="276" r:id="rId7"/>
    <p:sldId id="277" r:id="rId8"/>
    <p:sldId id="278" r:id="rId9"/>
    <p:sldId id="279" r:id="rId10"/>
    <p:sldId id="267" r:id="rId11"/>
  </p:sldIdLst>
  <p:sldSz cx="9144000" cy="6858000" type="screen4x3"/>
  <p:notesSz cx="6858000" cy="9144000"/>
  <p:embeddedFontLst>
    <p:embeddedFont>
      <p:font typeface="Roboto" panose="020B0604020202020204" charset="0"/>
      <p:regular r:id="rId14"/>
      <p:bold r:id="rId15"/>
      <p:italic r:id="rId16"/>
      <p:boldItalic r:id="rId17"/>
    </p:embeddedFont>
    <p:embeddedFont>
      <p:font typeface="Twinkl" pitchFamily="2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220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0" y="5943778"/>
            <a:ext cx="1388962" cy="9142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47ADE66B-4F1E-7C41-9A19-F0CEB64A2AEC}"/>
              </a:ext>
            </a:extLst>
          </p:cNvPr>
          <p:cNvSpPr/>
          <p:nvPr userDrawn="1"/>
        </p:nvSpPr>
        <p:spPr>
          <a:xfrm>
            <a:off x="0" y="5943778"/>
            <a:ext cx="1388962" cy="9142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39024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Text inside boxes should have a minimum 0.3 margin on all sides.  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2CE33466-4EF3-7843-ABE1-49D05E6CAD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563563"/>
            <a:ext cx="8388350" cy="557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1D2F95A-1F39-F04E-BAD2-8DFEAA5EE3A0}"/>
              </a:ext>
            </a:extLst>
          </p:cNvPr>
          <p:cNvSpPr/>
          <p:nvPr/>
        </p:nvSpPr>
        <p:spPr>
          <a:xfrm>
            <a:off x="755650" y="5958625"/>
            <a:ext cx="7632700" cy="76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Mike Lewinski (@</a:t>
            </a:r>
            <a:r>
              <a:rPr lang="en-GB" altLang="en-US" sz="5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flickr.com</a:t>
            </a:r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39024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Text inside boxes should have a minimum 0.3 margin on all sides. 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1D2F95A-1F39-F04E-BAD2-8DFEAA5EE3A0}"/>
              </a:ext>
            </a:extLst>
          </p:cNvPr>
          <p:cNvSpPr/>
          <p:nvPr/>
        </p:nvSpPr>
        <p:spPr>
          <a:xfrm>
            <a:off x="755650" y="5958625"/>
            <a:ext cx="7632700" cy="76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Mike Lewinski (@</a:t>
            </a:r>
            <a:r>
              <a:rPr lang="en-GB" altLang="en-US" sz="5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flickr.com</a:t>
            </a:r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 - granted under creative commons licence - attribution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72BE2932-E61A-5345-9DF2-9813C1FF5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606425"/>
            <a:ext cx="8547100" cy="563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7BEF224-5E1B-504A-8DE4-2C57D4C88013}"/>
              </a:ext>
            </a:extLst>
          </p:cNvPr>
          <p:cNvSpPr/>
          <p:nvPr/>
        </p:nvSpPr>
        <p:spPr>
          <a:xfrm>
            <a:off x="896475" y="6047458"/>
            <a:ext cx="7632700" cy="76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Nick </a:t>
            </a:r>
            <a:r>
              <a:rPr lang="en-GB" altLang="en-US" sz="5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Russlll</a:t>
            </a:r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(@</a:t>
            </a:r>
            <a:r>
              <a:rPr lang="en-GB" altLang="en-US" sz="5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flickr.com</a:t>
            </a:r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003476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39024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Text inside boxes should have a minimum 0.3 margin on all sides.  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0885B61F-3043-8947-BCE7-E056C73CA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" y="592931"/>
            <a:ext cx="8537575" cy="567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F1B820D-749C-3E4F-954A-E7F1D44BB5F4}"/>
              </a:ext>
            </a:extLst>
          </p:cNvPr>
          <p:cNvSpPr/>
          <p:nvPr/>
        </p:nvSpPr>
        <p:spPr>
          <a:xfrm>
            <a:off x="896475" y="6047458"/>
            <a:ext cx="7632700" cy="76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David Gil (@</a:t>
            </a:r>
            <a:r>
              <a:rPr lang="en-GB" altLang="en-US" sz="5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flickr.com</a:t>
            </a:r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757636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35013" y="2362463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Text inside boxes should have a minimum 0.3 margin on all sides.  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025070F5-7135-4E47-AC40-451B81586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7" y="570706"/>
            <a:ext cx="8569325" cy="571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1C8848B-9335-7E49-91FA-8068F1745572}"/>
              </a:ext>
            </a:extLst>
          </p:cNvPr>
          <p:cNvSpPr/>
          <p:nvPr/>
        </p:nvSpPr>
        <p:spPr>
          <a:xfrm>
            <a:off x="866004" y="6078670"/>
            <a:ext cx="7632700" cy="76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Diana Robinson (@</a:t>
            </a:r>
            <a:r>
              <a:rPr lang="en-GB" altLang="en-US" sz="5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flickr.com</a:t>
            </a:r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636758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39024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Text inside boxes should have a minimum 0.3 margin on all sides. 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C8848B-9335-7E49-91FA-8068F1745572}"/>
              </a:ext>
            </a:extLst>
          </p:cNvPr>
          <p:cNvSpPr/>
          <p:nvPr/>
        </p:nvSpPr>
        <p:spPr>
          <a:xfrm>
            <a:off x="886642" y="6106452"/>
            <a:ext cx="7632700" cy="76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Diana Robinson (@</a:t>
            </a:r>
            <a:r>
              <a:rPr lang="en-GB" altLang="en-US" sz="5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flickr.com</a:t>
            </a:r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 - granted under creative commons licence - attribution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5B54649E-7526-434F-8E28-349CE42E09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6" y="563562"/>
            <a:ext cx="8624888" cy="573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A00A2D9-78AD-C54E-BE49-9448635C7CF7}"/>
              </a:ext>
            </a:extLst>
          </p:cNvPr>
          <p:cNvSpPr/>
          <p:nvPr/>
        </p:nvSpPr>
        <p:spPr>
          <a:xfrm>
            <a:off x="879498" y="6084514"/>
            <a:ext cx="7632700" cy="76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Mike Lewinski (@</a:t>
            </a:r>
            <a:r>
              <a:rPr lang="en-GB" altLang="en-US" sz="5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flickr.com</a:t>
            </a:r>
            <a:r>
              <a:rPr lang="en-GB" altLang="en-US" sz="5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879799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29A7AAD7359444AE9294EC418D5C00" ma:contentTypeVersion="14" ma:contentTypeDescription="Create a new document." ma:contentTypeScope="" ma:versionID="b729a2c24d8257aaa557763b63c5ecd6">
  <xsd:schema xmlns:xsd="http://www.w3.org/2001/XMLSchema" xmlns:xs="http://www.w3.org/2001/XMLSchema" xmlns:p="http://schemas.microsoft.com/office/2006/metadata/properties" xmlns:ns3="2e4141b8-ba4b-4477-983f-eb5db60c3d93" xmlns:ns4="34065338-c6cf-4cb6-a52c-7e89135bdf84" targetNamespace="http://schemas.microsoft.com/office/2006/metadata/properties" ma:root="true" ma:fieldsID="de500b4f21984ac531113ccae1c48d85" ns3:_="" ns4:_="">
    <xsd:import namespace="2e4141b8-ba4b-4477-983f-eb5db60c3d93"/>
    <xsd:import namespace="34065338-c6cf-4cb6-a52c-7e89135bdf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141b8-ba4b-4477-983f-eb5db60c3d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065338-c6cf-4cb6-a52c-7e89135bdf8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57557B-2CB2-4161-827D-68076144FB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1CDD57D-6F8A-475C-BD0F-6CBE92FB6A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4141b8-ba4b-4477-983f-eb5db60c3d93"/>
    <ds:schemaRef ds:uri="34065338-c6cf-4cb6-a52c-7e89135bdf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69882EA-D7C1-41C9-A2AC-B7EE37A8FEB7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2e4141b8-ba4b-4477-983f-eb5db60c3d93"/>
    <ds:schemaRef ds:uri="http://schemas.openxmlformats.org/package/2006/metadata/core-properties"/>
    <ds:schemaRef ds:uri="34065338-c6cf-4cb6-a52c-7e89135bdf8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177</Words>
  <Application>Microsoft Office PowerPoint</Application>
  <PresentationFormat>On-screen Show (4:3)</PresentationFormat>
  <Paragraphs>12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Roboto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Katy Gaunt</dc:creator>
  <cp:lastModifiedBy>Deanna Coe</cp:lastModifiedBy>
  <cp:revision>5</cp:revision>
  <dcterms:created xsi:type="dcterms:W3CDTF">2020-09-22T08:33:28Z</dcterms:created>
  <dcterms:modified xsi:type="dcterms:W3CDTF">2022-01-20T16:30:54Z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0x0101007C29A7AAD7359444AE9294EC418D5C00</vt:lpwstr>
  </property>
</Properties>
</file>