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Masters/slideMaster8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theme/theme8.xml" ContentType="application/vnd.openxmlformats-officedocument.theme+xml"/>
  <Override PartName="/ppt/theme/theme9.xml" ContentType="application/vnd.openxmlformats-officedocument.theme+xml"/>
  <Override PartName="/ppt/changesInfos/changesInfo1.xml" ContentType="application/vnd.ms-powerpoint.changesinfo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theme/theme4.xml" ContentType="application/vnd.openxmlformats-officedocument.them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50" r:id="rId10"/>
    <p:sldMasterId id="2147483652" r:id="rId11"/>
  </p:sldMasterIdLst>
  <p:notesMasterIdLst>
    <p:notesMasterId r:id="rId26"/>
  </p:notesMasterIdLst>
  <p:sldIdLst>
    <p:sldId id="270" r:id="rId12"/>
    <p:sldId id="271" r:id="rId13"/>
    <p:sldId id="277" r:id="rId14"/>
    <p:sldId id="278" r:id="rId15"/>
    <p:sldId id="274" r:id="rId16"/>
    <p:sldId id="258" r:id="rId17"/>
    <p:sldId id="257" r:id="rId18"/>
    <p:sldId id="261" r:id="rId19"/>
    <p:sldId id="260" r:id="rId20"/>
    <p:sldId id="262" r:id="rId21"/>
    <p:sldId id="263" r:id="rId22"/>
    <p:sldId id="275" r:id="rId23"/>
    <p:sldId id="265" r:id="rId24"/>
    <p:sldId id="27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5050"/>
    <a:srgbClr val="000000"/>
    <a:srgbClr val="FF0000"/>
    <a:srgbClr val="A9D18E"/>
    <a:srgbClr val="FFFF00"/>
    <a:srgbClr val="F4B18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76" autoAdjust="0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A6886BB-419D-4DB5-B08D-5300EA6A05E0}"/>
    <pc:docChg chg="custSel modSld">
      <pc:chgData name="James Clegg" userId="c6df1435-7a36-4b38-be4d-16e68e91152f" providerId="ADAL" clId="{1A6886BB-419D-4DB5-B08D-5300EA6A05E0}" dt="2020-10-07T11:05:52.918" v="11"/>
      <pc:docMkLst>
        <pc:docMk/>
      </pc:docMkLst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4030334386" sldId="257"/>
        </pc:sldMkLst>
        <pc:picChg chg="del">
          <ac:chgData name="James Clegg" userId="c6df1435-7a36-4b38-be4d-16e68e91152f" providerId="ADAL" clId="{1A6886BB-419D-4DB5-B08D-5300EA6A05E0}" dt="2020-10-07T11:04:59.682" v="3" actId="478"/>
          <ac:picMkLst>
            <pc:docMk/>
            <pc:sldMk cId="4030334386" sldId="257"/>
            <ac:picMk id="3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542925169" sldId="258"/>
        </pc:sldMkLst>
        <pc:picChg chg="del">
          <ac:chgData name="James Clegg" userId="c6df1435-7a36-4b38-be4d-16e68e91152f" providerId="ADAL" clId="{1A6886BB-419D-4DB5-B08D-5300EA6A05E0}" dt="2020-10-07T11:04:55.166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153940510" sldId="260"/>
        </pc:sldMkLst>
        <pc:picChg chg="del">
          <ac:chgData name="James Clegg" userId="c6df1435-7a36-4b38-be4d-16e68e91152f" providerId="ADAL" clId="{1A6886BB-419D-4DB5-B08D-5300EA6A05E0}" dt="2020-10-07T11:05:22.777" v="5" actId="478"/>
          <ac:picMkLst>
            <pc:docMk/>
            <pc:sldMk cId="1153940510" sldId="26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548398638" sldId="261"/>
        </pc:sldMkLst>
        <pc:picChg chg="del">
          <ac:chgData name="James Clegg" userId="c6df1435-7a36-4b38-be4d-16e68e91152f" providerId="ADAL" clId="{1A6886BB-419D-4DB5-B08D-5300EA6A05E0}" dt="2020-10-07T11:05:03.204" v="4" actId="478"/>
          <ac:picMkLst>
            <pc:docMk/>
            <pc:sldMk cId="1548398638" sldId="261"/>
            <ac:picMk id="4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955792557" sldId="262"/>
        </pc:sldMkLst>
        <pc:picChg chg="del">
          <ac:chgData name="James Clegg" userId="c6df1435-7a36-4b38-be4d-16e68e91152f" providerId="ADAL" clId="{1A6886BB-419D-4DB5-B08D-5300EA6A05E0}" dt="2020-10-07T11:05:25.872" v="6" actId="478"/>
          <ac:picMkLst>
            <pc:docMk/>
            <pc:sldMk cId="1955792557" sldId="262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647742234" sldId="263"/>
        </pc:sldMkLst>
        <pc:picChg chg="del">
          <ac:chgData name="James Clegg" userId="c6df1435-7a36-4b38-be4d-16e68e91152f" providerId="ADAL" clId="{1A6886BB-419D-4DB5-B08D-5300EA6A05E0}" dt="2020-10-07T11:05:29.269" v="7" actId="478"/>
          <ac:picMkLst>
            <pc:docMk/>
            <pc:sldMk cId="2647742234" sldId="26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583055718" sldId="265"/>
        </pc:sldMkLst>
        <pc:picChg chg="del">
          <ac:chgData name="James Clegg" userId="c6df1435-7a36-4b38-be4d-16e68e91152f" providerId="ADAL" clId="{1A6886BB-419D-4DB5-B08D-5300EA6A05E0}" dt="2020-10-07T11:05:35.767" v="9" actId="478"/>
          <ac:picMkLst>
            <pc:docMk/>
            <pc:sldMk cId="1583055718" sldId="265"/>
            <ac:picMk id="48" creationId="{00000000-0000-0000-0000-000000000000}"/>
          </ac:picMkLst>
        </pc:picChg>
      </pc:sldChg>
      <pc:sldChg chg="modTransition">
        <pc:chgData name="James Clegg" userId="c6df1435-7a36-4b38-be4d-16e68e91152f" providerId="ADAL" clId="{1A6886BB-419D-4DB5-B08D-5300EA6A05E0}" dt="2020-10-07T11:05:52.918" v="11"/>
        <pc:sldMkLst>
          <pc:docMk/>
          <pc:sldMk cId="1018693916" sldId="270"/>
        </pc:sldMkLst>
      </pc:sldChg>
      <pc:sldChg chg="modTransition">
        <pc:chgData name="James Clegg" userId="c6df1435-7a36-4b38-be4d-16e68e91152f" providerId="ADAL" clId="{1A6886BB-419D-4DB5-B08D-5300EA6A05E0}" dt="2020-10-07T11:05:52.918" v="11"/>
        <pc:sldMkLst>
          <pc:docMk/>
          <pc:sldMk cId="305833760" sldId="271"/>
        </pc:sldMkLst>
      </pc:sldChg>
      <pc:sldChg chg="modTransition">
        <pc:chgData name="James Clegg" userId="c6df1435-7a36-4b38-be4d-16e68e91152f" providerId="ADAL" clId="{1A6886BB-419D-4DB5-B08D-5300EA6A05E0}" dt="2020-10-07T11:05:52.918" v="11"/>
        <pc:sldMkLst>
          <pc:docMk/>
          <pc:sldMk cId="983463577" sldId="274"/>
        </pc:sldMkLst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1610668978" sldId="275"/>
        </pc:sldMkLst>
        <pc:picChg chg="del">
          <ac:chgData name="James Clegg" userId="c6df1435-7a36-4b38-be4d-16e68e91152f" providerId="ADAL" clId="{1A6886BB-419D-4DB5-B08D-5300EA6A05E0}" dt="2020-10-07T11:05:32.651" v="8" actId="478"/>
          <ac:picMkLst>
            <pc:docMk/>
            <pc:sldMk cId="1610668978" sldId="27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150257862" sldId="276"/>
        </pc:sldMkLst>
        <pc:picChg chg="del">
          <ac:chgData name="James Clegg" userId="c6df1435-7a36-4b38-be4d-16e68e91152f" providerId="ADAL" clId="{1A6886BB-419D-4DB5-B08D-5300EA6A05E0}" dt="2020-10-07T11:05:42.688" v="10" actId="478"/>
          <ac:picMkLst>
            <pc:docMk/>
            <pc:sldMk cId="2150257862" sldId="2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661482695" sldId="277"/>
        </pc:sldMkLst>
        <pc:picChg chg="del">
          <ac:chgData name="James Clegg" userId="c6df1435-7a36-4b38-be4d-16e68e91152f" providerId="ADAL" clId="{1A6886BB-419D-4DB5-B08D-5300EA6A05E0}" dt="2020-10-07T11:04:48.996" v="0" actId="478"/>
          <ac:picMkLst>
            <pc:docMk/>
            <pc:sldMk cId="2661482695" sldId="27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A6886BB-419D-4DB5-B08D-5300EA6A05E0}" dt="2020-10-07T11:05:52.918" v="11"/>
        <pc:sldMkLst>
          <pc:docMk/>
          <pc:sldMk cId="2651877978" sldId="278"/>
        </pc:sldMkLst>
        <pc:picChg chg="del">
          <ac:chgData name="James Clegg" userId="c6df1435-7a36-4b38-be4d-16e68e91152f" providerId="ADAL" clId="{1A6886BB-419D-4DB5-B08D-5300EA6A05E0}" dt="2020-10-07T11:04:51.467" v="1" actId="478"/>
          <ac:picMkLst>
            <pc:docMk/>
            <pc:sldMk cId="2651877978" sldId="278"/>
            <ac:picMk id="1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5AAA5921-3FDF-44F2-85FF-F06ACA2C54F4}"/>
    <pc:docChg chg="modSld">
      <pc:chgData name="James Clegg" userId="c6df1435-7a36-4b38-be4d-16e68e91152f" providerId="ADAL" clId="{5AAA5921-3FDF-44F2-85FF-F06ACA2C54F4}" dt="2020-10-07T11:03:22.320" v="50"/>
      <pc:docMkLst>
        <pc:docMk/>
      </pc:docMkLst>
      <pc:sldChg chg="modAnim">
        <pc:chgData name="James Clegg" userId="c6df1435-7a36-4b38-be4d-16e68e91152f" providerId="ADAL" clId="{5AAA5921-3FDF-44F2-85FF-F06ACA2C54F4}" dt="2020-10-07T10:48:54.040" v="14"/>
        <pc:sldMkLst>
          <pc:docMk/>
          <pc:sldMk cId="4030334386" sldId="257"/>
        </pc:sldMkLst>
      </pc:sldChg>
      <pc:sldChg chg="modAnim">
        <pc:chgData name="James Clegg" userId="c6df1435-7a36-4b38-be4d-16e68e91152f" providerId="ADAL" clId="{5AAA5921-3FDF-44F2-85FF-F06ACA2C54F4}" dt="2020-10-07T10:47:12.965" v="10"/>
        <pc:sldMkLst>
          <pc:docMk/>
          <pc:sldMk cId="2542925169" sldId="258"/>
        </pc:sldMkLst>
      </pc:sldChg>
      <pc:sldChg chg="modAnim">
        <pc:chgData name="James Clegg" userId="c6df1435-7a36-4b38-be4d-16e68e91152f" providerId="ADAL" clId="{5AAA5921-3FDF-44F2-85FF-F06ACA2C54F4}" dt="2020-10-07T10:49:51.974" v="18"/>
        <pc:sldMkLst>
          <pc:docMk/>
          <pc:sldMk cId="1548398638" sldId="261"/>
        </pc:sldMkLst>
      </pc:sldChg>
      <pc:sldChg chg="addSp modSp modTransition modAnim">
        <pc:chgData name="James Clegg" userId="c6df1435-7a36-4b38-be4d-16e68e91152f" providerId="ADAL" clId="{5AAA5921-3FDF-44F2-85FF-F06ACA2C54F4}" dt="2020-10-07T11:00:23.931" v="48" actId="1076"/>
        <pc:sldMkLst>
          <pc:docMk/>
          <pc:sldMk cId="1955792557" sldId="262"/>
        </pc:sldMkLst>
        <pc:spChg chg="mod">
          <ac:chgData name="James Clegg" userId="c6df1435-7a36-4b38-be4d-16e68e91152f" providerId="ADAL" clId="{5AAA5921-3FDF-44F2-85FF-F06ACA2C54F4}" dt="2020-10-07T10:54:52.638" v="28" actId="207"/>
          <ac:spMkLst>
            <pc:docMk/>
            <pc:sldMk cId="1955792557" sldId="262"/>
            <ac:spMk id="19" creationId="{00000000-0000-0000-0000-000000000000}"/>
          </ac:spMkLst>
        </pc:spChg>
        <pc:spChg chg="mod">
          <ac:chgData name="James Clegg" userId="c6df1435-7a36-4b38-be4d-16e68e91152f" providerId="ADAL" clId="{5AAA5921-3FDF-44F2-85FF-F06ACA2C54F4}" dt="2020-10-07T10:54:21.398" v="25" actId="207"/>
          <ac:spMkLst>
            <pc:docMk/>
            <pc:sldMk cId="1955792557" sldId="262"/>
            <ac:spMk id="49" creationId="{00000000-0000-0000-0000-000000000000}"/>
          </ac:spMkLst>
        </pc:spChg>
        <pc:picChg chg="add mod">
          <ac:chgData name="James Clegg" userId="c6df1435-7a36-4b38-be4d-16e68e91152f" providerId="ADAL" clId="{5AAA5921-3FDF-44F2-85FF-F06ACA2C54F4}" dt="2020-10-07T11:00:23.931" v="48" actId="1076"/>
          <ac:picMkLst>
            <pc:docMk/>
            <pc:sldMk cId="1955792557" sldId="262"/>
            <ac:picMk id="4" creationId="{F84F38F1-718E-42F5-8C0D-BD74BD11550D}"/>
          </ac:picMkLst>
        </pc:picChg>
      </pc:sldChg>
      <pc:sldChg chg="modAnim">
        <pc:chgData name="James Clegg" userId="c6df1435-7a36-4b38-be4d-16e68e91152f" providerId="ADAL" clId="{5AAA5921-3FDF-44F2-85FF-F06ACA2C54F4}" dt="2020-10-07T10:55:35.782" v="32"/>
        <pc:sldMkLst>
          <pc:docMk/>
          <pc:sldMk cId="2647742234" sldId="263"/>
        </pc:sldMkLst>
      </pc:sldChg>
      <pc:sldChg chg="modAnim">
        <pc:chgData name="James Clegg" userId="c6df1435-7a36-4b38-be4d-16e68e91152f" providerId="ADAL" clId="{5AAA5921-3FDF-44F2-85FF-F06ACA2C54F4}" dt="2020-10-07T11:03:22.320" v="50"/>
        <pc:sldMkLst>
          <pc:docMk/>
          <pc:sldMk cId="1583055718" sldId="265"/>
        </pc:sldMkLst>
      </pc:sldChg>
      <pc:sldChg chg="modSp">
        <pc:chgData name="James Clegg" userId="c6df1435-7a36-4b38-be4d-16e68e91152f" providerId="ADAL" clId="{5AAA5921-3FDF-44F2-85FF-F06ACA2C54F4}" dt="2020-10-07T10:44:03.798" v="7" actId="1036"/>
        <pc:sldMkLst>
          <pc:docMk/>
          <pc:sldMk cId="2651877978" sldId="278"/>
        </pc:sldMkLst>
        <pc:spChg chg="mod">
          <ac:chgData name="James Clegg" userId="c6df1435-7a36-4b38-be4d-16e68e91152f" providerId="ADAL" clId="{5AAA5921-3FDF-44F2-85FF-F06ACA2C54F4}" dt="2020-10-07T10:43:59.579" v="2" actId="1035"/>
          <ac:spMkLst>
            <pc:docMk/>
            <pc:sldMk cId="2651877978" sldId="278"/>
            <ac:spMk id="6" creationId="{00000000-0000-0000-0000-000000000000}"/>
          </ac:spMkLst>
        </pc:spChg>
        <pc:spChg chg="mod">
          <ac:chgData name="James Clegg" userId="c6df1435-7a36-4b38-be4d-16e68e91152f" providerId="ADAL" clId="{5AAA5921-3FDF-44F2-85FF-F06ACA2C54F4}" dt="2020-10-07T10:44:03.798" v="7" actId="1036"/>
          <ac:spMkLst>
            <pc:docMk/>
            <pc:sldMk cId="2651877978" sldId="278"/>
            <ac:spMk id="7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pPr/>
              <a:t>05/11/2020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99732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8727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130440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26524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036581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1191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24221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63187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714701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726167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15252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70514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6676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8690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896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297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8197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31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xmlns="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xmlns="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xmlns="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xmlns="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5" Type="http://schemas.openxmlformats.org/officeDocument/2006/relationships/image" Target="../media/image2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3455" y="1737213"/>
            <a:ext cx="6127011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8693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05833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Partition 14 into tens and ones.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6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17</a:t>
                </a:r>
              </a:p>
              <a:p>
                <a:endParaRPr lang="en-GB" sz="6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Write 3 pairs of numbers which total 11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blipFill>
                <a:blip r:embed="rId2"/>
                <a:stretch>
                  <a:fillRect l="-2114" t="-11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661482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 Partition 14 into tens and ones.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6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17</a:t>
                </a:r>
              </a:p>
              <a:p>
                <a:endParaRPr lang="en-GB" sz="6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Write 3 pairs of numbers which total 11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55750"/>
              </a:xfrm>
              <a:prstGeom prst="rect">
                <a:avLst/>
              </a:prstGeom>
              <a:blipFill>
                <a:blip r:embed="rId3"/>
                <a:stretch>
                  <a:fillRect l="-2114" t="-11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Box 4"/>
              <p:cNvSpPr txBox="1"/>
              <p:nvPr/>
            </p:nvSpPr>
            <p:spPr>
              <a:xfrm>
                <a:off x="2045932" y="5156822"/>
                <a:ext cx="134389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0</a:t>
                </a:r>
              </a:p>
              <a:p>
                <a:r>
                  <a:rPr lang="en-GB" sz="3200" dirty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1</a:t>
                </a: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5932" y="5156822"/>
                <a:ext cx="1343890" cy="1077218"/>
              </a:xfrm>
              <a:prstGeom prst="rect">
                <a:avLst/>
              </a:prstGeom>
              <a:blipFill>
                <a:blip r:embed="rId4"/>
                <a:stretch>
                  <a:fillRect l="-11818" t="-6780" r="-7727" b="-180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4297641" y="1819334"/>
            <a:ext cx="1343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13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75056" y="3198478"/>
            <a:ext cx="1343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9</a:t>
            </a:r>
            <a:endParaRPr lang="en-GB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Box 7"/>
              <p:cNvSpPr txBox="1"/>
              <p:nvPr/>
            </p:nvSpPr>
            <p:spPr>
              <a:xfrm>
                <a:off x="4498365" y="1011838"/>
                <a:ext cx="314498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 ten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4 ones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8365" y="1011838"/>
                <a:ext cx="3144982" cy="584775"/>
              </a:xfrm>
              <a:prstGeom prst="rect">
                <a:avLst/>
              </a:prstGeom>
              <a:blipFill>
                <a:blip r:embed="rId5"/>
                <a:stretch>
                  <a:fillRect l="-5039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Box 8"/>
              <p:cNvSpPr txBox="1"/>
              <p:nvPr/>
            </p:nvSpPr>
            <p:spPr>
              <a:xfrm>
                <a:off x="2649042" y="1022089"/>
                <a:ext cx="13438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4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9042" y="1022089"/>
                <a:ext cx="1343890" cy="584775"/>
              </a:xfrm>
              <a:prstGeom prst="rect">
                <a:avLst/>
              </a:prstGeom>
              <a:blipFill>
                <a:blip r:embed="rId6"/>
                <a:stretch>
                  <a:fillRect l="-11818" t="-12500" r="-772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Box 9"/>
              <p:cNvSpPr txBox="1"/>
              <p:nvPr/>
            </p:nvSpPr>
            <p:spPr>
              <a:xfrm>
                <a:off x="3694531" y="5178694"/>
                <a:ext cx="134389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2</a:t>
                </a:r>
              </a:p>
              <a:p>
                <a:r>
                  <a:rPr lang="en-GB" sz="3200" dirty="0">
                    <a:solidFill>
                      <a:schemeClr val="accent1"/>
                    </a:solidFill>
                  </a:rPr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4531" y="5178694"/>
                <a:ext cx="1343890" cy="1077218"/>
              </a:xfrm>
              <a:prstGeom prst="rect">
                <a:avLst/>
              </a:prstGeom>
              <a:blipFill>
                <a:blip r:embed="rId7"/>
                <a:stretch>
                  <a:fillRect l="-11312" t="-6818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Box 10"/>
              <p:cNvSpPr txBox="1"/>
              <p:nvPr/>
            </p:nvSpPr>
            <p:spPr>
              <a:xfrm>
                <a:off x="5190821" y="5178694"/>
                <a:ext cx="134389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4</a:t>
                </a:r>
              </a:p>
              <a:p>
                <a:r>
                  <a:rPr lang="en-GB" sz="3200" dirty="0">
                    <a:solidFill>
                      <a:schemeClr val="accent1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5</a:t>
                </a:r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0821" y="5178694"/>
                <a:ext cx="1343890" cy="1077218"/>
              </a:xfrm>
              <a:prstGeom prst="rect">
                <a:avLst/>
              </a:prstGeom>
              <a:blipFill>
                <a:blip r:embed="rId8"/>
                <a:stretch>
                  <a:fillRect l="-11818" t="-6818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xmlns="" val="265187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83463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43316427"/>
              </p:ext>
            </p:extLst>
          </p:nvPr>
        </p:nvGraphicFramePr>
        <p:xfrm>
          <a:off x="5615463" y="2186432"/>
          <a:ext cx="2512083" cy="3004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7361">
                  <a:extLst>
                    <a:ext uri="{9D8B030D-6E8A-4147-A177-3AD203B41FA5}">
                      <a16:colId xmlns:a16="http://schemas.microsoft.com/office/drawing/2014/main" xmlns="" val="70042895"/>
                    </a:ext>
                  </a:extLst>
                </a:gridCol>
                <a:gridCol w="837361">
                  <a:extLst>
                    <a:ext uri="{9D8B030D-6E8A-4147-A177-3AD203B41FA5}">
                      <a16:colId xmlns:a16="http://schemas.microsoft.com/office/drawing/2014/main" xmlns="" val="3654639686"/>
                    </a:ext>
                  </a:extLst>
                </a:gridCol>
                <a:gridCol w="837361">
                  <a:extLst>
                    <a:ext uri="{9D8B030D-6E8A-4147-A177-3AD203B41FA5}">
                      <a16:colId xmlns:a16="http://schemas.microsoft.com/office/drawing/2014/main" xmlns="" val="699825816"/>
                    </a:ext>
                  </a:extLst>
                </a:gridCol>
              </a:tblGrid>
              <a:tr h="751098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64565384"/>
                  </a:ext>
                </a:extLst>
              </a:tr>
              <a:tr h="751098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205399"/>
                  </a:ext>
                </a:extLst>
              </a:tr>
              <a:tr h="75109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4501321"/>
                  </a:ext>
                </a:extLst>
              </a:tr>
              <a:tr h="75109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02945117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52369005"/>
              </p:ext>
            </p:extLst>
          </p:nvPr>
        </p:nvGraphicFramePr>
        <p:xfrm>
          <a:off x="408931" y="2183140"/>
          <a:ext cx="4688642" cy="3368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642">
                  <a:extLst>
                    <a:ext uri="{9D8B030D-6E8A-4147-A177-3AD203B41FA5}">
                      <a16:colId xmlns:a16="http://schemas.microsoft.com/office/drawing/2014/main" xmlns="" val="1945284546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xmlns="" val="4225928244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xmlns="" val="19850668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xmlns="" val="3661368022"/>
                    </a:ext>
                  </a:extLst>
                </a:gridCol>
              </a:tblGrid>
              <a:tr h="59915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1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7112008"/>
                  </a:ext>
                </a:extLst>
              </a:tr>
              <a:tr h="1011245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24221402"/>
                  </a:ext>
                </a:extLst>
              </a:tr>
              <a:tr h="10922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5240259"/>
                  </a:ext>
                </a:extLst>
              </a:tr>
              <a:tr h="5657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3249537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6731" y="3244737"/>
            <a:ext cx="221427" cy="2534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648196" y="2712877"/>
            <a:ext cx="387281" cy="10815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0938" y="2939400"/>
            <a:ext cx="221427" cy="2534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6731" y="3533252"/>
            <a:ext cx="221427" cy="2534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6731" y="2939400"/>
            <a:ext cx="221427" cy="2534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6731" y="4102685"/>
            <a:ext cx="221427" cy="2534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0938" y="4102685"/>
            <a:ext cx="221427" cy="2534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6731" y="4426485"/>
            <a:ext cx="221427" cy="2534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648196" y="2484664"/>
            <a:ext cx="387281" cy="10815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648196" y="3658084"/>
            <a:ext cx="387281" cy="10815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648196" y="3945536"/>
            <a:ext cx="387281" cy="10815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201695" y="445643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17" name="Rectangle 16"/>
          <p:cNvSpPr/>
          <p:nvPr/>
        </p:nvSpPr>
        <p:spPr>
          <a:xfrm>
            <a:off x="6373601" y="447614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18" name="Rectangle 17"/>
          <p:cNvSpPr/>
          <p:nvPr/>
        </p:nvSpPr>
        <p:spPr>
          <a:xfrm>
            <a:off x="3846364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19" name="Rectangle 18"/>
          <p:cNvSpPr/>
          <p:nvPr/>
        </p:nvSpPr>
        <p:spPr>
          <a:xfrm>
            <a:off x="2386852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671574" y="360600"/>
            <a:ext cx="7958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Mr Rose earns £124 on Monday.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He earns £138 on Tuesday.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much does he earn in total?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648196" y="5238624"/>
            <a:ext cx="387281" cy="108152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648196" y="2978324"/>
            <a:ext cx="387281" cy="1081527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6352876" y="5098759"/>
            <a:ext cx="1144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4000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0938" y="3244737"/>
            <a:ext cx="221427" cy="25345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0472" y="3244737"/>
            <a:ext cx="221427" cy="2534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0938" y="3533252"/>
            <a:ext cx="221427" cy="2534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0472" y="3533252"/>
            <a:ext cx="221427" cy="2534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0938" y="4426485"/>
            <a:ext cx="221427" cy="253454"/>
          </a:xfrm>
          <a:prstGeom prst="rect">
            <a:avLst/>
          </a:prstGeom>
        </p:spPr>
      </p:pic>
      <p:sp>
        <p:nvSpPr>
          <p:cNvPr id="30" name="L-Shape 14"/>
          <p:cNvSpPr/>
          <p:nvPr/>
        </p:nvSpPr>
        <p:spPr>
          <a:xfrm rot="5400000">
            <a:off x="3614155" y="3382708"/>
            <a:ext cx="1523727" cy="108877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850390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12</a:t>
            </a:r>
            <a:endParaRPr lang="en-GB" sz="3600" dirty="0"/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xmlns="" id="{93691F8F-C130-9447-9A29-1DFCBAD621C6}"/>
              </a:ext>
            </a:extLst>
          </p:cNvPr>
          <p:cNvSpPr/>
          <p:nvPr/>
        </p:nvSpPr>
        <p:spPr>
          <a:xfrm rot="2694387">
            <a:off x="4774502" y="5030309"/>
            <a:ext cx="789064" cy="789064"/>
          </a:xfrm>
          <a:prstGeom prst="plus">
            <a:avLst>
              <a:gd name="adj" fmla="val 361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5137453" y="3670340"/>
            <a:ext cx="529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403" y="2783066"/>
            <a:ext cx="1028447" cy="107629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403" y="3829926"/>
            <a:ext cx="1028447" cy="1076294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899403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39" name="Rectangle 38"/>
          <p:cNvSpPr/>
          <p:nvPr/>
        </p:nvSpPr>
        <p:spPr>
          <a:xfrm>
            <a:off x="5528613" y="448463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2</a:t>
            </a:r>
            <a:endParaRPr lang="en-GB" sz="3600" dirty="0"/>
          </a:p>
        </p:txBody>
      </p:sp>
      <p:sp>
        <p:nvSpPr>
          <p:cNvPr id="40" name="TextBox 39"/>
          <p:cNvSpPr txBox="1"/>
          <p:nvPr/>
        </p:nvSpPr>
        <p:spPr>
          <a:xfrm>
            <a:off x="6632246" y="1365196"/>
            <a:ext cx="1018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£262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8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4" grpId="0"/>
      <p:bldP spid="30" grpId="0" animBg="1"/>
      <p:bldP spid="30" grpId="1" animBg="1"/>
      <p:bldP spid="31" grpId="0"/>
      <p:bldP spid="31" grpId="1"/>
      <p:bldP spid="32" grpId="0" animBg="1"/>
      <p:bldP spid="32" grpId="1" animBg="1"/>
      <p:bldP spid="34" grpId="0"/>
      <p:bldP spid="3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0563" y="345946"/>
            <a:ext cx="67876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Dexter scores 351 points in a game.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Rosie scores 263 points.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much do they score altogether?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085925" y="168195"/>
            <a:ext cx="1276070" cy="10471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37978" y="629002"/>
            <a:ext cx="1276070" cy="88123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27604309"/>
                  </p:ext>
                </p:extLst>
              </p:nvPr>
            </p:nvGraphicFramePr>
            <p:xfrm>
              <a:off x="2871735" y="2055172"/>
              <a:ext cx="5186622" cy="3632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01073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44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4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565781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2127604309"/>
                  </p:ext>
                </p:extLst>
              </p:nvPr>
            </p:nvGraphicFramePr>
            <p:xfrm>
              <a:off x="2871735" y="2055172"/>
              <a:ext cx="5186622" cy="3632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3661368022"/>
                        </a:ext>
                      </a:extLst>
                    </a:gridCol>
                  </a:tblGrid>
                  <a:tr h="59006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2487112008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2924221402"/>
                      </a:ext>
                    </a:extLst>
                  </a:tr>
                  <a:tr h="1188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6"/>
                          <a:stretch>
                            <a:fillRect t="-151282" r="-657522" b="-5846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1005240259"/>
                      </a:ext>
                    </a:extLst>
                  </a:tr>
                  <a:tr h="66626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24324953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01562" y="2711272"/>
            <a:ext cx="484363" cy="472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7641" y="2711272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96311" y="2711272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37146" y="2711272"/>
            <a:ext cx="484363" cy="472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7982" y="2711272"/>
            <a:ext cx="484363" cy="472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96311" y="3921584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37146" y="3921584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64834" y="2711272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07016" y="2711272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7641" y="3153225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7641" y="3921584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64834" y="3921584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07016" y="3921584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7641" y="4363537"/>
            <a:ext cx="484363" cy="472433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67905208"/>
              </p:ext>
            </p:extLst>
          </p:nvPr>
        </p:nvGraphicFramePr>
        <p:xfrm>
          <a:off x="680563" y="2559037"/>
          <a:ext cx="2148459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153">
                  <a:extLst>
                    <a:ext uri="{9D8B030D-6E8A-4147-A177-3AD203B41FA5}">
                      <a16:colId xmlns:a16="http://schemas.microsoft.com/office/drawing/2014/main" xmlns="" val="70042895"/>
                    </a:ext>
                  </a:extLst>
                </a:gridCol>
                <a:gridCol w="716153">
                  <a:extLst>
                    <a:ext uri="{9D8B030D-6E8A-4147-A177-3AD203B41FA5}">
                      <a16:colId xmlns:a16="http://schemas.microsoft.com/office/drawing/2014/main" xmlns="" val="3654639686"/>
                    </a:ext>
                  </a:extLst>
                </a:gridCol>
                <a:gridCol w="716153">
                  <a:extLst>
                    <a:ext uri="{9D8B030D-6E8A-4147-A177-3AD203B41FA5}">
                      <a16:colId xmlns:a16="http://schemas.microsoft.com/office/drawing/2014/main" xmlns="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02945117"/>
                  </a:ext>
                </a:extLst>
              </a:tr>
            </a:tbl>
          </a:graphicData>
        </a:graphic>
      </p:graphicFrame>
      <p:sp>
        <p:nvSpPr>
          <p:cNvPr id="21" name="Rectangle 20"/>
          <p:cNvSpPr/>
          <p:nvPr/>
        </p:nvSpPr>
        <p:spPr>
          <a:xfrm>
            <a:off x="5236680" y="5029998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2" name="Rectangle 21"/>
          <p:cNvSpPr/>
          <p:nvPr/>
        </p:nvSpPr>
        <p:spPr>
          <a:xfrm>
            <a:off x="3788984" y="502999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23" name="Rectangle 22"/>
          <p:cNvSpPr/>
          <p:nvPr/>
        </p:nvSpPr>
        <p:spPr>
          <a:xfrm>
            <a:off x="6731185" y="5029997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4</a:t>
            </a:r>
            <a:endParaRPr lang="en-GB" sz="3600" dirty="0"/>
          </a:p>
        </p:txBody>
      </p:sp>
      <p:sp>
        <p:nvSpPr>
          <p:cNvPr id="24" name="Rectangle 23"/>
          <p:cNvSpPr/>
          <p:nvPr/>
        </p:nvSpPr>
        <p:spPr>
          <a:xfrm>
            <a:off x="1228950" y="464588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25" name="Rectangle 24"/>
          <p:cNvSpPr/>
          <p:nvPr/>
        </p:nvSpPr>
        <p:spPr>
          <a:xfrm>
            <a:off x="540933" y="464588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26" name="Rectangle 25"/>
          <p:cNvSpPr/>
          <p:nvPr/>
        </p:nvSpPr>
        <p:spPr>
          <a:xfrm>
            <a:off x="1933520" y="4645884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4</a:t>
            </a:r>
            <a:endParaRPr lang="en-GB" sz="36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01562" y="3920449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64834" y="4363537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07016" y="4363537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33020" y="3921091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86861" y="3921091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61572" y="3160462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5024" y="5685963"/>
            <a:ext cx="484363" cy="47243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540933" y="5295425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35" name="L-Shape 14"/>
          <p:cNvSpPr/>
          <p:nvPr/>
        </p:nvSpPr>
        <p:spPr>
          <a:xfrm rot="5400000">
            <a:off x="4728961" y="3085481"/>
            <a:ext cx="2106217" cy="1394766"/>
          </a:xfrm>
          <a:custGeom>
            <a:avLst/>
            <a:gdLst>
              <a:gd name="connsiteX0" fmla="*/ 0 w 2106217"/>
              <a:gd name="connsiteY0" fmla="*/ 0 h 1390858"/>
              <a:gd name="connsiteX1" fmla="*/ 695429 w 2106217"/>
              <a:gd name="connsiteY1" fmla="*/ 0 h 1390858"/>
              <a:gd name="connsiteX2" fmla="*/ 695429 w 2106217"/>
              <a:gd name="connsiteY2" fmla="*/ 695429 h 1390858"/>
              <a:gd name="connsiteX3" fmla="*/ 2106217 w 2106217"/>
              <a:gd name="connsiteY3" fmla="*/ 695429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695429 w 2106217"/>
              <a:gd name="connsiteY2" fmla="*/ 69933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56726 w 2106217"/>
              <a:gd name="connsiteY2" fmla="*/ 449246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06217" h="1394766">
                <a:moveTo>
                  <a:pt x="0" y="3908"/>
                </a:moveTo>
                <a:lnTo>
                  <a:pt x="1652815" y="0"/>
                </a:lnTo>
                <a:cubicBezTo>
                  <a:pt x="1651513" y="143236"/>
                  <a:pt x="1658028" y="306010"/>
                  <a:pt x="1656726" y="449246"/>
                </a:cubicBezTo>
                <a:lnTo>
                  <a:pt x="2098403" y="453152"/>
                </a:lnTo>
                <a:cubicBezTo>
                  <a:pt x="2101008" y="767023"/>
                  <a:pt x="2103612" y="1080895"/>
                  <a:pt x="2106217" y="1394766"/>
                </a:cubicBezTo>
                <a:lnTo>
                  <a:pt x="0" y="1394766"/>
                </a:lnTo>
                <a:lnTo>
                  <a:pt x="0" y="3908"/>
                </a:lnTo>
                <a:close/>
              </a:path>
            </a:pathLst>
          </a:cu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7248520" y="131254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"/>
                            </p:stCondLst>
                            <p:childTnLst>
                              <p:par>
                                <p:cTn id="18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00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34" grpId="0"/>
      <p:bldP spid="35" grpId="0" animBg="1"/>
      <p:bldP spid="35" grpId="1" animBg="1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58601739"/>
                  </p:ext>
                </p:extLst>
              </p:nvPr>
            </p:nvGraphicFramePr>
            <p:xfrm>
              <a:off x="575146" y="1435089"/>
              <a:ext cx="5186622" cy="3920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val="3661368022"/>
                        </a:ext>
                      </a:extLst>
                    </a:gridCol>
                  </a:tblGrid>
                  <a:tr h="501073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87112008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24221402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44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4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05240259"/>
                      </a:ext>
                    </a:extLst>
                  </a:tr>
                  <a:tr h="565781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/>
                          </a: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3249537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36" name="Table 35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1C7B82B5-B3AD-3445-B1E4-114020DF5B8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658601739"/>
                  </p:ext>
                </p:extLst>
              </p:nvPr>
            </p:nvGraphicFramePr>
            <p:xfrm>
              <a:off x="575146" y="1435089"/>
              <a:ext cx="5186622" cy="39203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86172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1945284546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1980959579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19850668"/>
                        </a:ext>
                      </a:extLst>
                    </a:gridCol>
                    <a:gridCol w="1500150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3661368022"/>
                        </a:ext>
                      </a:extLst>
                    </a:gridCol>
                  </a:tblGrid>
                  <a:tr h="59006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Hundreds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Tens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Ones</a:t>
                          </a:r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505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2487112008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pPr algn="ctr"/>
                          <a:endParaRPr lang="en-GB" sz="31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2924221402"/>
                      </a:ext>
                    </a:extLst>
                  </a:tr>
                  <a:tr h="133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t="-145205" r="-657522" b="-520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8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1005240259"/>
                      </a:ext>
                    </a:extLst>
                  </a:tr>
                  <a:tr h="66626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117621" marR="117621" marT="58810" marB="5881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24324953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3917" y="2045858"/>
            <a:ext cx="484363" cy="4724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8666" y="2035919"/>
            <a:ext cx="484363" cy="4724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9501" y="2035919"/>
            <a:ext cx="484363" cy="4724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10337" y="2035919"/>
            <a:ext cx="484363" cy="4724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0118" y="3384242"/>
            <a:ext cx="484362" cy="4724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7311" y="3384242"/>
            <a:ext cx="484362" cy="472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9493" y="3384242"/>
            <a:ext cx="484362" cy="47243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78440" y="4692240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0</a:t>
            </a:r>
            <a:endParaRPr lang="en-GB" sz="3600" dirty="0"/>
          </a:p>
        </p:txBody>
      </p:sp>
      <p:sp>
        <p:nvSpPr>
          <p:cNvPr id="10" name="Rectangle 9"/>
          <p:cNvSpPr/>
          <p:nvPr/>
        </p:nvSpPr>
        <p:spPr>
          <a:xfrm>
            <a:off x="1431888" y="469224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512637" y="469223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3</a:t>
            </a:r>
            <a:endParaRPr lang="en-GB" sz="3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3917" y="3394181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5375" y="3394823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9216" y="3394823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8030" y="5375384"/>
            <a:ext cx="484362" cy="47243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5092" y="2045858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8933" y="2045858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4200" y="2455292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5375" y="2455292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6075" y="3384242"/>
            <a:ext cx="484363" cy="4724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6910" y="3384242"/>
            <a:ext cx="484363" cy="4724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3628" y="3811321"/>
            <a:ext cx="484363" cy="4724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5086" y="3811963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8927" y="3811963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4200" y="4227177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5375" y="4227819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3908" y="2035919"/>
            <a:ext cx="484362" cy="47243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1101" y="2035919"/>
            <a:ext cx="484362" cy="47243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03283" y="2035919"/>
            <a:ext cx="484362" cy="47243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2948" y="2445353"/>
            <a:ext cx="484362" cy="47243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0141" y="2445353"/>
            <a:ext cx="484362" cy="47243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02323" y="2445353"/>
            <a:ext cx="484362" cy="472432"/>
          </a:xfrm>
          <a:prstGeom prst="rect">
            <a:avLst/>
          </a:prstGeom>
        </p:spPr>
      </p:pic>
      <p:sp>
        <p:nvSpPr>
          <p:cNvPr id="33" name="L-Shape 14"/>
          <p:cNvSpPr/>
          <p:nvPr/>
        </p:nvSpPr>
        <p:spPr>
          <a:xfrm rot="5400000">
            <a:off x="3917216" y="2455956"/>
            <a:ext cx="2198588" cy="1390858"/>
          </a:xfrm>
          <a:custGeom>
            <a:avLst/>
            <a:gdLst>
              <a:gd name="connsiteX0" fmla="*/ 0 w 2106217"/>
              <a:gd name="connsiteY0" fmla="*/ 0 h 1390858"/>
              <a:gd name="connsiteX1" fmla="*/ 695429 w 2106217"/>
              <a:gd name="connsiteY1" fmla="*/ 0 h 1390858"/>
              <a:gd name="connsiteX2" fmla="*/ 695429 w 2106217"/>
              <a:gd name="connsiteY2" fmla="*/ 695429 h 1390858"/>
              <a:gd name="connsiteX3" fmla="*/ 2106217 w 2106217"/>
              <a:gd name="connsiteY3" fmla="*/ 695429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695429 w 2106217"/>
              <a:gd name="connsiteY2" fmla="*/ 69933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106217 w 2106217"/>
              <a:gd name="connsiteY3" fmla="*/ 699337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48908 w 2106217"/>
              <a:gd name="connsiteY2" fmla="*/ 429707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656726 w 2106217"/>
              <a:gd name="connsiteY2" fmla="*/ 449246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8 h 1394766"/>
              <a:gd name="connsiteX1" fmla="*/ 1652815 w 2106217"/>
              <a:gd name="connsiteY1" fmla="*/ 0 h 1394766"/>
              <a:gd name="connsiteX2" fmla="*/ 1585449 w 2106217"/>
              <a:gd name="connsiteY2" fmla="*/ 461687 h 1394766"/>
              <a:gd name="connsiteX3" fmla="*/ 2098403 w 2106217"/>
              <a:gd name="connsiteY3" fmla="*/ 453152 h 1394766"/>
              <a:gd name="connsiteX4" fmla="*/ 2106217 w 2106217"/>
              <a:gd name="connsiteY4" fmla="*/ 1394766 h 1394766"/>
              <a:gd name="connsiteX5" fmla="*/ 0 w 2106217"/>
              <a:gd name="connsiteY5" fmla="*/ 1394766 h 1394766"/>
              <a:gd name="connsiteX6" fmla="*/ 0 w 2106217"/>
              <a:gd name="connsiteY6" fmla="*/ 3908 h 1394766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49 w 2106217"/>
              <a:gd name="connsiteY2" fmla="*/ 461688 h 1394767"/>
              <a:gd name="connsiteX3" fmla="*/ 2098403 w 2106217"/>
              <a:gd name="connsiteY3" fmla="*/ 453153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49 w 2106217"/>
              <a:gd name="connsiteY2" fmla="*/ 461688 h 1394767"/>
              <a:gd name="connsiteX3" fmla="*/ 2098403 w 2106217"/>
              <a:gd name="connsiteY3" fmla="*/ 46559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49 w 2106217"/>
              <a:gd name="connsiteY2" fmla="*/ 461688 h 1394767"/>
              <a:gd name="connsiteX3" fmla="*/ 2098403 w 2106217"/>
              <a:gd name="connsiteY3" fmla="*/ 936648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610852 w 2106217"/>
              <a:gd name="connsiteY2" fmla="*/ 916117 h 1394767"/>
              <a:gd name="connsiteX3" fmla="*/ 2098403 w 2106217"/>
              <a:gd name="connsiteY3" fmla="*/ 936648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610852 w 2106217"/>
              <a:gd name="connsiteY2" fmla="*/ 916117 h 1394767"/>
              <a:gd name="connsiteX3" fmla="*/ 2104754 w 2106217"/>
              <a:gd name="connsiteY3" fmla="*/ 92556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85450 w 2106217"/>
              <a:gd name="connsiteY2" fmla="*/ 927201 h 1394767"/>
              <a:gd name="connsiteX3" fmla="*/ 2104754 w 2106217"/>
              <a:gd name="connsiteY3" fmla="*/ 92556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91801 w 2106217"/>
              <a:gd name="connsiteY2" fmla="*/ 927201 h 1394767"/>
              <a:gd name="connsiteX3" fmla="*/ 2104754 w 2106217"/>
              <a:gd name="connsiteY3" fmla="*/ 925564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591801 w 2106217"/>
              <a:gd name="connsiteY2" fmla="*/ 927201 h 1394767"/>
              <a:gd name="connsiteX3" fmla="*/ 2104757 w 2106217"/>
              <a:gd name="connsiteY3" fmla="*/ 481427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604318 w 2106217"/>
              <a:gd name="connsiteY2" fmla="*/ 470001 h 1394767"/>
              <a:gd name="connsiteX3" fmla="*/ 2104757 w 2106217"/>
              <a:gd name="connsiteY3" fmla="*/ 481427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3909 h 1394767"/>
              <a:gd name="connsiteX1" fmla="*/ 1588666 w 2106217"/>
              <a:gd name="connsiteY1" fmla="*/ 0 h 1394767"/>
              <a:gd name="connsiteX2" fmla="*/ 1704433 w 2106217"/>
              <a:gd name="connsiteY2" fmla="*/ 483064 h 1394767"/>
              <a:gd name="connsiteX3" fmla="*/ 2104757 w 2106217"/>
              <a:gd name="connsiteY3" fmla="*/ 481427 h 1394767"/>
              <a:gd name="connsiteX4" fmla="*/ 2106217 w 2106217"/>
              <a:gd name="connsiteY4" fmla="*/ 1394767 h 1394767"/>
              <a:gd name="connsiteX5" fmla="*/ 0 w 2106217"/>
              <a:gd name="connsiteY5" fmla="*/ 1394767 h 1394767"/>
              <a:gd name="connsiteX6" fmla="*/ 0 w 2106217"/>
              <a:gd name="connsiteY6" fmla="*/ 3909 h 1394767"/>
              <a:gd name="connsiteX0" fmla="*/ 0 w 2106217"/>
              <a:gd name="connsiteY0" fmla="*/ 0 h 1390858"/>
              <a:gd name="connsiteX1" fmla="*/ 1713808 w 2106217"/>
              <a:gd name="connsiteY1" fmla="*/ 9153 h 1390858"/>
              <a:gd name="connsiteX2" fmla="*/ 1704433 w 2106217"/>
              <a:gd name="connsiteY2" fmla="*/ 479155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0 h 1390858"/>
              <a:gd name="connsiteX1" fmla="*/ 1713808 w 2106217"/>
              <a:gd name="connsiteY1" fmla="*/ 9153 h 1390858"/>
              <a:gd name="connsiteX2" fmla="*/ 1721609 w 2106217"/>
              <a:gd name="connsiteY2" fmla="*/ 485132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0 h 1390858"/>
              <a:gd name="connsiteX1" fmla="*/ 1725258 w 2106217"/>
              <a:gd name="connsiteY1" fmla="*/ 9153 h 1390858"/>
              <a:gd name="connsiteX2" fmla="*/ 1721609 w 2106217"/>
              <a:gd name="connsiteY2" fmla="*/ 485132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  <a:gd name="connsiteX0" fmla="*/ 0 w 2106217"/>
              <a:gd name="connsiteY0" fmla="*/ 0 h 1390858"/>
              <a:gd name="connsiteX1" fmla="*/ 1725258 w 2106217"/>
              <a:gd name="connsiteY1" fmla="*/ 9153 h 1390858"/>
              <a:gd name="connsiteX2" fmla="*/ 1727335 w 2106217"/>
              <a:gd name="connsiteY2" fmla="*/ 473180 h 1390858"/>
              <a:gd name="connsiteX3" fmla="*/ 2104757 w 2106217"/>
              <a:gd name="connsiteY3" fmla="*/ 477518 h 1390858"/>
              <a:gd name="connsiteX4" fmla="*/ 2106217 w 2106217"/>
              <a:gd name="connsiteY4" fmla="*/ 1390858 h 1390858"/>
              <a:gd name="connsiteX5" fmla="*/ 0 w 2106217"/>
              <a:gd name="connsiteY5" fmla="*/ 1390858 h 1390858"/>
              <a:gd name="connsiteX6" fmla="*/ 0 w 2106217"/>
              <a:gd name="connsiteY6" fmla="*/ 0 h 1390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06217" h="1390858">
                <a:moveTo>
                  <a:pt x="0" y="0"/>
                </a:moveTo>
                <a:lnTo>
                  <a:pt x="1725258" y="9153"/>
                </a:lnTo>
                <a:cubicBezTo>
                  <a:pt x="1723956" y="152389"/>
                  <a:pt x="1728637" y="329944"/>
                  <a:pt x="1727335" y="473180"/>
                </a:cubicBezTo>
                <a:lnTo>
                  <a:pt x="2104757" y="477518"/>
                </a:lnTo>
                <a:cubicBezTo>
                  <a:pt x="2107362" y="791389"/>
                  <a:pt x="2103612" y="1076987"/>
                  <a:pt x="2106217" y="1390858"/>
                </a:cubicBezTo>
                <a:lnTo>
                  <a:pt x="0" y="1390858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3860" y="5375384"/>
            <a:ext cx="484362" cy="472432"/>
          </a:xfrm>
          <a:prstGeom prst="rect">
            <a:avLst/>
          </a:prstGeom>
        </p:spPr>
      </p:pic>
      <p:sp>
        <p:nvSpPr>
          <p:cNvPr id="35" name="L-Shape 14"/>
          <p:cNvSpPr/>
          <p:nvPr/>
        </p:nvSpPr>
        <p:spPr>
          <a:xfrm rot="5400000">
            <a:off x="1619851" y="3266414"/>
            <a:ext cx="3771946" cy="139085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54084823"/>
              </p:ext>
            </p:extLst>
          </p:nvPr>
        </p:nvGraphicFramePr>
        <p:xfrm>
          <a:off x="6014134" y="1439268"/>
          <a:ext cx="2149200" cy="27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400">
                  <a:extLst>
                    <a:ext uri="{9D8B030D-6E8A-4147-A177-3AD203B41FA5}">
                      <a16:colId xmlns:a16="http://schemas.microsoft.com/office/drawing/2014/main" xmlns="" val="70042895"/>
                    </a:ext>
                  </a:extLst>
                </a:gridCol>
                <a:gridCol w="716400">
                  <a:extLst>
                    <a:ext uri="{9D8B030D-6E8A-4147-A177-3AD203B41FA5}">
                      <a16:colId xmlns:a16="http://schemas.microsoft.com/office/drawing/2014/main" xmlns="" val="3654639686"/>
                    </a:ext>
                  </a:extLst>
                </a:gridCol>
                <a:gridCol w="716400">
                  <a:extLst>
                    <a:ext uri="{9D8B030D-6E8A-4147-A177-3AD203B41FA5}">
                      <a16:colId xmlns:a16="http://schemas.microsoft.com/office/drawing/2014/main" xmlns="" val="699825816"/>
                    </a:ext>
                  </a:extLst>
                </a:gridCol>
              </a:tblGrid>
              <a:tr h="68940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64565384"/>
                  </a:ext>
                </a:extLst>
              </a:tr>
              <a:tr h="68940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205399"/>
                  </a:ext>
                </a:extLst>
              </a:tr>
              <a:tr h="6894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4501321"/>
                  </a:ext>
                </a:extLst>
              </a:tr>
              <a:tr h="689400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7227" marR="67227" marT="33614" marB="3361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02945117"/>
                  </a:ext>
                </a:extLst>
              </a:tr>
            </a:tbl>
          </a:graphicData>
        </a:graphic>
      </p:graphicFrame>
      <p:sp>
        <p:nvSpPr>
          <p:cNvPr id="38" name="Rectangle 37"/>
          <p:cNvSpPr/>
          <p:nvPr/>
        </p:nvSpPr>
        <p:spPr>
          <a:xfrm>
            <a:off x="6619240" y="3539866"/>
            <a:ext cx="953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0</a:t>
            </a:r>
            <a:endParaRPr lang="en-GB" sz="3300" dirty="0"/>
          </a:p>
        </p:txBody>
      </p:sp>
      <p:sp>
        <p:nvSpPr>
          <p:cNvPr id="39" name="Rectangle 38"/>
          <p:cNvSpPr/>
          <p:nvPr/>
        </p:nvSpPr>
        <p:spPr>
          <a:xfrm>
            <a:off x="5897447" y="3539866"/>
            <a:ext cx="92967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6</a:t>
            </a:r>
            <a:endParaRPr lang="en-GB" sz="3300" dirty="0"/>
          </a:p>
        </p:txBody>
      </p:sp>
      <p:sp>
        <p:nvSpPr>
          <p:cNvPr id="40" name="Rectangle 39"/>
          <p:cNvSpPr/>
          <p:nvPr/>
        </p:nvSpPr>
        <p:spPr>
          <a:xfrm>
            <a:off x="7332994" y="3539866"/>
            <a:ext cx="92967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dirty="0">
                <a:latin typeface="Calibri" panose="020F0502020204030204" pitchFamily="34" charset="0"/>
              </a:rPr>
              <a:t>3</a:t>
            </a:r>
            <a:endParaRPr lang="en-GB" sz="3300" dirty="0"/>
          </a:p>
        </p:txBody>
      </p:sp>
      <p:sp>
        <p:nvSpPr>
          <p:cNvPr id="41" name="Rectangle 40"/>
          <p:cNvSpPr/>
          <p:nvPr/>
        </p:nvSpPr>
        <p:spPr>
          <a:xfrm>
            <a:off x="6679222" y="4126479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5882600" y="4126479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691643" y="360614"/>
            <a:ext cx="2419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238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365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03612" y="36061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603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54839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00"/>
                            </p:stCondLst>
                            <p:childTnLst>
                              <p:par>
                                <p:cTn id="18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"/>
                            </p:stCondLst>
                            <p:childTnLst>
                              <p:par>
                                <p:cTn id="2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500"/>
                            </p:stCondLst>
                            <p:childTnLst>
                              <p:par>
                                <p:cTn id="30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33" grpId="0" animBg="1"/>
      <p:bldP spid="33" grpId="1" animBg="1"/>
      <p:bldP spid="35" grpId="0" animBg="1"/>
      <p:bldP spid="35" grpId="1" animBg="1"/>
      <p:bldP spid="35" grpId="2" animBg="1"/>
      <p:bldP spid="38" grpId="0"/>
      <p:bldP spid="39" grpId="0"/>
      <p:bldP spid="40" grpId="0"/>
      <p:bldP spid="41" grpId="0"/>
      <p:bldP spid="42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xmlns="" val="115394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78767" y="352714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422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273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1163" y="1342422"/>
            <a:ext cx="484363" cy="4724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3563" y="1951232"/>
            <a:ext cx="484363" cy="4724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80562" y="1207843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80561" y="1967255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0736" y="1587549"/>
            <a:ext cx="484363" cy="47243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79675" y="1428036"/>
            <a:ext cx="5293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3504023" y="1562615"/>
            <a:ext cx="529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83396" y="1326399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35796" y="1935209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0788" y="1165051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0787" y="1924463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0962" y="1544757"/>
            <a:ext cx="484363" cy="47243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930968" y="35235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693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30967" y="35235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695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8767" y="2823901"/>
            <a:ext cx="2326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178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154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8197" y="3342120"/>
            <a:ext cx="710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answer will have a _____ in the ones place.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66505" y="4400254"/>
            <a:ext cx="484363" cy="4724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8905" y="5009064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45904" y="4265675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45903" y="5025087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6078" y="4645381"/>
            <a:ext cx="484363" cy="472433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2645017" y="4485868"/>
            <a:ext cx="5293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/>
          </a:p>
        </p:txBody>
      </p:sp>
      <p:sp>
        <p:nvSpPr>
          <p:cNvPr id="28" name="Rectangle 27"/>
          <p:cNvSpPr/>
          <p:nvPr/>
        </p:nvSpPr>
        <p:spPr>
          <a:xfrm>
            <a:off x="4369365" y="4620447"/>
            <a:ext cx="529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8738" y="4384231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01138" y="4993041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56130" y="4222883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56129" y="4982295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26304" y="4602589"/>
            <a:ext cx="484363" cy="4724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4864" y="4000984"/>
            <a:ext cx="484363" cy="4724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7238" y="3902909"/>
            <a:ext cx="484363" cy="4724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89609" y="3902909"/>
            <a:ext cx="484363" cy="4724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2141" y="5211000"/>
            <a:ext cx="484363" cy="4724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9419" y="4421750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4514" y="4800298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82574" y="4788870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6351" y="4628631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78902" y="4053351"/>
            <a:ext cx="484363" cy="47243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9718" y="4352923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60714" y="4872687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21083" y="5272731"/>
            <a:ext cx="484363" cy="47243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0493" y="5331247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9647" y="4100682"/>
            <a:ext cx="484363" cy="47243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0667" y="5543467"/>
            <a:ext cx="484363" cy="47243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4464434" y="328056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xmlns="" id="{93691F8F-C130-9447-9A29-1DFCBAD621C6}"/>
              </a:ext>
            </a:extLst>
          </p:cNvPr>
          <p:cNvSpPr/>
          <p:nvPr/>
        </p:nvSpPr>
        <p:spPr>
          <a:xfrm rot="2694387">
            <a:off x="3876790" y="234729"/>
            <a:ext cx="789064" cy="789064"/>
          </a:xfrm>
          <a:prstGeom prst="plus">
            <a:avLst>
              <a:gd name="adj" fmla="val 3647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84F38F1-718E-42F5-8C0D-BD74BD1155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0509" y="4619649"/>
            <a:ext cx="486000" cy="474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95579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2" presetClass="exit" presetSubtype="2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8" grpId="0"/>
      <p:bldP spid="19" grpId="0"/>
      <p:bldP spid="20" grpId="0"/>
      <p:bldP spid="21" grpId="0"/>
      <p:bldP spid="27" grpId="0"/>
      <p:bldP spid="28" grpId="0"/>
      <p:bldP spid="49" grpId="0"/>
      <p:bldP spid="50" grpId="0" animBg="1"/>
      <p:bldP spid="5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6800" y="312246"/>
            <a:ext cx="756391" cy="7563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54816" y="459608"/>
            <a:ext cx="2412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4394" y="1312779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1) 	407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266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4394" y="1954358"/>
            <a:ext cx="710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answer will have a _____ in the ones place.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14846" y="193755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4394" y="3865558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	813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139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4394" y="4507137"/>
            <a:ext cx="710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answer will have a _____ in the ones place.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35628" y="448421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Box 19"/>
              <p:cNvSpPr txBox="1"/>
              <p:nvPr/>
            </p:nvSpPr>
            <p:spPr>
              <a:xfrm>
                <a:off x="1454727" y="2679818"/>
                <a:ext cx="23299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13 </a:t>
                </a:r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27" y="2679818"/>
                <a:ext cx="2329999" cy="523220"/>
              </a:xfrm>
              <a:prstGeom prst="rect">
                <a:avLst/>
              </a:prstGeom>
              <a:blipFill>
                <a:blip r:embed="rId5"/>
                <a:stretch>
                  <a:fillRect l="-549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Box 20"/>
              <p:cNvSpPr txBox="1"/>
              <p:nvPr/>
            </p:nvSpPr>
            <p:spPr>
              <a:xfrm>
                <a:off x="4531125" y="2665777"/>
                <a:ext cx="3333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chemeClr val="accent1"/>
                    </a:solidFill>
                  </a:rPr>
                  <a:t>13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ten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 ones</a:t>
                </a:r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125" y="2665777"/>
                <a:ext cx="3333354" cy="523220"/>
              </a:xfrm>
              <a:prstGeom prst="rect">
                <a:avLst/>
              </a:prstGeom>
              <a:blipFill>
                <a:blip r:embed="rId6"/>
                <a:stretch>
                  <a:fillRect l="-3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Box 21"/>
              <p:cNvSpPr txBox="1"/>
              <p:nvPr/>
            </p:nvSpPr>
            <p:spPr>
              <a:xfrm>
                <a:off x="1454727" y="5253538"/>
                <a:ext cx="23299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12 </a:t>
                </a:r>
              </a:p>
            </p:txBody>
          </p:sp>
        </mc:Choice>
        <mc:Fallback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727" y="5253538"/>
                <a:ext cx="2329999" cy="523220"/>
              </a:xfrm>
              <a:prstGeom prst="rect">
                <a:avLst/>
              </a:prstGeom>
              <a:blipFill>
                <a:blip r:embed="rId7"/>
                <a:stretch>
                  <a:fillRect l="-549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Box 22"/>
              <p:cNvSpPr txBox="1"/>
              <p:nvPr/>
            </p:nvSpPr>
            <p:spPr>
              <a:xfrm>
                <a:off x="4531125" y="5239497"/>
                <a:ext cx="3333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chemeClr val="accent1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ten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ones</a:t>
                </a: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125" y="5239497"/>
                <a:ext cx="3333354" cy="523220"/>
              </a:xfrm>
              <a:prstGeom prst="rect">
                <a:avLst/>
              </a:prstGeom>
              <a:blipFill>
                <a:blip r:embed="rId8"/>
                <a:stretch>
                  <a:fillRect l="-3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xmlns="" val="264774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2" grpId="0"/>
      <p:bldP spid="20" grpId="0" animBg="1"/>
      <p:bldP spid="21" grpId="0" animBg="1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xmlns="" val="1610668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56275289"/>
              </p:ext>
            </p:extLst>
          </p:nvPr>
        </p:nvGraphicFramePr>
        <p:xfrm>
          <a:off x="42418" y="856859"/>
          <a:ext cx="5186622" cy="4586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6172">
                  <a:extLst>
                    <a:ext uri="{9D8B030D-6E8A-4147-A177-3AD203B41FA5}">
                      <a16:colId xmlns:a16="http://schemas.microsoft.com/office/drawing/2014/main" xmlns="" val="1945284546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xmlns="" val="1980959579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xmlns="" val="19850668"/>
                    </a:ext>
                  </a:extLst>
                </a:gridCol>
                <a:gridCol w="1500150">
                  <a:extLst>
                    <a:ext uri="{9D8B030D-6E8A-4147-A177-3AD203B41FA5}">
                      <a16:colId xmlns:a16="http://schemas.microsoft.com/office/drawing/2014/main" xmlns="" val="3661368022"/>
                    </a:ext>
                  </a:extLst>
                </a:gridCol>
              </a:tblGrid>
              <a:tr h="501073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7112008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24221402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4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5240259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3249537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444304" y="4340622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5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5522" y="4554185"/>
            <a:ext cx="484363" cy="47243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37267453"/>
                  </p:ext>
                </p:extLst>
              </p:nvPr>
            </p:nvGraphicFramePr>
            <p:xfrm>
              <a:off x="5462599" y="1459702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9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4000" dirty="0"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3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5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3437267453"/>
                  </p:ext>
                </p:extLst>
              </p:nvPr>
            </p:nvGraphicFramePr>
            <p:xfrm>
              <a:off x="5462599" y="1459702"/>
              <a:ext cx="2542544" cy="269376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35636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1020755383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70042895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3654639686"/>
                        </a:ext>
                      </a:extLst>
                    </a:gridCol>
                    <a:gridCol w="635636">
                      <a:extLst>
                        <a:ext uri="{9D8B030D-6E8A-4147-A177-3AD203B41FA5}">
                          <a16:colId xmlns:a16="http://schemas.microsoft.com/office/drawing/2014/main" xmlns="" xmlns:a14="http://schemas.microsoft.com/office/drawing/2010/main" val="699825816"/>
                        </a:ext>
                      </a:extLst>
                    </a:gridCol>
                  </a:tblGrid>
                  <a:tr h="663281">
                    <a:tc>
                      <a:txBody>
                        <a:bodyPr/>
                        <a:lstStyle/>
                        <a:p>
                          <a:pPr algn="ctr"/>
                          <a:endParaRPr lang="en-GB" sz="24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H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T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O</a:t>
                          </a:r>
                          <a:endParaRPr lang="en-GB" sz="36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2864565384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b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  <a:endParaRPr lang="en-GB" sz="4000" b="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b="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  <a:endParaRPr lang="en-GB" sz="4000" b="0" dirty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9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421205399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952" t="-208036" r="-301905" b="-13839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4000" dirty="0"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3</a:t>
                          </a:r>
                          <a:endParaRPr lang="en-GB" sz="4000" dirty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3234501321"/>
                      </a:ext>
                    </a:extLst>
                  </a:tr>
                  <a:tr h="676828">
                    <a:tc>
                      <a:txBody>
                        <a:bodyPr/>
                        <a:lstStyle/>
                        <a:p>
                          <a:pPr algn="ctr"/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a:t>4</a:t>
                          </a:r>
                          <a:endParaRPr lang="en-GB" sz="4000" dirty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5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400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a:t>2</a:t>
                          </a:r>
                          <a:endParaRPr lang="en-GB" sz="4000" dirty="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</a:endParaRPr>
                        </a:p>
                      </a:txBody>
                      <a:tcPr marL="67227" marR="67227" marT="33614" marB="33614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xmlns="" xmlns:a14="http://schemas.microsoft.com/office/drawing/2010/main" val="3502945117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7580" y="1458262"/>
            <a:ext cx="484363" cy="4724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2329" y="1458262"/>
            <a:ext cx="484363" cy="472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3164" y="1458262"/>
            <a:ext cx="484363" cy="472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4000" y="1458262"/>
            <a:ext cx="484363" cy="472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3659" y="2806585"/>
            <a:ext cx="484363" cy="472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0852" y="2806585"/>
            <a:ext cx="484363" cy="47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7580" y="2806585"/>
            <a:ext cx="484363" cy="4724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9038" y="2807227"/>
            <a:ext cx="484363" cy="4724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2879" y="2807227"/>
            <a:ext cx="484363" cy="4724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8755" y="1458262"/>
            <a:ext cx="484363" cy="4724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2596" y="1458262"/>
            <a:ext cx="484363" cy="4724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7863" y="1867696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9038" y="1867696"/>
            <a:ext cx="484363" cy="472433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6734283" y="2135666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369713" y="2805310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098441" y="3484446"/>
            <a:ext cx="635430" cy="66011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738" y="1896206"/>
            <a:ext cx="484363" cy="4724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7580" y="4127337"/>
            <a:ext cx="484363" cy="4724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8755" y="4127337"/>
            <a:ext cx="484363" cy="4724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3659" y="4136403"/>
            <a:ext cx="484363" cy="4724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0852" y="4136403"/>
            <a:ext cx="484363" cy="4724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3034" y="4136403"/>
            <a:ext cx="484363" cy="4724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77213" y="4554185"/>
            <a:ext cx="484363" cy="4724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5552" y="4120637"/>
            <a:ext cx="484363" cy="4724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8978" y="4120637"/>
            <a:ext cx="484363" cy="4724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9814" y="4120637"/>
            <a:ext cx="484363" cy="4724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5552" y="4533420"/>
            <a:ext cx="484363" cy="472433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3760460" y="2832141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71474" y="4173747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938809" y="4340621"/>
            <a:ext cx="105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2</a:t>
            </a:r>
            <a:endParaRPr lang="en-GB" sz="44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2596" y="1867696"/>
            <a:ext cx="484363" cy="4724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5501" y="2291534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6676" y="2291534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0234" y="2291534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9572" y="1476767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36765" y="1476767"/>
            <a:ext cx="484363" cy="472433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2261491" y="1506313"/>
            <a:ext cx="1422193" cy="11917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0641" y="5536002"/>
            <a:ext cx="484363" cy="472433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6568296" y="4126953"/>
            <a:ext cx="92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583055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2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0" grpId="0" animBg="1"/>
      <p:bldP spid="21" grpId="0" animBg="1"/>
      <p:bldP spid="22" grpId="0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6" grpId="0"/>
      <p:bldP spid="36" grpId="1"/>
      <p:bldP spid="43" grpId="0" animBg="1"/>
      <p:bldP spid="43" grpId="1" animBg="1"/>
      <p:bldP spid="43" grpId="2" animBg="1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xmlns="" val="215025786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0.4|5.2|7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6.6|8.6|14.5|1.2|1|1.1|6.1|2.7|0.9|8.5|3.7|1.3|6.7|0.9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8.5|3.4|6.5|2.9|12.2|9.2|1.8|4.9|8.1|4.5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0.8|3.4|9.4|1.5|2.1|3.6|1.2|15.2|1.2|1|8.8|1.6|1.6|7.9|1.3|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7.6|2.4|5.3|4|7.3|1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9|2.9|9|5.4|5.3|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1.3|3.8|2|2.4|11.2|2.8|2.5|2.4|7.8|5.8|2.9|9.5|1.1|6.7|13.7|1.5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purl.org/dc/elements/1.1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infopath/2007/PartnerControls"/>
    <ds:schemaRef ds:uri="522d4c35-b548-4432-90ae-af4376e1c4b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322A99E-DA0A-4BF0-B528-14C6A6F916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5945</TotalTime>
  <Words>263</Words>
  <Application>Microsoft Office PowerPoint</Application>
  <PresentationFormat>On-screen Show (4:3)</PresentationFormat>
  <Paragraphs>141</Paragraphs>
  <Slides>14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Have a go at questions 1 – 3 on the worksheet</vt:lpstr>
      <vt:lpstr>Slide 10</vt:lpstr>
      <vt:lpstr>Slide 11</vt:lpstr>
      <vt:lpstr>Have a go at questions 4 – 5 on the worksheet</vt:lpstr>
      <vt:lpstr>Slide 13</vt:lpstr>
      <vt:lpstr>Have a go at the rest of the worksheet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Windows User</cp:lastModifiedBy>
  <cp:revision>114</cp:revision>
  <dcterms:created xsi:type="dcterms:W3CDTF">2019-07-05T11:02:13Z</dcterms:created>
  <dcterms:modified xsi:type="dcterms:W3CDTF">2020-11-05T13:43:28Z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