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4"/>
  </p:notesMasterIdLst>
  <p:sldIdLst>
    <p:sldId id="296" r:id="rId11"/>
    <p:sldId id="297" r:id="rId12"/>
    <p:sldId id="298" r:id="rId13"/>
    <p:sldId id="310" r:id="rId14"/>
    <p:sldId id="299" r:id="rId15"/>
    <p:sldId id="300" r:id="rId16"/>
    <p:sldId id="311" r:id="rId17"/>
    <p:sldId id="306" r:id="rId18"/>
    <p:sldId id="304" r:id="rId19"/>
    <p:sldId id="308" r:id="rId20"/>
    <p:sldId id="307" r:id="rId21"/>
    <p:sldId id="309" r:id="rId22"/>
    <p:sldId id="301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116" d="100"/>
          <a:sy n="116" d="100"/>
        </p:scale>
        <p:origin x="840" y="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E3FDE02F-3E48-4187-9FCF-6D529F8D449D}"/>
    <pc:docChg chg="undo modSld">
      <pc:chgData name="James Clegg" userId="c6df1435-7a36-4b38-be4d-16e68e91152f" providerId="ADAL" clId="{E3FDE02F-3E48-4187-9FCF-6D529F8D449D}" dt="2020-10-09T13:41:48.850" v="48"/>
      <pc:docMkLst>
        <pc:docMk/>
      </pc:docMkLst>
      <pc:sldChg chg="modAnim">
        <pc:chgData name="James Clegg" userId="c6df1435-7a36-4b38-be4d-16e68e91152f" providerId="ADAL" clId="{E3FDE02F-3E48-4187-9FCF-6D529F8D449D}" dt="2020-10-09T13:34:13.928" v="2"/>
        <pc:sldMkLst>
          <pc:docMk/>
          <pc:sldMk cId="3939627984" sldId="300"/>
        </pc:sldMkLst>
      </pc:sldChg>
      <pc:sldChg chg="modAnim">
        <pc:chgData name="James Clegg" userId="c6df1435-7a36-4b38-be4d-16e68e91152f" providerId="ADAL" clId="{E3FDE02F-3E48-4187-9FCF-6D529F8D449D}" dt="2020-10-09T13:37:34.537" v="30"/>
        <pc:sldMkLst>
          <pc:docMk/>
          <pc:sldMk cId="3195527484" sldId="304"/>
        </pc:sldMkLst>
      </pc:sldChg>
      <pc:sldChg chg="modAnim">
        <pc:chgData name="James Clegg" userId="c6df1435-7a36-4b38-be4d-16e68e91152f" providerId="ADAL" clId="{E3FDE02F-3E48-4187-9FCF-6D529F8D449D}" dt="2020-10-09T13:36:00.890" v="6"/>
        <pc:sldMkLst>
          <pc:docMk/>
          <pc:sldMk cId="4152067964" sldId="306"/>
        </pc:sldMkLst>
      </pc:sldChg>
      <pc:sldChg chg="modSp modAnim">
        <pc:chgData name="James Clegg" userId="c6df1435-7a36-4b38-be4d-16e68e91152f" providerId="ADAL" clId="{E3FDE02F-3E48-4187-9FCF-6D529F8D449D}" dt="2020-10-09T13:41:31.561" v="47"/>
        <pc:sldMkLst>
          <pc:docMk/>
          <pc:sldMk cId="2904599740" sldId="307"/>
        </pc:sldMkLst>
        <pc:spChg chg="mod">
          <ac:chgData name="James Clegg" userId="c6df1435-7a36-4b38-be4d-16e68e91152f" providerId="ADAL" clId="{E3FDE02F-3E48-4187-9FCF-6D529F8D449D}" dt="2020-10-09T13:41:13.039" v="41" actId="1076"/>
          <ac:spMkLst>
            <pc:docMk/>
            <pc:sldMk cId="2904599740" sldId="307"/>
            <ac:spMk id="4" creationId="{00000000-0000-0000-0000-000000000000}"/>
          </ac:spMkLst>
        </pc:spChg>
        <pc:spChg chg="mod">
          <ac:chgData name="James Clegg" userId="c6df1435-7a36-4b38-be4d-16e68e91152f" providerId="ADAL" clId="{E3FDE02F-3E48-4187-9FCF-6D529F8D449D}" dt="2020-10-09T13:41:28.767" v="46" actId="1076"/>
          <ac:spMkLst>
            <pc:docMk/>
            <pc:sldMk cId="2904599740" sldId="307"/>
            <ac:spMk id="49" creationId="{00000000-0000-0000-0000-000000000000}"/>
          </ac:spMkLst>
        </pc:spChg>
        <pc:spChg chg="mod ord">
          <ac:chgData name="James Clegg" userId="c6df1435-7a36-4b38-be4d-16e68e91152f" providerId="ADAL" clId="{E3FDE02F-3E48-4187-9FCF-6D529F8D449D}" dt="2020-10-09T13:41:05.828" v="39" actId="167"/>
          <ac:spMkLst>
            <pc:docMk/>
            <pc:sldMk cId="2904599740" sldId="307"/>
            <ac:spMk id="50" creationId="{00000000-0000-0000-0000-000000000000}"/>
          </ac:spMkLst>
        </pc:spChg>
        <pc:picChg chg="mod">
          <ac:chgData name="James Clegg" userId="c6df1435-7a36-4b38-be4d-16e68e91152f" providerId="ADAL" clId="{E3FDE02F-3E48-4187-9FCF-6D529F8D449D}" dt="2020-10-09T13:41:13.039" v="41" actId="1076"/>
          <ac:picMkLst>
            <pc:docMk/>
            <pc:sldMk cId="2904599740" sldId="307"/>
            <ac:picMk id="3" creationId="{00000000-0000-0000-0000-000000000000}"/>
          </ac:picMkLst>
        </pc:picChg>
      </pc:sldChg>
      <pc:sldChg chg="modAnim">
        <pc:chgData name="James Clegg" userId="c6df1435-7a36-4b38-be4d-16e68e91152f" providerId="ADAL" clId="{E3FDE02F-3E48-4187-9FCF-6D529F8D449D}" dt="2020-10-09T13:39:37.364" v="36"/>
        <pc:sldMkLst>
          <pc:docMk/>
          <pc:sldMk cId="2364452504" sldId="308"/>
        </pc:sldMkLst>
      </pc:sldChg>
      <pc:sldChg chg="modAnim">
        <pc:chgData name="James Clegg" userId="c6df1435-7a36-4b38-be4d-16e68e91152f" providerId="ADAL" clId="{E3FDE02F-3E48-4187-9FCF-6D529F8D449D}" dt="2020-10-09T13:41:48.850" v="48"/>
        <pc:sldMkLst>
          <pc:docMk/>
          <pc:sldMk cId="4095583015" sldId="309"/>
        </pc:sldMkLst>
      </pc:sldChg>
      <pc:sldChg chg="modSp modAnim">
        <pc:chgData name="James Clegg" userId="c6df1435-7a36-4b38-be4d-16e68e91152f" providerId="ADAL" clId="{E3FDE02F-3E48-4187-9FCF-6D529F8D449D}" dt="2020-10-09T13:33:22.591" v="1"/>
        <pc:sldMkLst>
          <pc:docMk/>
          <pc:sldMk cId="1973528310" sldId="310"/>
        </pc:sldMkLst>
        <pc:spChg chg="mod">
          <ac:chgData name="James Clegg" userId="c6df1435-7a36-4b38-be4d-16e68e91152f" providerId="ADAL" clId="{E3FDE02F-3E48-4187-9FCF-6D529F8D449D}" dt="2020-10-09T13:33:14.932" v="0" actId="1076"/>
          <ac:spMkLst>
            <pc:docMk/>
            <pc:sldMk cId="1973528310" sldId="310"/>
            <ac:spMk id="3" creationId="{00000000-0000-0000-0000-000000000000}"/>
          </ac:spMkLst>
        </pc:spChg>
      </pc:sldChg>
      <pc:sldChg chg="modSp modAnim">
        <pc:chgData name="James Clegg" userId="c6df1435-7a36-4b38-be4d-16e68e91152f" providerId="ADAL" clId="{E3FDE02F-3E48-4187-9FCF-6D529F8D449D}" dt="2020-10-09T13:35:52.320" v="5"/>
        <pc:sldMkLst>
          <pc:docMk/>
          <pc:sldMk cId="3719890086" sldId="311"/>
        </pc:sldMkLst>
        <pc:spChg chg="mod">
          <ac:chgData name="James Clegg" userId="c6df1435-7a36-4b38-be4d-16e68e91152f" providerId="ADAL" clId="{E3FDE02F-3E48-4187-9FCF-6D529F8D449D}" dt="2020-10-09T13:35:39.742" v="3" actId="1076"/>
          <ac:spMkLst>
            <pc:docMk/>
            <pc:sldMk cId="3719890086" sldId="311"/>
            <ac:spMk id="24" creationId="{00000000-0000-0000-0000-000000000000}"/>
          </ac:spMkLst>
        </pc:spChg>
        <pc:spChg chg="mod">
          <ac:chgData name="James Clegg" userId="c6df1435-7a36-4b38-be4d-16e68e91152f" providerId="ADAL" clId="{E3FDE02F-3E48-4187-9FCF-6D529F8D449D}" dt="2020-10-09T13:35:39.742" v="3" actId="1076"/>
          <ac:spMkLst>
            <pc:docMk/>
            <pc:sldMk cId="3719890086" sldId="311"/>
            <ac:spMk id="25" creationId="{00000000-0000-0000-0000-000000000000}"/>
          </ac:spMkLst>
        </pc:spChg>
      </pc:sldChg>
    </pc:docChg>
  </pc:docChgLst>
  <pc:docChgLst>
    <pc:chgData name="James Clegg" userId="c6df1435-7a36-4b38-be4d-16e68e91152f" providerId="ADAL" clId="{51DEC68B-44E8-4661-9015-89F222C1B9A6}"/>
    <pc:docChg chg="custSel modSld">
      <pc:chgData name="James Clegg" userId="c6df1435-7a36-4b38-be4d-16e68e91152f" providerId="ADAL" clId="{51DEC68B-44E8-4661-9015-89F222C1B9A6}" dt="2020-10-09T14:07:38.848" v="10"/>
      <pc:docMkLst>
        <pc:docMk/>
      </pc:docMkLst>
      <pc:sldChg chg="modTransition">
        <pc:chgData name="James Clegg" userId="c6df1435-7a36-4b38-be4d-16e68e91152f" providerId="ADAL" clId="{51DEC68B-44E8-4661-9015-89F222C1B9A6}" dt="2020-10-09T14:07:38.848" v="10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51DEC68B-44E8-4661-9015-89F222C1B9A6}" dt="2020-10-09T14:07:38.848" v="10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51DEC68B-44E8-4661-9015-89F222C1B9A6}" dt="2020-10-09T14:07:38.848" v="10"/>
        <pc:sldMkLst>
          <pc:docMk/>
          <pc:sldMk cId="4128357408" sldId="298"/>
        </pc:sldMkLst>
        <pc:picChg chg="del">
          <ac:chgData name="James Clegg" userId="c6df1435-7a36-4b38-be4d-16e68e91152f" providerId="ADAL" clId="{51DEC68B-44E8-4661-9015-89F222C1B9A6}" dt="2020-10-09T14:07:04.965" v="0" actId="478"/>
          <ac:picMkLst>
            <pc:docMk/>
            <pc:sldMk cId="4128357408" sldId="298"/>
            <ac:picMk id="3" creationId="{00000000-0000-0000-0000-000000000000}"/>
          </ac:picMkLst>
        </pc:picChg>
      </pc:sldChg>
      <pc:sldChg chg="modTransition">
        <pc:chgData name="James Clegg" userId="c6df1435-7a36-4b38-be4d-16e68e91152f" providerId="ADAL" clId="{51DEC68B-44E8-4661-9015-89F222C1B9A6}" dt="2020-10-09T14:07:38.848" v="10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51DEC68B-44E8-4661-9015-89F222C1B9A6}" dt="2020-10-09T14:07:38.848" v="10"/>
        <pc:sldMkLst>
          <pc:docMk/>
          <pc:sldMk cId="3939627984" sldId="300"/>
        </pc:sldMkLst>
        <pc:picChg chg="del">
          <ac:chgData name="James Clegg" userId="c6df1435-7a36-4b38-be4d-16e68e91152f" providerId="ADAL" clId="{51DEC68B-44E8-4661-9015-89F222C1B9A6}" dt="2020-10-09T14:07:09.261" v="2" actId="478"/>
          <ac:picMkLst>
            <pc:docMk/>
            <pc:sldMk cId="3939627984" sldId="300"/>
            <ac:picMk id="3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1DEC68B-44E8-4661-9015-89F222C1B9A6}" dt="2020-10-09T14:07:38.848" v="10"/>
        <pc:sldMkLst>
          <pc:docMk/>
          <pc:sldMk cId="3782242679" sldId="301"/>
        </pc:sldMkLst>
        <pc:picChg chg="del">
          <ac:chgData name="James Clegg" userId="c6df1435-7a36-4b38-be4d-16e68e91152f" providerId="ADAL" clId="{51DEC68B-44E8-4661-9015-89F222C1B9A6}" dt="2020-10-09T14:07:27.516" v="9" actId="478"/>
          <ac:picMkLst>
            <pc:docMk/>
            <pc:sldMk cId="3782242679" sldId="301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1DEC68B-44E8-4661-9015-89F222C1B9A6}" dt="2020-10-09T14:07:38.848" v="10"/>
        <pc:sldMkLst>
          <pc:docMk/>
          <pc:sldMk cId="3195527484" sldId="304"/>
        </pc:sldMkLst>
        <pc:picChg chg="del">
          <ac:chgData name="James Clegg" userId="c6df1435-7a36-4b38-be4d-16e68e91152f" providerId="ADAL" clId="{51DEC68B-44E8-4661-9015-89F222C1B9A6}" dt="2020-10-09T14:07:17.157" v="5" actId="478"/>
          <ac:picMkLst>
            <pc:docMk/>
            <pc:sldMk cId="3195527484" sldId="304"/>
            <ac:picMk id="4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1DEC68B-44E8-4661-9015-89F222C1B9A6}" dt="2020-10-09T14:07:38.848" v="10"/>
        <pc:sldMkLst>
          <pc:docMk/>
          <pc:sldMk cId="4152067964" sldId="306"/>
        </pc:sldMkLst>
        <pc:picChg chg="del">
          <ac:chgData name="James Clegg" userId="c6df1435-7a36-4b38-be4d-16e68e91152f" providerId="ADAL" clId="{51DEC68B-44E8-4661-9015-89F222C1B9A6}" dt="2020-10-09T14:07:14.770" v="4" actId="478"/>
          <ac:picMkLst>
            <pc:docMk/>
            <pc:sldMk cId="4152067964" sldId="306"/>
            <ac:picMk id="3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1DEC68B-44E8-4661-9015-89F222C1B9A6}" dt="2020-10-09T14:07:38.848" v="10"/>
        <pc:sldMkLst>
          <pc:docMk/>
          <pc:sldMk cId="2904599740" sldId="307"/>
        </pc:sldMkLst>
        <pc:picChg chg="del">
          <ac:chgData name="James Clegg" userId="c6df1435-7a36-4b38-be4d-16e68e91152f" providerId="ADAL" clId="{51DEC68B-44E8-4661-9015-89F222C1B9A6}" dt="2020-10-09T14:07:22.478" v="7" actId="478"/>
          <ac:picMkLst>
            <pc:docMk/>
            <pc:sldMk cId="2904599740" sldId="307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1DEC68B-44E8-4661-9015-89F222C1B9A6}" dt="2020-10-09T14:07:38.848" v="10"/>
        <pc:sldMkLst>
          <pc:docMk/>
          <pc:sldMk cId="2364452504" sldId="308"/>
        </pc:sldMkLst>
        <pc:picChg chg="del">
          <ac:chgData name="James Clegg" userId="c6df1435-7a36-4b38-be4d-16e68e91152f" providerId="ADAL" clId="{51DEC68B-44E8-4661-9015-89F222C1B9A6}" dt="2020-10-09T14:07:19.765" v="6" actId="478"/>
          <ac:picMkLst>
            <pc:docMk/>
            <pc:sldMk cId="2364452504" sldId="308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1DEC68B-44E8-4661-9015-89F222C1B9A6}" dt="2020-10-09T14:07:38.848" v="10"/>
        <pc:sldMkLst>
          <pc:docMk/>
          <pc:sldMk cId="4095583015" sldId="309"/>
        </pc:sldMkLst>
        <pc:picChg chg="del">
          <ac:chgData name="James Clegg" userId="c6df1435-7a36-4b38-be4d-16e68e91152f" providerId="ADAL" clId="{51DEC68B-44E8-4661-9015-89F222C1B9A6}" dt="2020-10-09T14:07:25.435" v="8" actId="478"/>
          <ac:picMkLst>
            <pc:docMk/>
            <pc:sldMk cId="4095583015" sldId="309"/>
            <ac:picMk id="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1DEC68B-44E8-4661-9015-89F222C1B9A6}" dt="2020-10-09T14:07:38.848" v="10"/>
        <pc:sldMkLst>
          <pc:docMk/>
          <pc:sldMk cId="1973528310" sldId="310"/>
        </pc:sldMkLst>
        <pc:picChg chg="del">
          <ac:chgData name="James Clegg" userId="c6df1435-7a36-4b38-be4d-16e68e91152f" providerId="ADAL" clId="{51DEC68B-44E8-4661-9015-89F222C1B9A6}" dt="2020-10-09T14:07:07.066" v="1" actId="478"/>
          <ac:picMkLst>
            <pc:docMk/>
            <pc:sldMk cId="1973528310" sldId="310"/>
            <ac:picMk id="1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1DEC68B-44E8-4661-9015-89F222C1B9A6}" dt="2020-10-09T14:07:38.848" v="10"/>
        <pc:sldMkLst>
          <pc:docMk/>
          <pc:sldMk cId="3719890086" sldId="311"/>
        </pc:sldMkLst>
        <pc:picChg chg="del">
          <ac:chgData name="James Clegg" userId="c6df1435-7a36-4b38-be4d-16e68e91152f" providerId="ADAL" clId="{51DEC68B-44E8-4661-9015-89F222C1B9A6}" dt="2020-10-09T14:07:12.053" v="3" actId="478"/>
          <ac:picMkLst>
            <pc:docMk/>
            <pc:sldMk cId="3719890086" sldId="311"/>
            <ac:picMk id="29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09/10/2020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09/10/2020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5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40.png"/><Relationship Id="rId5" Type="http://schemas.openxmlformats.org/officeDocument/2006/relationships/image" Target="../media/image130.png"/><Relationship Id="rId10" Type="http://schemas.openxmlformats.org/officeDocument/2006/relationships/image" Target="../media/image18.png"/><Relationship Id="rId9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1.png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0.png"/><Relationship Id="rId3" Type="http://schemas.openxmlformats.org/officeDocument/2006/relationships/image" Target="../media/image11.png"/><Relationship Id="rId7" Type="http://schemas.openxmlformats.org/officeDocument/2006/relationships/image" Target="../media/image22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4" Type="http://schemas.openxmlformats.org/officeDocument/2006/relationships/image" Target="../media/image21.png"/><Relationship Id="rId9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47171" y="2342062"/>
            <a:ext cx="652938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65556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calculations.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300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500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	 400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50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800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50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  Circle the correct answer.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599 is very close to           500          600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	 803 is very close to           800          900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3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What is the total of 100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200?</a:t>
                </a:r>
              </a:p>
              <a:p>
                <a:pPr marL="514350" indent="-514350">
                  <a:buAutoNum type="arabicParenR" startAt="3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6555641"/>
              </a:xfrm>
              <a:prstGeom prst="rect">
                <a:avLst/>
              </a:prstGeom>
              <a:blipFill>
                <a:blip r:embed="rId4"/>
                <a:stretch>
                  <a:fillRect l="-1707" t="-102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65556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calculations.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300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500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	 400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50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800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50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  Circle the correct answer.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599 is very close to           500          600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	 803 is very close to           800          900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3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What is the total of 100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200?</a:t>
                </a:r>
              </a:p>
              <a:p>
                <a:pPr marL="514350" indent="-514350">
                  <a:buAutoNum type="arabicParenR" startAt="3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6555641"/>
              </a:xfrm>
              <a:prstGeom prst="rect">
                <a:avLst/>
              </a:prstGeom>
              <a:blipFill>
                <a:blip r:embed="rId5"/>
                <a:stretch>
                  <a:fillRect l="-1707" t="-102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/>
          <p:cNvSpPr txBox="1"/>
          <p:nvPr/>
        </p:nvSpPr>
        <p:spPr>
          <a:xfrm>
            <a:off x="3217077" y="1176935"/>
            <a:ext cx="796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400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979153" y="1615260"/>
            <a:ext cx="796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450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175941" y="1194172"/>
            <a:ext cx="796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300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059052" y="1615260"/>
            <a:ext cx="796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750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626624" y="5098689"/>
            <a:ext cx="796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650</a:t>
            </a:r>
          </a:p>
        </p:txBody>
      </p:sp>
      <p:sp>
        <p:nvSpPr>
          <p:cNvPr id="3" name="Oval 2"/>
          <p:cNvSpPr/>
          <p:nvPr/>
        </p:nvSpPr>
        <p:spPr>
          <a:xfrm>
            <a:off x="6082836" y="3331986"/>
            <a:ext cx="982505" cy="516269"/>
          </a:xfrm>
          <a:prstGeom prst="ellipse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4746070" y="3771661"/>
            <a:ext cx="982505" cy="516269"/>
          </a:xfrm>
          <a:prstGeom prst="ellipse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73528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3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ounded Rectangle 31"/>
          <p:cNvSpPr/>
          <p:nvPr/>
        </p:nvSpPr>
        <p:spPr>
          <a:xfrm>
            <a:off x="4328616" y="3167943"/>
            <a:ext cx="3744230" cy="173793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ounded Rectangle 30"/>
          <p:cNvSpPr/>
          <p:nvPr/>
        </p:nvSpPr>
        <p:spPr>
          <a:xfrm>
            <a:off x="890436" y="3167943"/>
            <a:ext cx="3215256" cy="173793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2"/>
          <p:cNvSpPr txBox="1"/>
          <p:nvPr/>
        </p:nvSpPr>
        <p:spPr>
          <a:xfrm>
            <a:off x="1199990" y="724050"/>
            <a:ext cx="16321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Estimate</a:t>
            </a:r>
          </a:p>
        </p:txBody>
      </p:sp>
      <p:sp>
        <p:nvSpPr>
          <p:cNvPr id="28" name="TextBox 2"/>
          <p:cNvSpPr txBox="1"/>
          <p:nvPr/>
        </p:nvSpPr>
        <p:spPr>
          <a:xfrm>
            <a:off x="1199990" y="1618633"/>
            <a:ext cx="533832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To give an approximate answer</a:t>
            </a:r>
          </a:p>
        </p:txBody>
      </p:sp>
      <p:sp>
        <p:nvSpPr>
          <p:cNvPr id="29" name="TextBox 2"/>
          <p:cNvSpPr txBox="1"/>
          <p:nvPr/>
        </p:nvSpPr>
        <p:spPr>
          <a:xfrm>
            <a:off x="890436" y="3252079"/>
            <a:ext cx="32152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Check what an answer should be close to</a:t>
            </a:r>
          </a:p>
        </p:txBody>
      </p:sp>
      <p:sp>
        <p:nvSpPr>
          <p:cNvPr id="30" name="TextBox 2"/>
          <p:cNvSpPr txBox="1"/>
          <p:nvPr/>
        </p:nvSpPr>
        <p:spPr>
          <a:xfrm>
            <a:off x="4237158" y="3252079"/>
            <a:ext cx="39271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To see approximately how many we have or need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1" grpId="0" animBg="1"/>
      <p:bldP spid="28" grpId="0"/>
      <p:bldP spid="29" grpId="0"/>
      <p:bldP spid="3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2"/>
          <p:cNvSpPr txBox="1"/>
          <p:nvPr/>
        </p:nvSpPr>
        <p:spPr>
          <a:xfrm>
            <a:off x="729727" y="504189"/>
            <a:ext cx="755347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High Street School has 119 pupils.</a:t>
            </a:r>
          </a:p>
          <a:p>
            <a:r>
              <a:rPr lang="en-GB" sz="3200" dirty="0"/>
              <a:t>Main Road School has 486 pupils.</a:t>
            </a:r>
          </a:p>
          <a:p>
            <a:r>
              <a:rPr lang="en-GB" sz="3200" dirty="0"/>
              <a:t>Estimate how many pupils there are in total.</a:t>
            </a:r>
          </a:p>
        </p:txBody>
      </p:sp>
      <p:pic>
        <p:nvPicPr>
          <p:cNvPr id="5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3367" y="249237"/>
            <a:ext cx="1535319" cy="153253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18606" y="2161728"/>
            <a:ext cx="35485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119 is close to ____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29727" y="4425948"/>
            <a:ext cx="35485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486 is close to ____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397401" y="3364544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200</a:t>
            </a:r>
          </a:p>
        </p:txBody>
      </p:sp>
      <p:cxnSp>
        <p:nvCxnSpPr>
          <p:cNvPr id="9" name="Straight Connector 8"/>
          <p:cNvCxnSpPr>
            <a:cxnSpLocks/>
          </p:cNvCxnSpPr>
          <p:nvPr/>
        </p:nvCxnSpPr>
        <p:spPr>
          <a:xfrm flipV="1">
            <a:off x="1181618" y="3206169"/>
            <a:ext cx="6681152" cy="18717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1181618" y="3010107"/>
            <a:ext cx="7893" cy="43200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Rectangle 11"/>
          <p:cNvSpPr/>
          <p:nvPr/>
        </p:nvSpPr>
        <p:spPr>
          <a:xfrm>
            <a:off x="2077010" y="3356593"/>
            <a:ext cx="81396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/>
              <a:t>119</a:t>
            </a:r>
          </a:p>
        </p:txBody>
      </p:sp>
      <p:cxnSp>
        <p:nvCxnSpPr>
          <p:cNvPr id="12" name="Straight Connector 12"/>
          <p:cNvCxnSpPr/>
          <p:nvPr/>
        </p:nvCxnSpPr>
        <p:spPr>
          <a:xfrm>
            <a:off x="2445829" y="3009359"/>
            <a:ext cx="7893" cy="43200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5"/>
          <p:cNvCxnSpPr/>
          <p:nvPr/>
        </p:nvCxnSpPr>
        <p:spPr>
          <a:xfrm>
            <a:off x="7844060" y="2990899"/>
            <a:ext cx="7893" cy="43200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" name="TextBox 16"/>
          <p:cNvSpPr txBox="1"/>
          <p:nvPr/>
        </p:nvSpPr>
        <p:spPr>
          <a:xfrm>
            <a:off x="811689" y="3361603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100</a:t>
            </a:r>
          </a:p>
        </p:txBody>
      </p:sp>
      <p:sp>
        <p:nvSpPr>
          <p:cNvPr id="15" name="TextBox 17"/>
          <p:cNvSpPr txBox="1"/>
          <p:nvPr/>
        </p:nvSpPr>
        <p:spPr>
          <a:xfrm>
            <a:off x="3162783" y="2155675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100</a:t>
            </a:r>
          </a:p>
        </p:txBody>
      </p:sp>
      <p:sp>
        <p:nvSpPr>
          <p:cNvPr id="16" name="TextBox 18"/>
          <p:cNvSpPr txBox="1"/>
          <p:nvPr/>
        </p:nvSpPr>
        <p:spPr>
          <a:xfrm>
            <a:off x="7397401" y="5440491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500</a:t>
            </a:r>
          </a:p>
        </p:txBody>
      </p:sp>
      <p:cxnSp>
        <p:nvCxnSpPr>
          <p:cNvPr id="17" name="Straight Connector 19"/>
          <p:cNvCxnSpPr>
            <a:cxnSpLocks/>
          </p:cNvCxnSpPr>
          <p:nvPr/>
        </p:nvCxnSpPr>
        <p:spPr>
          <a:xfrm>
            <a:off x="1189511" y="5330387"/>
            <a:ext cx="6669312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Straight Connector 20"/>
          <p:cNvCxnSpPr/>
          <p:nvPr/>
        </p:nvCxnSpPr>
        <p:spPr>
          <a:xfrm>
            <a:off x="1181618" y="5111410"/>
            <a:ext cx="7893" cy="43200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9" name="Rectangle 21"/>
          <p:cNvSpPr/>
          <p:nvPr/>
        </p:nvSpPr>
        <p:spPr>
          <a:xfrm>
            <a:off x="6434135" y="5440491"/>
            <a:ext cx="81396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/>
              <a:t>486</a:t>
            </a:r>
          </a:p>
        </p:txBody>
      </p:sp>
      <p:cxnSp>
        <p:nvCxnSpPr>
          <p:cNvPr id="20" name="Straight Connector 22"/>
          <p:cNvCxnSpPr/>
          <p:nvPr/>
        </p:nvCxnSpPr>
        <p:spPr>
          <a:xfrm>
            <a:off x="6788208" y="5111410"/>
            <a:ext cx="7893" cy="43200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Straight Connector 23"/>
          <p:cNvCxnSpPr/>
          <p:nvPr/>
        </p:nvCxnSpPr>
        <p:spPr>
          <a:xfrm>
            <a:off x="7844060" y="5111410"/>
            <a:ext cx="7893" cy="43200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2" name="TextBox 24"/>
          <p:cNvSpPr txBox="1"/>
          <p:nvPr/>
        </p:nvSpPr>
        <p:spPr>
          <a:xfrm>
            <a:off x="811689" y="5461452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400</a:t>
            </a:r>
          </a:p>
        </p:txBody>
      </p:sp>
      <p:sp>
        <p:nvSpPr>
          <p:cNvPr id="23" name="TextBox 26"/>
          <p:cNvSpPr txBox="1"/>
          <p:nvPr/>
        </p:nvSpPr>
        <p:spPr>
          <a:xfrm>
            <a:off x="3234692" y="4389691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500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7"/>
              <p:cNvSpPr txBox="1"/>
              <p:nvPr/>
            </p:nvSpPr>
            <p:spPr>
              <a:xfrm>
                <a:off x="3933448" y="3362621"/>
                <a:ext cx="2326278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3200" dirty="0">
                    <a:solidFill>
                      <a:schemeClr val="accent1"/>
                    </a:solidFill>
                  </a:rPr>
                  <a:t>100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schemeClr val="accent1"/>
                    </a:solidFill>
                  </a:rPr>
                  <a:t> 500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32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24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33448" y="3362621"/>
                <a:ext cx="2326278" cy="584775"/>
              </a:xfrm>
              <a:prstGeom prst="rect">
                <a:avLst/>
              </a:prstGeom>
              <a:blipFill>
                <a:blip r:embed="rId6"/>
                <a:stretch>
                  <a:fillRect l="-6545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Rectangle 28"/>
          <p:cNvSpPr/>
          <p:nvPr/>
        </p:nvSpPr>
        <p:spPr>
          <a:xfrm>
            <a:off x="6127956" y="3359317"/>
            <a:ext cx="190148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600 pupils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198900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8" grpId="1"/>
      <p:bldP spid="11" grpId="0"/>
      <p:bldP spid="11" grpId="1"/>
      <p:bldP spid="14" grpId="0"/>
      <p:bldP spid="14" grpId="1"/>
      <p:bldP spid="15" grpId="0"/>
      <p:bldP spid="16" grpId="0"/>
      <p:bldP spid="16" grpId="1"/>
      <p:bldP spid="19" grpId="0"/>
      <p:bldP spid="19" grpId="1"/>
      <p:bldP spid="22" grpId="0"/>
      <p:bldP spid="22" grpId="1"/>
      <p:bldP spid="23" grpId="0"/>
      <p:bldP spid="24" grpId="0"/>
      <p:bldP spid="2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2"/>
          <p:cNvSpPr txBox="1"/>
          <p:nvPr/>
        </p:nvSpPr>
        <p:spPr>
          <a:xfrm>
            <a:off x="729727" y="504189"/>
            <a:ext cx="755347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High Street School has 119 pupils.</a:t>
            </a:r>
          </a:p>
          <a:p>
            <a:r>
              <a:rPr lang="en-GB" sz="3200" dirty="0"/>
              <a:t>Main Road School has 486 pupils.</a:t>
            </a:r>
          </a:p>
          <a:p>
            <a:r>
              <a:rPr lang="en-GB" sz="3200" dirty="0"/>
              <a:t>Estimate how many pupils there are in total.</a:t>
            </a:r>
          </a:p>
        </p:txBody>
      </p:sp>
      <p:pic>
        <p:nvPicPr>
          <p:cNvPr id="5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3367" y="249237"/>
            <a:ext cx="1535319" cy="153253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7"/>
              <p:cNvSpPr txBox="1"/>
              <p:nvPr/>
            </p:nvSpPr>
            <p:spPr>
              <a:xfrm>
                <a:off x="729727" y="2326202"/>
                <a:ext cx="2326278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3200" dirty="0">
                    <a:solidFill>
                      <a:schemeClr val="accent1"/>
                    </a:solidFill>
                  </a:rPr>
                  <a:t>100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schemeClr val="accent1"/>
                    </a:solidFill>
                  </a:rPr>
                  <a:t> 500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32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24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9727" y="2326202"/>
                <a:ext cx="2326278" cy="584775"/>
              </a:xfrm>
              <a:prstGeom prst="rect">
                <a:avLst/>
              </a:prstGeom>
              <a:blipFill>
                <a:blip r:embed="rId6"/>
                <a:stretch>
                  <a:fillRect l="-6824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Rectangle 28"/>
          <p:cNvSpPr/>
          <p:nvPr/>
        </p:nvSpPr>
        <p:spPr>
          <a:xfrm>
            <a:off x="2953948" y="2326201"/>
            <a:ext cx="190148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600 pupils</a:t>
            </a:r>
          </a:p>
        </p:txBody>
      </p:sp>
      <p:graphicFrame>
        <p:nvGraphicFramePr>
          <p:cNvPr id="26" name="Table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588464"/>
              </p:ext>
            </p:extLst>
          </p:nvPr>
        </p:nvGraphicFramePr>
        <p:xfrm>
          <a:off x="5283128" y="2335474"/>
          <a:ext cx="2046168" cy="27571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2056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682056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682056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9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dirty="0"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8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</a:tbl>
          </a:graphicData>
        </a:graphic>
      </p:graphicFrame>
      <p:sp>
        <p:nvSpPr>
          <p:cNvPr id="28" name="Rectangle 27"/>
          <p:cNvSpPr/>
          <p:nvPr/>
        </p:nvSpPr>
        <p:spPr>
          <a:xfrm>
            <a:off x="5773420" y="4428273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0</a:t>
            </a:r>
          </a:p>
        </p:txBody>
      </p:sp>
      <p:sp>
        <p:nvSpPr>
          <p:cNvPr id="29" name="Rectangle 28"/>
          <p:cNvSpPr/>
          <p:nvPr/>
        </p:nvSpPr>
        <p:spPr>
          <a:xfrm>
            <a:off x="6451916" y="4432086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5</a:t>
            </a:r>
          </a:p>
        </p:txBody>
      </p:sp>
      <p:sp>
        <p:nvSpPr>
          <p:cNvPr id="30" name="Rectangle 29"/>
          <p:cNvSpPr/>
          <p:nvPr/>
        </p:nvSpPr>
        <p:spPr>
          <a:xfrm>
            <a:off x="5796843" y="5092590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/>
              <p:cNvSpPr txBox="1"/>
              <p:nvPr/>
            </p:nvSpPr>
            <p:spPr>
              <a:xfrm>
                <a:off x="4669331" y="3735929"/>
                <a:ext cx="633507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3600" dirty="0"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69331" y="3735929"/>
                <a:ext cx="633507" cy="64633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2" name="Rectangle 31"/>
          <p:cNvSpPr/>
          <p:nvPr/>
        </p:nvSpPr>
        <p:spPr>
          <a:xfrm>
            <a:off x="5079987" y="4424461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6</a:t>
            </a:r>
          </a:p>
        </p:txBody>
      </p:sp>
      <p:sp>
        <p:nvSpPr>
          <p:cNvPr id="33" name="Rectangle 32"/>
          <p:cNvSpPr/>
          <p:nvPr/>
        </p:nvSpPr>
        <p:spPr>
          <a:xfrm>
            <a:off x="5101629" y="5074604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1</a:t>
            </a:r>
          </a:p>
        </p:txBody>
      </p:sp>
      <p:sp>
        <p:nvSpPr>
          <p:cNvPr id="34" name="TextBox 27"/>
          <p:cNvSpPr txBox="1"/>
          <p:nvPr/>
        </p:nvSpPr>
        <p:spPr>
          <a:xfrm>
            <a:off x="729727" y="2954551"/>
            <a:ext cx="4256358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There are approximately</a:t>
            </a:r>
          </a:p>
          <a:p>
            <a:r>
              <a:rPr lang="en-GB" sz="3200" dirty="0">
                <a:solidFill>
                  <a:schemeClr val="accent1"/>
                </a:solidFill>
              </a:rPr>
              <a:t>600 pupils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52067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1"/>
              <p:cNvSpPr txBox="1"/>
              <p:nvPr/>
            </p:nvSpPr>
            <p:spPr>
              <a:xfrm>
                <a:off x="1096535" y="2297071"/>
                <a:ext cx="2210862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3200" dirty="0"/>
                  <a:t>604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/>
                  <a:t> 38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</a:t>
                </a:r>
              </a:p>
            </p:txBody>
          </p:sp>
        </mc:Choice>
        <mc:Fallback xmlns="">
          <p:sp>
            <p:nvSpPr>
              <p:cNvPr id="25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96535" y="2297071"/>
                <a:ext cx="2210862" cy="584775"/>
              </a:xfrm>
              <a:prstGeom prst="rect">
                <a:avLst/>
              </a:prstGeom>
              <a:blipFill>
                <a:blip r:embed="rId5"/>
                <a:stretch>
                  <a:fillRect l="-7163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"/>
              <p:cNvSpPr txBox="1"/>
              <p:nvPr/>
            </p:nvSpPr>
            <p:spPr>
              <a:xfrm>
                <a:off x="1096535" y="3034581"/>
                <a:ext cx="1208985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3200" dirty="0"/>
                  <a:t>600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26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96535" y="3034581"/>
                <a:ext cx="1208985" cy="584775"/>
              </a:xfrm>
              <a:prstGeom prst="rect">
                <a:avLst/>
              </a:prstGeom>
              <a:blipFill>
                <a:blip r:embed="rId6"/>
                <a:stretch>
                  <a:fillRect l="-13131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TextBox 3"/>
          <p:cNvSpPr txBox="1"/>
          <p:nvPr/>
        </p:nvSpPr>
        <p:spPr>
          <a:xfrm>
            <a:off x="3048042" y="3034581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640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Rectangle 4"/>
              <p:cNvSpPr/>
              <p:nvPr/>
            </p:nvSpPr>
            <p:spPr>
              <a:xfrm>
                <a:off x="2183958" y="3034581"/>
                <a:ext cx="1000595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200" dirty="0"/>
                  <a:t>40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28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83958" y="3034581"/>
                <a:ext cx="1000595" cy="584775"/>
              </a:xfrm>
              <a:prstGeom prst="rect">
                <a:avLst/>
              </a:prstGeom>
              <a:blipFill>
                <a:blip r:embed="rId7"/>
                <a:stretch>
                  <a:fillRect l="-15244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8"/>
              <p:cNvSpPr txBox="1"/>
              <p:nvPr/>
            </p:nvSpPr>
            <p:spPr>
              <a:xfrm>
                <a:off x="5218500" y="2297071"/>
                <a:ext cx="2210862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3200" dirty="0"/>
                  <a:t>307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/>
                  <a:t> 93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</a:t>
                </a:r>
              </a:p>
            </p:txBody>
          </p:sp>
        </mc:Choice>
        <mc:Fallback xmlns="">
          <p:sp>
            <p:nvSpPr>
              <p:cNvPr id="30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18500" y="2297071"/>
                <a:ext cx="2210862" cy="584775"/>
              </a:xfrm>
              <a:prstGeom prst="rect">
                <a:avLst/>
              </a:prstGeom>
              <a:blipFill>
                <a:blip r:embed="rId8"/>
                <a:stretch>
                  <a:fillRect l="-6887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9"/>
              <p:cNvSpPr txBox="1"/>
              <p:nvPr/>
            </p:nvSpPr>
            <p:spPr>
              <a:xfrm>
                <a:off x="5218500" y="3034581"/>
                <a:ext cx="1208985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3200" dirty="0"/>
                  <a:t>300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31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18500" y="3034581"/>
                <a:ext cx="1208985" cy="584775"/>
              </a:xfrm>
              <a:prstGeom prst="rect">
                <a:avLst/>
              </a:prstGeom>
              <a:blipFill>
                <a:blip r:embed="rId9"/>
                <a:stretch>
                  <a:fillRect l="-12626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2" name="TextBox 10"/>
          <p:cNvSpPr txBox="1"/>
          <p:nvPr/>
        </p:nvSpPr>
        <p:spPr>
          <a:xfrm>
            <a:off x="7383187" y="3034581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200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Rectangle 11"/>
              <p:cNvSpPr/>
              <p:nvPr/>
            </p:nvSpPr>
            <p:spPr>
              <a:xfrm>
                <a:off x="6350144" y="3034581"/>
                <a:ext cx="1208985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200" dirty="0"/>
                  <a:t>100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33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50144" y="3034581"/>
                <a:ext cx="1208985" cy="584775"/>
              </a:xfrm>
              <a:prstGeom prst="rect">
                <a:avLst/>
              </a:prstGeom>
              <a:blipFill>
                <a:blip r:embed="rId10"/>
                <a:stretch>
                  <a:fillRect l="-13131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  <p:bldP spid="30" grpId="0"/>
      <p:bldP spid="31" grpId="0"/>
      <p:bldP spid="32" grpId="0"/>
      <p:bldP spid="3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02715" y="425854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83291" y="56854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21" name="Table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1942650"/>
              </p:ext>
            </p:extLst>
          </p:nvPr>
        </p:nvGraphicFramePr>
        <p:xfrm>
          <a:off x="1201157" y="1896651"/>
          <a:ext cx="6096000" cy="115824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2423550000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1338230039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588687034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393862640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+mn-lt"/>
                        </a:rPr>
                        <a:t>Week 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+mn-lt"/>
                        </a:rPr>
                        <a:t>Week 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+mn-lt"/>
                        </a:rPr>
                        <a:t>Week 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+mn-lt"/>
                        </a:rPr>
                        <a:t>Week 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442000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+mn-lt"/>
                        </a:rPr>
                        <a:t>£181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+mn-lt"/>
                        </a:rPr>
                        <a:t>£291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+mn-lt"/>
                        </a:rPr>
                        <a:t>£254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+mn-lt"/>
                        </a:rPr>
                        <a:t>£93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4031312"/>
                  </a:ext>
                </a:extLst>
              </a:tr>
            </a:tbl>
          </a:graphicData>
        </a:graphic>
      </p:graphicFrame>
      <p:sp>
        <p:nvSpPr>
          <p:cNvPr id="22" name="TextBox 21"/>
          <p:cNvSpPr txBox="1"/>
          <p:nvPr/>
        </p:nvSpPr>
        <p:spPr>
          <a:xfrm>
            <a:off x="1152636" y="1226697"/>
            <a:ext cx="6193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Mr Brown saves some money each week.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71552" y="3912282"/>
            <a:ext cx="768927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Mr Brown needs to pay £700 for his holiday.</a:t>
            </a:r>
          </a:p>
          <a:p>
            <a:r>
              <a:rPr lang="en-GB" sz="2800" dirty="0"/>
              <a:t>Has he saved enough?  </a:t>
            </a:r>
          </a:p>
          <a:p>
            <a:endParaRPr lang="en-GB" sz="2800" dirty="0"/>
          </a:p>
        </p:txBody>
      </p:sp>
      <p:sp>
        <p:nvSpPr>
          <p:cNvPr id="24" name="TextBox 18"/>
          <p:cNvSpPr txBox="1"/>
          <p:nvPr/>
        </p:nvSpPr>
        <p:spPr>
          <a:xfrm>
            <a:off x="1499033" y="3176811"/>
            <a:ext cx="9156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£200</a:t>
            </a:r>
          </a:p>
        </p:txBody>
      </p:sp>
      <p:sp>
        <p:nvSpPr>
          <p:cNvPr id="41" name="TextBox 18"/>
          <p:cNvSpPr txBox="1"/>
          <p:nvPr/>
        </p:nvSpPr>
        <p:spPr>
          <a:xfrm>
            <a:off x="3006167" y="3176811"/>
            <a:ext cx="9156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£300</a:t>
            </a:r>
          </a:p>
        </p:txBody>
      </p:sp>
      <p:sp>
        <p:nvSpPr>
          <p:cNvPr id="42" name="TextBox 18"/>
          <p:cNvSpPr txBox="1"/>
          <p:nvPr/>
        </p:nvSpPr>
        <p:spPr>
          <a:xfrm>
            <a:off x="4557544" y="3176811"/>
            <a:ext cx="9156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£250</a:t>
            </a:r>
          </a:p>
        </p:txBody>
      </p:sp>
      <p:sp>
        <p:nvSpPr>
          <p:cNvPr id="43" name="TextBox 18"/>
          <p:cNvSpPr txBox="1"/>
          <p:nvPr/>
        </p:nvSpPr>
        <p:spPr>
          <a:xfrm>
            <a:off x="6074720" y="3176810"/>
            <a:ext cx="9156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£100</a:t>
            </a:r>
          </a:p>
        </p:txBody>
      </p:sp>
      <p:sp>
        <p:nvSpPr>
          <p:cNvPr id="44" name="TextBox 18"/>
          <p:cNvSpPr txBox="1"/>
          <p:nvPr/>
        </p:nvSpPr>
        <p:spPr>
          <a:xfrm>
            <a:off x="1667152" y="5149366"/>
            <a:ext cx="9156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£850</a:t>
            </a:r>
          </a:p>
        </p:txBody>
      </p:sp>
      <p:sp>
        <p:nvSpPr>
          <p:cNvPr id="45" name="TextBox 18"/>
          <p:cNvSpPr txBox="1"/>
          <p:nvPr/>
        </p:nvSpPr>
        <p:spPr>
          <a:xfrm>
            <a:off x="3460141" y="5149366"/>
            <a:ext cx="40463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Yes, he has saved enough.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64452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24" grpId="0"/>
      <p:bldP spid="41" grpId="0"/>
      <p:bldP spid="42" grpId="0"/>
      <p:bldP spid="43" grpId="0"/>
      <p:bldP spid="44" grpId="0"/>
      <p:bldP spid="4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TextBox 49"/>
          <p:cNvSpPr txBox="1"/>
          <p:nvPr/>
        </p:nvSpPr>
        <p:spPr>
          <a:xfrm>
            <a:off x="667512" y="425854"/>
            <a:ext cx="840970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Two classes are going on a school trip.</a:t>
            </a:r>
          </a:p>
          <a:p>
            <a:r>
              <a:rPr lang="en-GB" sz="2800" dirty="0"/>
              <a:t>In Class 2 there are 32 pupils.</a:t>
            </a:r>
          </a:p>
          <a:p>
            <a:r>
              <a:rPr lang="en-GB" sz="2800" dirty="0"/>
              <a:t>In Class 3 there are 31 pupils.</a:t>
            </a:r>
          </a:p>
          <a:p>
            <a:r>
              <a:rPr lang="en-GB" sz="2800" dirty="0"/>
              <a:t>One coach holds 60 pupils.</a:t>
            </a:r>
          </a:p>
          <a:p>
            <a:endParaRPr lang="en-GB" sz="2800" dirty="0"/>
          </a:p>
        </p:txBody>
      </p:sp>
      <p:sp>
        <p:nvSpPr>
          <p:cNvPr id="47" name="TextBox 46"/>
          <p:cNvSpPr txBox="1"/>
          <p:nvPr/>
        </p:nvSpPr>
        <p:spPr>
          <a:xfrm>
            <a:off x="739522" y="2578573"/>
            <a:ext cx="753687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Jack says, </a:t>
            </a:r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r>
              <a:rPr lang="en-GB" sz="2800" dirty="0"/>
              <a:t>Is Jack correct? Explain why.</a:t>
            </a:r>
          </a:p>
          <a:p>
            <a:endParaRPr lang="en-GB" sz="28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2317" y="4171556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363779" y="4273236"/>
            <a:ext cx="20951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6" name="Rounded Rectangular Callout 45"/>
              <p:cNvSpPr/>
              <p:nvPr/>
            </p:nvSpPr>
            <p:spPr>
              <a:xfrm>
                <a:off x="2626148" y="2385067"/>
                <a:ext cx="5433214" cy="1532334"/>
              </a:xfrm>
              <a:prstGeom prst="wedgeRoundRectCallout">
                <a:avLst>
                  <a:gd name="adj1" fmla="val -56987"/>
                  <a:gd name="adj2" fmla="val 49223"/>
                  <a:gd name="adj3" fmla="val 16667"/>
                </a:avLst>
              </a:prstGeom>
              <a:noFill/>
              <a:ln w="28575">
                <a:solidFill>
                  <a:schemeClr val="accent2"/>
                </a:solidFill>
              </a:ln>
            </p:spPr>
            <p:txBody>
              <a:bodyPr wrap="square" anchor="ctr">
                <a:spAutoFit/>
              </a:bodyPr>
              <a:lstStyle/>
              <a:p>
                <a:pPr algn="ctr"/>
                <a:r>
                  <a:rPr lang="en-GB" sz="2800" dirty="0"/>
                  <a:t>One coach will have enough seats because 32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31 is approximately 30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30 which is 60</a:t>
                </a:r>
              </a:p>
            </p:txBody>
          </p:sp>
        </mc:Choice>
        <mc:Fallback xmlns="">
          <p:sp>
            <p:nvSpPr>
              <p:cNvPr id="46" name="Rounded Rectangular Callout 4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26148" y="2385067"/>
                <a:ext cx="5433214" cy="1532334"/>
              </a:xfrm>
              <a:prstGeom prst="wedgeRoundRectCallout">
                <a:avLst>
                  <a:gd name="adj1" fmla="val -56987"/>
                  <a:gd name="adj2" fmla="val 49223"/>
                  <a:gd name="adj3" fmla="val 16667"/>
                </a:avLst>
              </a:prstGeom>
              <a:blipFill>
                <a:blip r:embed="rId6"/>
                <a:stretch>
                  <a:fillRect r="-104" b="-4669"/>
                </a:stretch>
              </a:blipFill>
              <a:ln w="28575">
                <a:solidFill>
                  <a:schemeClr val="accent2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8" name="Picture 4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99615" y="3232150"/>
            <a:ext cx="1494429" cy="109143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Box 48"/>
              <p:cNvSpPr txBox="1"/>
              <p:nvPr/>
            </p:nvSpPr>
            <p:spPr>
              <a:xfrm>
                <a:off x="1391228" y="4787075"/>
                <a:ext cx="7536872" cy="181588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32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more than 30</a:t>
                </a:r>
              </a:p>
              <a:p>
                <a:r>
                  <a:rPr lang="en-GB" sz="2800" dirty="0">
                    <a:solidFill>
                      <a:schemeClr val="accent1"/>
                    </a:solidFill>
                  </a:rPr>
                  <a:t>31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more than 30</a:t>
                </a:r>
              </a:p>
              <a:p>
                <a:r>
                  <a:rPr lang="en-GB" sz="2800" dirty="0">
                    <a:solidFill>
                      <a:schemeClr val="accent1"/>
                    </a:solidFill>
                  </a:rPr>
                  <a:t>So 32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31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more than 60</a:t>
                </a:r>
              </a:p>
              <a:p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49" name="TextBox 4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91228" y="4787075"/>
                <a:ext cx="7536872" cy="1815882"/>
              </a:xfrm>
              <a:prstGeom prst="rect">
                <a:avLst/>
              </a:prstGeom>
              <a:blipFill>
                <a:blip r:embed="rId8"/>
                <a:stretch>
                  <a:fillRect l="-1617" t="-302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904599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4" grpId="0"/>
      <p:bldP spid="4" grpId="1"/>
      <p:bldP spid="46" grpId="0" animBg="1"/>
      <p:bldP spid="4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06294" y="785423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243076" y="850767"/>
            <a:ext cx="20951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46" name="Rounded Rectangular Callout 45"/>
          <p:cNvSpPr/>
          <p:nvPr/>
        </p:nvSpPr>
        <p:spPr>
          <a:xfrm>
            <a:off x="2978646" y="4559587"/>
            <a:ext cx="5059692" cy="1055608"/>
          </a:xfrm>
          <a:prstGeom prst="wedgeRoundRectCallout">
            <a:avLst>
              <a:gd name="adj1" fmla="val -60988"/>
              <a:gd name="adj2" fmla="val 24859"/>
              <a:gd name="adj3" fmla="val 16667"/>
            </a:avLst>
          </a:prstGeom>
          <a:noFill/>
          <a:ln w="28575">
            <a:solidFill>
              <a:schemeClr val="accent6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sz="2800" dirty="0"/>
              <a:t>That can’t be right.  The answer should be more than 500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648198" y="419881"/>
            <a:ext cx="8409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/>
          </a:p>
          <a:p>
            <a:endParaRPr lang="en-GB" sz="28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50362" y="4860928"/>
            <a:ext cx="1875084" cy="1243712"/>
          </a:xfrm>
          <a:prstGeom prst="rect">
            <a:avLst/>
          </a:prstGeom>
        </p:spPr>
      </p:pic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2569618"/>
              </p:ext>
            </p:extLst>
          </p:nvPr>
        </p:nvGraphicFramePr>
        <p:xfrm>
          <a:off x="1415704" y="523206"/>
          <a:ext cx="2046168" cy="27571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2056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682056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682056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7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dirty="0"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7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879827" y="1901764"/>
                <a:ext cx="633507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sz="3600" dirty="0"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9827" y="1901764"/>
                <a:ext cx="633507" cy="64633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2188991"/>
              </p:ext>
            </p:extLst>
          </p:nvPr>
        </p:nvGraphicFramePr>
        <p:xfrm>
          <a:off x="4870202" y="523206"/>
          <a:ext cx="2046168" cy="27571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2056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682056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682056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7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4219545" y="1901764"/>
                <a:ext cx="633507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sz="3600" dirty="0"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19545" y="1901764"/>
                <a:ext cx="633507" cy="64633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5-Point Star 1"/>
          <p:cNvSpPr/>
          <p:nvPr/>
        </p:nvSpPr>
        <p:spPr>
          <a:xfrm>
            <a:off x="1455705" y="5329802"/>
            <a:ext cx="692331" cy="576311"/>
          </a:xfrm>
          <a:prstGeom prst="star5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1369180" y="3680565"/>
                <a:ext cx="604318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550 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/>
                  <a:t> 20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530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69180" y="3680565"/>
                <a:ext cx="6043187" cy="584775"/>
              </a:xfrm>
              <a:prstGeom prst="rect">
                <a:avLst/>
              </a:prstGeom>
              <a:blipFill>
                <a:blip r:embed="rId9"/>
                <a:stretch>
                  <a:fillRect l="-2624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40955830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46" grpId="0" animBg="1"/>
      <p:bldP spid="17" grpId="0"/>
      <p:bldP spid="2" grpId="0" animBg="1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|5|4.8|3.7|8.6|5.7|9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2|10.2|6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8.5|0.8|2.9|5.7|2.9|2.5|1|3.9|11|1|1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|5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4|3|6.9|11.4|4|3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2|4.1|9.2|4.8|4.9|3.8|14.1|1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5|11.7|7.4|12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5.8|8.2|5|11.5|21.1|10.7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5004190C-4FB7-40BA-A0AC-342D5E5F6AB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522d4c35-b548-4432-90ae-af4376e1c4b4"/>
    <ds:schemaRef ds:uri="http://schemas.microsoft.com/office/2006/metadata/properties"/>
    <ds:schemaRef ds:uri="http://schemas.microsoft.com/office/2006/documentManagement/types"/>
    <ds:schemaRef ds:uri="http://www.w3.org/XML/1998/namespace"/>
    <ds:schemaRef ds:uri="http://schemas.microsoft.com/office/infopath/2007/PartnerControls"/>
    <ds:schemaRef ds:uri="http://schemas.openxmlformats.org/package/2006/metadata/core-properties"/>
    <ds:schemaRef ds:uri="http://purl.org/dc/dcmitype/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8400</TotalTime>
  <Words>463</Words>
  <Application>Microsoft Office PowerPoint</Application>
  <PresentationFormat>On-screen Show (4:3)</PresentationFormat>
  <Paragraphs>140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13</vt:i4>
      </vt:variant>
    </vt:vector>
  </HeadingPairs>
  <TitlesOfParts>
    <vt:vector size="25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217</cp:revision>
  <dcterms:created xsi:type="dcterms:W3CDTF">2019-07-05T11:02:13Z</dcterms:created>
  <dcterms:modified xsi:type="dcterms:W3CDTF">2020-10-09T14:07:50Z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