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16"/>
  </p:notesMasterIdLst>
  <p:sldIdLst>
    <p:sldId id="256" r:id="rId5"/>
    <p:sldId id="257" r:id="rId6"/>
    <p:sldId id="258" r:id="rId7"/>
    <p:sldId id="259" r:id="rId8"/>
    <p:sldId id="291" r:id="rId9"/>
    <p:sldId id="292" r:id="rId10"/>
    <p:sldId id="293" r:id="rId11"/>
    <p:sldId id="294" r:id="rId12"/>
    <p:sldId id="295" r:id="rId13"/>
    <p:sldId id="282" r:id="rId14"/>
    <p:sldId id="269" r:id="rId15"/>
  </p:sldIdLst>
  <p:sldSz cx="12192000" cy="6858000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Calibri Light" panose="020F0302020204030204" pitchFamily="34" charset="0"/>
      <p:regular r:id="rId21"/>
      <p:italic r:id="rId22"/>
    </p:embeddedFont>
    <p:embeddedFont>
      <p:font typeface="Nunito" panose="00000500000000000000" pitchFamily="2" charset="0"/>
      <p:regular r:id="rId23"/>
      <p:bold r:id="rId24"/>
      <p:italic r:id="rId25"/>
      <p:boldItalic r:id="rId26"/>
    </p:embeddedFont>
    <p:embeddedFont>
      <p:font typeface="Palanquin" panose="020B0004020203020204" pitchFamily="34" charset="0"/>
      <p:regular r:id="rId27"/>
      <p:bold r:id="rId28"/>
    </p:embeddedFont>
    <p:embeddedFont>
      <p:font typeface="Palanquin Dark SemiBold" panose="020B0704020203020204" pitchFamily="34" charset="0"/>
      <p:bold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6EE0"/>
    <a:srgbClr val="8E24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9C446BA-DDB3-4C2E-960A-80FED6435E4C}" v="1" dt="2021-10-26T14:53:44.84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9201" autoAdjust="0"/>
  </p:normalViewPr>
  <p:slideViewPr>
    <p:cSldViewPr snapToGrid="0">
      <p:cViewPr varScale="1">
        <p:scale>
          <a:sx n="90" d="100"/>
          <a:sy n="90" d="100"/>
        </p:scale>
        <p:origin x="1356" y="10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customXml" Target="../customXml/item3.xml"/><Relationship Id="rId21" Type="http://schemas.openxmlformats.org/officeDocument/2006/relationships/font" Target="fonts/font5.fntdata"/><Relationship Id="rId34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8.fntdata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6.xml"/><Relationship Id="rId19" Type="http://schemas.openxmlformats.org/officeDocument/2006/relationships/font" Target="fonts/font3.fntdata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presProps" Target="presProps.xml"/><Relationship Id="rId35" Type="http://schemas.microsoft.com/office/2015/10/relationships/revisionInfo" Target="revisionInfo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becca Summer" userId="fb5c2836-fb10-433a-9b94-1447f06d1cbf" providerId="ADAL" clId="{248015F5-9FA8-4937-B2D7-D1459209763A}"/>
    <pc:docChg chg="custSel modSld">
      <pc:chgData name="Rebecca Summer" userId="fb5c2836-fb10-433a-9b94-1447f06d1cbf" providerId="ADAL" clId="{248015F5-9FA8-4937-B2D7-D1459209763A}" dt="2021-10-06T08:47:26.189" v="62"/>
      <pc:docMkLst>
        <pc:docMk/>
      </pc:docMkLst>
      <pc:sldChg chg="addSp delSp modSp mod">
        <pc:chgData name="Rebecca Summer" userId="fb5c2836-fb10-433a-9b94-1447f06d1cbf" providerId="ADAL" clId="{248015F5-9FA8-4937-B2D7-D1459209763A}" dt="2021-10-06T08:42:08.261" v="39" actId="21"/>
        <pc:sldMkLst>
          <pc:docMk/>
          <pc:sldMk cId="1844474656" sldId="282"/>
        </pc:sldMkLst>
        <pc:picChg chg="add del mod">
          <ac:chgData name="Rebecca Summer" userId="fb5c2836-fb10-433a-9b94-1447f06d1cbf" providerId="ADAL" clId="{248015F5-9FA8-4937-B2D7-D1459209763A}" dt="2021-10-06T08:42:08.261" v="39" actId="21"/>
          <ac:picMkLst>
            <pc:docMk/>
            <pc:sldMk cId="1844474656" sldId="282"/>
            <ac:picMk id="7" creationId="{BB1C5C3F-2757-493E-9758-C009DF34D650}"/>
          </ac:picMkLst>
        </pc:picChg>
        <pc:picChg chg="add del mod">
          <ac:chgData name="Rebecca Summer" userId="fb5c2836-fb10-433a-9b94-1447f06d1cbf" providerId="ADAL" clId="{248015F5-9FA8-4937-B2D7-D1459209763A}" dt="2021-10-06T08:38:21.383" v="8" actId="21"/>
          <ac:picMkLst>
            <pc:docMk/>
            <pc:sldMk cId="1844474656" sldId="282"/>
            <ac:picMk id="12" creationId="{8A0B81C4-3890-4E87-9CE3-5A89EF15EB7F}"/>
          </ac:picMkLst>
        </pc:picChg>
        <pc:picChg chg="add del mod">
          <ac:chgData name="Rebecca Summer" userId="fb5c2836-fb10-433a-9b94-1447f06d1cbf" providerId="ADAL" clId="{248015F5-9FA8-4937-B2D7-D1459209763A}" dt="2021-10-06T08:40:55.052" v="29" actId="21"/>
          <ac:picMkLst>
            <pc:docMk/>
            <pc:sldMk cId="1844474656" sldId="282"/>
            <ac:picMk id="16" creationId="{54E0D3EF-86B6-4721-9C35-DC019CEC7AB6}"/>
          </ac:picMkLst>
        </pc:picChg>
      </pc:sldChg>
      <pc:sldChg chg="addSp delSp modSp mod modAnim">
        <pc:chgData name="Rebecca Summer" userId="fb5c2836-fb10-433a-9b94-1447f06d1cbf" providerId="ADAL" clId="{248015F5-9FA8-4937-B2D7-D1459209763A}" dt="2021-10-06T08:47:26.189" v="62"/>
        <pc:sldMkLst>
          <pc:docMk/>
          <pc:sldMk cId="1400819495" sldId="294"/>
        </pc:sldMkLst>
        <pc:spChg chg="mod">
          <ac:chgData name="Rebecca Summer" userId="fb5c2836-fb10-433a-9b94-1447f06d1cbf" providerId="ADAL" clId="{248015F5-9FA8-4937-B2D7-D1459209763A}" dt="2021-10-06T08:38:44.694" v="10" actId="6549"/>
          <ac:spMkLst>
            <pc:docMk/>
            <pc:sldMk cId="1400819495" sldId="294"/>
            <ac:spMk id="17" creationId="{C9809C5E-8AC2-4F24-A905-9B5F12CAD3B4}"/>
          </ac:spMkLst>
        </pc:spChg>
        <pc:spChg chg="mod">
          <ac:chgData name="Rebecca Summer" userId="fb5c2836-fb10-433a-9b94-1447f06d1cbf" providerId="ADAL" clId="{248015F5-9FA8-4937-B2D7-D1459209763A}" dt="2021-10-06T08:40:08.716" v="21" actId="164"/>
          <ac:spMkLst>
            <pc:docMk/>
            <pc:sldMk cId="1400819495" sldId="294"/>
            <ac:spMk id="19" creationId="{A9513061-853C-4F98-ACA3-8A6EF451F826}"/>
          </ac:spMkLst>
        </pc:spChg>
        <pc:spChg chg="mod">
          <ac:chgData name="Rebecca Summer" userId="fb5c2836-fb10-433a-9b94-1447f06d1cbf" providerId="ADAL" clId="{248015F5-9FA8-4937-B2D7-D1459209763A}" dt="2021-10-06T08:41:44.607" v="36" actId="164"/>
          <ac:spMkLst>
            <pc:docMk/>
            <pc:sldMk cId="1400819495" sldId="294"/>
            <ac:spMk id="24" creationId="{B320B3DA-E1CD-45D6-95CA-695B84B6C451}"/>
          </ac:spMkLst>
        </pc:spChg>
        <pc:grpChg chg="add mod">
          <ac:chgData name="Rebecca Summer" userId="fb5c2836-fb10-433a-9b94-1447f06d1cbf" providerId="ADAL" clId="{248015F5-9FA8-4937-B2D7-D1459209763A}" dt="2021-10-06T08:40:08.716" v="21" actId="164"/>
          <ac:grpSpMkLst>
            <pc:docMk/>
            <pc:sldMk cId="1400819495" sldId="294"/>
            <ac:grpSpMk id="3" creationId="{E9DC93D8-9CA8-447A-8D55-6FDB4804B016}"/>
          </ac:grpSpMkLst>
        </pc:grpChg>
        <pc:grpChg chg="add mod">
          <ac:chgData name="Rebecca Summer" userId="fb5c2836-fb10-433a-9b94-1447f06d1cbf" providerId="ADAL" clId="{248015F5-9FA8-4937-B2D7-D1459209763A}" dt="2021-10-06T08:45:24.347" v="59" actId="164"/>
          <ac:grpSpMkLst>
            <pc:docMk/>
            <pc:sldMk cId="1400819495" sldId="294"/>
            <ac:grpSpMk id="8" creationId="{72CAF53B-17FF-4B88-9C33-0C647655E982}"/>
          </ac:grpSpMkLst>
        </pc:grpChg>
        <pc:grpChg chg="add mod">
          <ac:chgData name="Rebecca Summer" userId="fb5c2836-fb10-433a-9b94-1447f06d1cbf" providerId="ADAL" clId="{248015F5-9FA8-4937-B2D7-D1459209763A}" dt="2021-10-06T08:45:24.347" v="59" actId="164"/>
          <ac:grpSpMkLst>
            <pc:docMk/>
            <pc:sldMk cId="1400819495" sldId="294"/>
            <ac:grpSpMk id="13" creationId="{66787F10-B492-4BB2-A857-C51734E8E7B6}"/>
          </ac:grpSpMkLst>
        </pc:grpChg>
        <pc:picChg chg="add mod modCrop">
          <ac:chgData name="Rebecca Summer" userId="fb5c2836-fb10-433a-9b94-1447f06d1cbf" providerId="ADAL" clId="{248015F5-9FA8-4937-B2D7-D1459209763A}" dt="2021-10-06T08:39:19.105" v="15" actId="1440"/>
          <ac:picMkLst>
            <pc:docMk/>
            <pc:sldMk cId="1400819495" sldId="294"/>
            <ac:picMk id="15" creationId="{C8DB59D1-225C-4149-8D6F-A506D6292EFA}"/>
          </ac:picMkLst>
        </pc:picChg>
        <pc:picChg chg="add mod modCrop">
          <ac:chgData name="Rebecca Summer" userId="fb5c2836-fb10-433a-9b94-1447f06d1cbf" providerId="ADAL" clId="{248015F5-9FA8-4937-B2D7-D1459209763A}" dt="2021-10-06T08:40:08.716" v="21" actId="164"/>
          <ac:picMkLst>
            <pc:docMk/>
            <pc:sldMk cId="1400819495" sldId="294"/>
            <ac:picMk id="16" creationId="{1348E864-37D3-436A-AE7C-6E9E9FFE1A6C}"/>
          </ac:picMkLst>
        </pc:picChg>
        <pc:picChg chg="add mod modCrop">
          <ac:chgData name="Rebecca Summer" userId="fb5c2836-fb10-433a-9b94-1447f06d1cbf" providerId="ADAL" clId="{248015F5-9FA8-4937-B2D7-D1459209763A}" dt="2021-10-06T08:41:44.607" v="36" actId="164"/>
          <ac:picMkLst>
            <pc:docMk/>
            <pc:sldMk cId="1400819495" sldId="294"/>
            <ac:picMk id="21" creationId="{FC056137-4D49-4215-AF25-A724E99CC3F9}"/>
          </ac:picMkLst>
        </pc:picChg>
        <pc:picChg chg="del mod">
          <ac:chgData name="Rebecca Summer" userId="fb5c2836-fb10-433a-9b94-1447f06d1cbf" providerId="ADAL" clId="{248015F5-9FA8-4937-B2D7-D1459209763A}" dt="2021-10-06T08:41:52.768" v="38" actId="478"/>
          <ac:picMkLst>
            <pc:docMk/>
            <pc:sldMk cId="1400819495" sldId="294"/>
            <ac:picMk id="23" creationId="{AAEE248E-D76E-4F51-9170-33E5246B2161}"/>
          </ac:picMkLst>
        </pc:picChg>
        <pc:cxnChg chg="mod ord">
          <ac:chgData name="Rebecca Summer" userId="fb5c2836-fb10-433a-9b94-1447f06d1cbf" providerId="ADAL" clId="{248015F5-9FA8-4937-B2D7-D1459209763A}" dt="2021-10-06T08:40:39.300" v="28" actId="14100"/>
          <ac:cxnSpMkLst>
            <pc:docMk/>
            <pc:sldMk cId="1400819495" sldId="294"/>
            <ac:cxnSpMk id="14" creationId="{A68BF944-4AF2-431D-AF81-32B0C050EDC0}"/>
          </ac:cxnSpMkLst>
        </pc:cxnChg>
        <pc:cxnChg chg="mod">
          <ac:chgData name="Rebecca Summer" userId="fb5c2836-fb10-433a-9b94-1447f06d1cbf" providerId="ADAL" clId="{248015F5-9FA8-4937-B2D7-D1459209763A}" dt="2021-10-06T08:44:24.570" v="58" actId="14100"/>
          <ac:cxnSpMkLst>
            <pc:docMk/>
            <pc:sldMk cId="1400819495" sldId="294"/>
            <ac:cxnSpMk id="18" creationId="{42B83530-0A46-4556-9D5C-36642E13D7C9}"/>
          </ac:cxnSpMkLst>
        </pc:cxnChg>
        <pc:cxnChg chg="mod">
          <ac:chgData name="Rebecca Summer" userId="fb5c2836-fb10-433a-9b94-1447f06d1cbf" providerId="ADAL" clId="{248015F5-9FA8-4937-B2D7-D1459209763A}" dt="2021-10-06T08:45:24.347" v="59" actId="164"/>
          <ac:cxnSpMkLst>
            <pc:docMk/>
            <pc:sldMk cId="1400819495" sldId="294"/>
            <ac:cxnSpMk id="27" creationId="{7B0D2124-5C77-4D06-A577-94B345DD3D53}"/>
          </ac:cxnSpMkLst>
        </pc:cxnChg>
      </pc:sldChg>
      <pc:sldChg chg="addSp delSp modSp mod modAnim">
        <pc:chgData name="Rebecca Summer" userId="fb5c2836-fb10-433a-9b94-1447f06d1cbf" providerId="ADAL" clId="{248015F5-9FA8-4937-B2D7-D1459209763A}" dt="2021-10-06T08:43:41.313" v="54" actId="207"/>
        <pc:sldMkLst>
          <pc:docMk/>
          <pc:sldMk cId="410387985" sldId="295"/>
        </pc:sldMkLst>
        <pc:spChg chg="mod topLvl">
          <ac:chgData name="Rebecca Summer" userId="fb5c2836-fb10-433a-9b94-1447f06d1cbf" providerId="ADAL" clId="{248015F5-9FA8-4937-B2D7-D1459209763A}" dt="2021-10-06T08:43:06.535" v="48" actId="164"/>
          <ac:spMkLst>
            <pc:docMk/>
            <pc:sldMk cId="410387985" sldId="295"/>
            <ac:spMk id="26" creationId="{D68E2BA9-4C99-4221-B832-40B01D920445}"/>
          </ac:spMkLst>
        </pc:spChg>
        <pc:spChg chg="mod">
          <ac:chgData name="Rebecca Summer" userId="fb5c2836-fb10-433a-9b94-1447f06d1cbf" providerId="ADAL" clId="{248015F5-9FA8-4937-B2D7-D1459209763A}" dt="2021-10-06T08:43:41.313" v="54" actId="207"/>
          <ac:spMkLst>
            <pc:docMk/>
            <pc:sldMk cId="410387985" sldId="295"/>
            <ac:spMk id="27" creationId="{FB0B95F4-EA00-46E8-9FC4-DBD008B89D89}"/>
          </ac:spMkLst>
        </pc:spChg>
        <pc:grpChg chg="mod">
          <ac:chgData name="Rebecca Summer" userId="fb5c2836-fb10-433a-9b94-1447f06d1cbf" providerId="ADAL" clId="{248015F5-9FA8-4937-B2D7-D1459209763A}" dt="2021-10-06T08:43:33.573" v="53" actId="1076"/>
          <ac:grpSpMkLst>
            <pc:docMk/>
            <pc:sldMk cId="410387985" sldId="295"/>
            <ac:grpSpMk id="3" creationId="{C0D7FDD2-7227-4C77-BCC2-7BF91ED6D4D8}"/>
          </ac:grpSpMkLst>
        </pc:grpChg>
        <pc:grpChg chg="add mod ord">
          <ac:chgData name="Rebecca Summer" userId="fb5c2836-fb10-433a-9b94-1447f06d1cbf" providerId="ADAL" clId="{248015F5-9FA8-4937-B2D7-D1459209763A}" dt="2021-10-06T08:43:26.078" v="52" actId="167"/>
          <ac:grpSpMkLst>
            <pc:docMk/>
            <pc:sldMk cId="410387985" sldId="295"/>
            <ac:grpSpMk id="7" creationId="{008234EE-3B17-41A8-BE90-881C68D4948A}"/>
          </ac:grpSpMkLst>
        </pc:grpChg>
        <pc:grpChg chg="del">
          <ac:chgData name="Rebecca Summer" userId="fb5c2836-fb10-433a-9b94-1447f06d1cbf" providerId="ADAL" clId="{248015F5-9FA8-4937-B2D7-D1459209763A}" dt="2021-10-06T08:42:48.974" v="45" actId="165"/>
          <ac:grpSpMkLst>
            <pc:docMk/>
            <pc:sldMk cId="410387985" sldId="295"/>
            <ac:grpSpMk id="9" creationId="{602F342B-037E-4550-A17A-B36ED407F985}"/>
          </ac:grpSpMkLst>
        </pc:grpChg>
        <pc:picChg chg="add mod ord modCrop">
          <ac:chgData name="Rebecca Summer" userId="fb5c2836-fb10-433a-9b94-1447f06d1cbf" providerId="ADAL" clId="{248015F5-9FA8-4937-B2D7-D1459209763A}" dt="2021-10-06T08:43:06.535" v="48" actId="164"/>
          <ac:picMkLst>
            <pc:docMk/>
            <pc:sldMk cId="410387985" sldId="295"/>
            <ac:picMk id="20" creationId="{8D6C65B2-BD41-4CA3-8C78-A2D9CE3E3CA9}"/>
          </ac:picMkLst>
        </pc:picChg>
        <pc:picChg chg="del mod topLvl">
          <ac:chgData name="Rebecca Summer" userId="fb5c2836-fb10-433a-9b94-1447f06d1cbf" providerId="ADAL" clId="{248015F5-9FA8-4937-B2D7-D1459209763A}" dt="2021-10-06T08:43:18.450" v="51" actId="478"/>
          <ac:picMkLst>
            <pc:docMk/>
            <pc:sldMk cId="410387985" sldId="295"/>
            <ac:picMk id="24" creationId="{FA83F791-C52D-4005-AF45-81025C679AFF}"/>
          </ac:picMkLst>
        </pc:picChg>
      </pc:sldChg>
    </pc:docChg>
  </pc:docChgLst>
  <pc:docChgLst>
    <pc:chgData name="Alban Squires" userId="ea5e56ce-a135-43b6-93e7-ad198f021451" providerId="ADAL" clId="{89C446BA-DDB3-4C2E-960A-80FED6435E4C}"/>
    <pc:docChg chg="custSel modSld">
      <pc:chgData name="Alban Squires" userId="ea5e56ce-a135-43b6-93e7-ad198f021451" providerId="ADAL" clId="{89C446BA-DDB3-4C2E-960A-80FED6435E4C}" dt="2021-10-26T14:53:51.117" v="3" actId="1076"/>
      <pc:docMkLst>
        <pc:docMk/>
      </pc:docMkLst>
      <pc:sldChg chg="addSp delSp modSp mod">
        <pc:chgData name="Alban Squires" userId="ea5e56ce-a135-43b6-93e7-ad198f021451" providerId="ADAL" clId="{89C446BA-DDB3-4C2E-960A-80FED6435E4C}" dt="2021-10-26T14:53:51.117" v="3" actId="1076"/>
        <pc:sldMkLst>
          <pc:docMk/>
          <pc:sldMk cId="868589891" sldId="256"/>
        </pc:sldMkLst>
        <pc:spChg chg="del">
          <ac:chgData name="Alban Squires" userId="ea5e56ce-a135-43b6-93e7-ad198f021451" providerId="ADAL" clId="{89C446BA-DDB3-4C2E-960A-80FED6435E4C}" dt="2021-10-26T14:53:48.639" v="2" actId="478"/>
          <ac:spMkLst>
            <pc:docMk/>
            <pc:sldMk cId="868589891" sldId="256"/>
            <ac:spMk id="4" creationId="{77616F28-871B-42AE-8B42-15273F2FB254}"/>
          </ac:spMkLst>
        </pc:spChg>
        <pc:spChg chg="add mod">
          <ac:chgData name="Alban Squires" userId="ea5e56ce-a135-43b6-93e7-ad198f021451" providerId="ADAL" clId="{89C446BA-DDB3-4C2E-960A-80FED6435E4C}" dt="2021-10-26T14:53:51.117" v="3" actId="1076"/>
          <ac:spMkLst>
            <pc:docMk/>
            <pc:sldMk cId="868589891" sldId="256"/>
            <ac:spMk id="7" creationId="{8F7AAA88-5B4F-4CF5-BE7B-B9BEFEFBD961}"/>
          </ac:spMkLst>
        </pc:spChg>
      </pc:sldChg>
    </pc:docChg>
  </pc:docChgLst>
  <pc:docChgLst>
    <pc:chgData name="Mark Burrows" userId="6f861ed5-3dbc-48c5-8b13-dd14015e8b7f" providerId="ADAL" clId="{9FD035BC-29D2-4B1C-82E5-7713076EC542}"/>
    <pc:docChg chg="undo custSel modSld">
      <pc:chgData name="Mark Burrows" userId="6f861ed5-3dbc-48c5-8b13-dd14015e8b7f" providerId="ADAL" clId="{9FD035BC-29D2-4B1C-82E5-7713076EC542}" dt="2021-10-05T12:52:34.583" v="26" actId="20577"/>
      <pc:docMkLst>
        <pc:docMk/>
      </pc:docMkLst>
      <pc:sldChg chg="modSp mod">
        <pc:chgData name="Mark Burrows" userId="6f861ed5-3dbc-48c5-8b13-dd14015e8b7f" providerId="ADAL" clId="{9FD035BC-29D2-4B1C-82E5-7713076EC542}" dt="2021-10-05T12:52:34.583" v="26" actId="20577"/>
        <pc:sldMkLst>
          <pc:docMk/>
          <pc:sldMk cId="4252841567" sldId="258"/>
        </pc:sldMkLst>
        <pc:spChg chg="mod">
          <ac:chgData name="Mark Burrows" userId="6f861ed5-3dbc-48c5-8b13-dd14015e8b7f" providerId="ADAL" clId="{9FD035BC-29D2-4B1C-82E5-7713076EC542}" dt="2021-10-05T12:52:34.583" v="26" actId="20577"/>
          <ac:spMkLst>
            <pc:docMk/>
            <pc:sldMk cId="4252841567" sldId="258"/>
            <ac:spMk id="3" creationId="{415FCCA1-1AAE-4DC4-A6EA-1B449F4D8E6A}"/>
          </ac:spMkLst>
        </pc:spChg>
      </pc:sldChg>
    </pc:docChg>
  </pc:docChgLst>
  <pc:docChgLst>
    <pc:chgData name="Rebecca Summer" userId="fb5c2836-fb10-433a-9b94-1447f06d1cbf" providerId="ADAL" clId="{1CA26DAC-6E85-4667-836F-1A4EEAF60CED}"/>
    <pc:docChg chg="undo redo custSel addSld delSld modSld">
      <pc:chgData name="Rebecca Summer" userId="fb5c2836-fb10-433a-9b94-1447f06d1cbf" providerId="ADAL" clId="{1CA26DAC-6E85-4667-836F-1A4EEAF60CED}" dt="2021-09-27T11:41:06.005" v="2057" actId="1076"/>
      <pc:docMkLst>
        <pc:docMk/>
      </pc:docMkLst>
      <pc:sldChg chg="modSp mod modNotesTx">
        <pc:chgData name="Rebecca Summer" userId="fb5c2836-fb10-433a-9b94-1447f06d1cbf" providerId="ADAL" clId="{1CA26DAC-6E85-4667-836F-1A4EEAF60CED}" dt="2021-09-27T08:19:44.778" v="13"/>
        <pc:sldMkLst>
          <pc:docMk/>
          <pc:sldMk cId="868589891" sldId="256"/>
        </pc:sldMkLst>
        <pc:spChg chg="mod">
          <ac:chgData name="Rebecca Summer" userId="fb5c2836-fb10-433a-9b94-1447f06d1cbf" providerId="ADAL" clId="{1CA26DAC-6E85-4667-836F-1A4EEAF60CED}" dt="2021-09-27T08:13:29.316" v="6" actId="20577"/>
          <ac:spMkLst>
            <pc:docMk/>
            <pc:sldMk cId="868589891" sldId="256"/>
            <ac:spMk id="2" creationId="{E20E66B1-EE11-46E8-9D2F-388E12025E3A}"/>
          </ac:spMkLst>
        </pc:spChg>
        <pc:spChg chg="mod">
          <ac:chgData name="Rebecca Summer" userId="fb5c2836-fb10-433a-9b94-1447f06d1cbf" providerId="ADAL" clId="{1CA26DAC-6E85-4667-836F-1A4EEAF60CED}" dt="2021-09-27T08:19:44.778" v="13"/>
          <ac:spMkLst>
            <pc:docMk/>
            <pc:sldMk cId="868589891" sldId="256"/>
            <ac:spMk id="3" creationId="{387BD2A7-BC2A-4300-AFBB-8B3304D19C99}"/>
          </ac:spMkLst>
        </pc:spChg>
      </pc:sldChg>
      <pc:sldChg chg="modSp mod">
        <pc:chgData name="Rebecca Summer" userId="fb5c2836-fb10-433a-9b94-1447f06d1cbf" providerId="ADAL" clId="{1CA26DAC-6E85-4667-836F-1A4EEAF60CED}" dt="2021-09-27T08:13:17.396" v="4" actId="20577"/>
        <pc:sldMkLst>
          <pc:docMk/>
          <pc:sldMk cId="2029177982" sldId="257"/>
        </pc:sldMkLst>
        <pc:spChg chg="mod">
          <ac:chgData name="Rebecca Summer" userId="fb5c2836-fb10-433a-9b94-1447f06d1cbf" providerId="ADAL" clId="{1CA26DAC-6E85-4667-836F-1A4EEAF60CED}" dt="2021-09-27T08:13:17.396" v="4" actId="20577"/>
          <ac:spMkLst>
            <pc:docMk/>
            <pc:sldMk cId="2029177982" sldId="257"/>
            <ac:spMk id="3" creationId="{415FCCA1-1AAE-4DC4-A6EA-1B449F4D8E6A}"/>
          </ac:spMkLst>
        </pc:spChg>
      </pc:sldChg>
      <pc:sldChg chg="addSp delSp modSp add mod modAnim modNotesTx">
        <pc:chgData name="Rebecca Summer" userId="fb5c2836-fb10-433a-9b94-1447f06d1cbf" providerId="ADAL" clId="{1CA26DAC-6E85-4667-836F-1A4EEAF60CED}" dt="2021-09-27T08:30:41.404" v="538"/>
        <pc:sldMkLst>
          <pc:docMk/>
          <pc:sldMk cId="2631787978" sldId="259"/>
        </pc:sldMkLst>
        <pc:spChg chg="mod">
          <ac:chgData name="Rebecca Summer" userId="fb5c2836-fb10-433a-9b94-1447f06d1cbf" providerId="ADAL" clId="{1CA26DAC-6E85-4667-836F-1A4EEAF60CED}" dt="2021-09-27T08:20:49.665" v="27" actId="20577"/>
          <ac:spMkLst>
            <pc:docMk/>
            <pc:sldMk cId="2631787978" sldId="259"/>
            <ac:spMk id="2" creationId="{236B04E1-0535-4D08-97CE-B5DBA22C90C9}"/>
          </ac:spMkLst>
        </pc:spChg>
        <pc:spChg chg="mod">
          <ac:chgData name="Rebecca Summer" userId="fb5c2836-fb10-433a-9b94-1447f06d1cbf" providerId="ADAL" clId="{1CA26DAC-6E85-4667-836F-1A4EEAF60CED}" dt="2021-09-27T08:30:17.719" v="530" actId="164"/>
          <ac:spMkLst>
            <pc:docMk/>
            <pc:sldMk cId="2631787978" sldId="259"/>
            <ac:spMk id="14" creationId="{07678ABA-E401-4BB8-A43A-DA070E5CD193}"/>
          </ac:spMkLst>
        </pc:spChg>
        <pc:spChg chg="mod topLvl">
          <ac:chgData name="Rebecca Summer" userId="fb5c2836-fb10-433a-9b94-1447f06d1cbf" providerId="ADAL" clId="{1CA26DAC-6E85-4667-836F-1A4EEAF60CED}" dt="2021-09-27T08:26:07.107" v="322" actId="20577"/>
          <ac:spMkLst>
            <pc:docMk/>
            <pc:sldMk cId="2631787978" sldId="259"/>
            <ac:spMk id="15" creationId="{5534A4F5-5050-4256-8F7F-E81AB114DC4C}"/>
          </ac:spMkLst>
        </pc:spChg>
        <pc:spChg chg="add mod">
          <ac:chgData name="Rebecca Summer" userId="fb5c2836-fb10-433a-9b94-1447f06d1cbf" providerId="ADAL" clId="{1CA26DAC-6E85-4667-836F-1A4EEAF60CED}" dt="2021-09-27T08:29:51.565" v="523" actId="164"/>
          <ac:spMkLst>
            <pc:docMk/>
            <pc:sldMk cId="2631787978" sldId="259"/>
            <ac:spMk id="17" creationId="{ED9E7F19-D4EB-45A5-A10D-9BC18EC097B7}"/>
          </ac:spMkLst>
        </pc:spChg>
        <pc:spChg chg="add mod">
          <ac:chgData name="Rebecca Summer" userId="fb5c2836-fb10-433a-9b94-1447f06d1cbf" providerId="ADAL" clId="{1CA26DAC-6E85-4667-836F-1A4EEAF60CED}" dt="2021-09-27T08:28:20.826" v="467" actId="14100"/>
          <ac:spMkLst>
            <pc:docMk/>
            <pc:sldMk cId="2631787978" sldId="259"/>
            <ac:spMk id="18" creationId="{E8FFD76A-A007-493C-880A-A2173193CD17}"/>
          </ac:spMkLst>
        </pc:spChg>
        <pc:spChg chg="add mod">
          <ac:chgData name="Rebecca Summer" userId="fb5c2836-fb10-433a-9b94-1447f06d1cbf" providerId="ADAL" clId="{1CA26DAC-6E85-4667-836F-1A4EEAF60CED}" dt="2021-09-27T08:29:05.877" v="520" actId="20577"/>
          <ac:spMkLst>
            <pc:docMk/>
            <pc:sldMk cId="2631787978" sldId="259"/>
            <ac:spMk id="19" creationId="{86824D63-95A9-45A7-B0AB-0611F64C0B05}"/>
          </ac:spMkLst>
        </pc:spChg>
        <pc:grpChg chg="del">
          <ac:chgData name="Rebecca Summer" userId="fb5c2836-fb10-433a-9b94-1447f06d1cbf" providerId="ADAL" clId="{1CA26DAC-6E85-4667-836F-1A4EEAF60CED}" dt="2021-09-27T08:23:04.358" v="272" actId="165"/>
          <ac:grpSpMkLst>
            <pc:docMk/>
            <pc:sldMk cId="2631787978" sldId="259"/>
            <ac:grpSpMk id="3" creationId="{A0FA3FA6-B2CF-4B7C-84FC-274F9CACE9C6}"/>
          </ac:grpSpMkLst>
        </pc:grpChg>
        <pc:grpChg chg="mod">
          <ac:chgData name="Rebecca Summer" userId="fb5c2836-fb10-433a-9b94-1447f06d1cbf" providerId="ADAL" clId="{1CA26DAC-6E85-4667-836F-1A4EEAF60CED}" dt="2021-09-27T08:28:16.728" v="466" actId="1076"/>
          <ac:grpSpMkLst>
            <pc:docMk/>
            <pc:sldMk cId="2631787978" sldId="259"/>
            <ac:grpSpMk id="8" creationId="{E99A1103-145E-4572-835D-89B2320F2318}"/>
          </ac:grpSpMkLst>
        </pc:grpChg>
        <pc:grpChg chg="mod">
          <ac:chgData name="Rebecca Summer" userId="fb5c2836-fb10-433a-9b94-1447f06d1cbf" providerId="ADAL" clId="{1CA26DAC-6E85-4667-836F-1A4EEAF60CED}" dt="2021-09-27T08:29:12.439" v="521" actId="1076"/>
          <ac:grpSpMkLst>
            <pc:docMk/>
            <pc:sldMk cId="2631787978" sldId="259"/>
            <ac:grpSpMk id="10" creationId="{F882BBA4-07CD-47D4-A316-9305FE3C7E5C}"/>
          </ac:grpSpMkLst>
        </pc:grpChg>
        <pc:grpChg chg="add mod">
          <ac:chgData name="Rebecca Summer" userId="fb5c2836-fb10-433a-9b94-1447f06d1cbf" providerId="ADAL" clId="{1CA26DAC-6E85-4667-836F-1A4EEAF60CED}" dt="2021-09-27T08:29:51.565" v="523" actId="164"/>
          <ac:grpSpMkLst>
            <pc:docMk/>
            <pc:sldMk cId="2631787978" sldId="259"/>
            <ac:grpSpMk id="12" creationId="{844479CB-6314-4F53-8C30-104E9A87EE6D}"/>
          </ac:grpSpMkLst>
        </pc:grpChg>
        <pc:grpChg chg="add mod">
          <ac:chgData name="Rebecca Summer" userId="fb5c2836-fb10-433a-9b94-1447f06d1cbf" providerId="ADAL" clId="{1CA26DAC-6E85-4667-836F-1A4EEAF60CED}" dt="2021-09-27T08:30:17.719" v="530" actId="164"/>
          <ac:grpSpMkLst>
            <pc:docMk/>
            <pc:sldMk cId="2631787978" sldId="259"/>
            <ac:grpSpMk id="16" creationId="{93BB4398-8C70-4D47-97F4-2B8E4C7D20B7}"/>
          </ac:grpSpMkLst>
        </pc:grpChg>
        <pc:picChg chg="mod">
          <ac:chgData name="Rebecca Summer" userId="fb5c2836-fb10-433a-9b94-1447f06d1cbf" providerId="ADAL" clId="{1CA26DAC-6E85-4667-836F-1A4EEAF60CED}" dt="2021-09-27T08:30:17.719" v="530" actId="164"/>
          <ac:picMkLst>
            <pc:docMk/>
            <pc:sldMk cId="2631787978" sldId="259"/>
            <ac:picMk id="7" creationId="{430C62B7-AC76-454B-9B3A-21330BAA1766}"/>
          </ac:picMkLst>
        </pc:picChg>
        <pc:picChg chg="mod topLvl">
          <ac:chgData name="Rebecca Summer" userId="fb5c2836-fb10-433a-9b94-1447f06d1cbf" providerId="ADAL" clId="{1CA26DAC-6E85-4667-836F-1A4EEAF60CED}" dt="2021-09-27T08:29:51.565" v="523" actId="164"/>
          <ac:picMkLst>
            <pc:docMk/>
            <pc:sldMk cId="2631787978" sldId="259"/>
            <ac:picMk id="9" creationId="{79ADE780-8625-4CEF-A537-56E7135BA56A}"/>
          </ac:picMkLst>
        </pc:picChg>
        <pc:picChg chg="mod">
          <ac:chgData name="Rebecca Summer" userId="fb5c2836-fb10-433a-9b94-1447f06d1cbf" providerId="ADAL" clId="{1CA26DAC-6E85-4667-836F-1A4EEAF60CED}" dt="2021-09-27T08:29:17.896" v="522" actId="1076"/>
          <ac:picMkLst>
            <pc:docMk/>
            <pc:sldMk cId="2631787978" sldId="259"/>
            <ac:picMk id="13" creationId="{C44316B6-665B-4777-A22A-5B53A6B18083}"/>
          </ac:picMkLst>
        </pc:picChg>
      </pc:sldChg>
      <pc:sldChg chg="add del">
        <pc:chgData name="Rebecca Summer" userId="fb5c2836-fb10-433a-9b94-1447f06d1cbf" providerId="ADAL" clId="{1CA26DAC-6E85-4667-836F-1A4EEAF60CED}" dt="2021-09-27T08:18:52.018" v="8"/>
        <pc:sldMkLst>
          <pc:docMk/>
          <pc:sldMk cId="423481904" sldId="269"/>
        </pc:sldMkLst>
      </pc:sldChg>
      <pc:sldChg chg="del">
        <pc:chgData name="Rebecca Summer" userId="fb5c2836-fb10-433a-9b94-1447f06d1cbf" providerId="ADAL" clId="{1CA26DAC-6E85-4667-836F-1A4EEAF60CED}" dt="2021-09-27T08:18:36.003" v="7" actId="47"/>
        <pc:sldMkLst>
          <pc:docMk/>
          <pc:sldMk cId="318553400" sldId="278"/>
        </pc:sldMkLst>
      </pc:sldChg>
      <pc:sldChg chg="del">
        <pc:chgData name="Rebecca Summer" userId="fb5c2836-fb10-433a-9b94-1447f06d1cbf" providerId="ADAL" clId="{1CA26DAC-6E85-4667-836F-1A4EEAF60CED}" dt="2021-09-27T08:18:36.003" v="7" actId="47"/>
        <pc:sldMkLst>
          <pc:docMk/>
          <pc:sldMk cId="1744478489" sldId="279"/>
        </pc:sldMkLst>
      </pc:sldChg>
      <pc:sldChg chg="del">
        <pc:chgData name="Rebecca Summer" userId="fb5c2836-fb10-433a-9b94-1447f06d1cbf" providerId="ADAL" clId="{1CA26DAC-6E85-4667-836F-1A4EEAF60CED}" dt="2021-09-27T08:18:36.003" v="7" actId="47"/>
        <pc:sldMkLst>
          <pc:docMk/>
          <pc:sldMk cId="2225406491" sldId="281"/>
        </pc:sldMkLst>
      </pc:sldChg>
      <pc:sldChg chg="modSp add mod">
        <pc:chgData name="Rebecca Summer" userId="fb5c2836-fb10-433a-9b94-1447f06d1cbf" providerId="ADAL" clId="{1CA26DAC-6E85-4667-836F-1A4EEAF60CED}" dt="2021-09-27T11:41:06.005" v="2057" actId="1076"/>
        <pc:sldMkLst>
          <pc:docMk/>
          <pc:sldMk cId="1844474656" sldId="282"/>
        </pc:sldMkLst>
        <pc:picChg chg="mod">
          <ac:chgData name="Rebecca Summer" userId="fb5c2836-fb10-433a-9b94-1447f06d1cbf" providerId="ADAL" clId="{1CA26DAC-6E85-4667-836F-1A4EEAF60CED}" dt="2021-09-27T11:41:06.005" v="2057" actId="1076"/>
          <ac:picMkLst>
            <pc:docMk/>
            <pc:sldMk cId="1844474656" sldId="282"/>
            <ac:picMk id="13" creationId="{0D5E6A82-A90A-41E6-A813-FB1DCC4982AB}"/>
          </ac:picMkLst>
        </pc:picChg>
      </pc:sldChg>
      <pc:sldChg chg="del">
        <pc:chgData name="Rebecca Summer" userId="fb5c2836-fb10-433a-9b94-1447f06d1cbf" providerId="ADAL" clId="{1CA26DAC-6E85-4667-836F-1A4EEAF60CED}" dt="2021-09-27T08:18:36.003" v="7" actId="47"/>
        <pc:sldMkLst>
          <pc:docMk/>
          <pc:sldMk cId="4226500338" sldId="284"/>
        </pc:sldMkLst>
      </pc:sldChg>
      <pc:sldChg chg="del">
        <pc:chgData name="Rebecca Summer" userId="fb5c2836-fb10-433a-9b94-1447f06d1cbf" providerId="ADAL" clId="{1CA26DAC-6E85-4667-836F-1A4EEAF60CED}" dt="2021-09-27T08:18:36.003" v="7" actId="47"/>
        <pc:sldMkLst>
          <pc:docMk/>
          <pc:sldMk cId="1431969736" sldId="285"/>
        </pc:sldMkLst>
      </pc:sldChg>
      <pc:sldChg chg="del">
        <pc:chgData name="Rebecca Summer" userId="fb5c2836-fb10-433a-9b94-1447f06d1cbf" providerId="ADAL" clId="{1CA26DAC-6E85-4667-836F-1A4EEAF60CED}" dt="2021-09-27T08:18:36.003" v="7" actId="47"/>
        <pc:sldMkLst>
          <pc:docMk/>
          <pc:sldMk cId="2249147221" sldId="286"/>
        </pc:sldMkLst>
      </pc:sldChg>
      <pc:sldChg chg="del">
        <pc:chgData name="Rebecca Summer" userId="fb5c2836-fb10-433a-9b94-1447f06d1cbf" providerId="ADAL" clId="{1CA26DAC-6E85-4667-836F-1A4EEAF60CED}" dt="2021-09-27T08:18:36.003" v="7" actId="47"/>
        <pc:sldMkLst>
          <pc:docMk/>
          <pc:sldMk cId="4000654848" sldId="287"/>
        </pc:sldMkLst>
      </pc:sldChg>
      <pc:sldChg chg="del">
        <pc:chgData name="Rebecca Summer" userId="fb5c2836-fb10-433a-9b94-1447f06d1cbf" providerId="ADAL" clId="{1CA26DAC-6E85-4667-836F-1A4EEAF60CED}" dt="2021-09-27T08:18:36.003" v="7" actId="47"/>
        <pc:sldMkLst>
          <pc:docMk/>
          <pc:sldMk cId="945708261" sldId="288"/>
        </pc:sldMkLst>
      </pc:sldChg>
      <pc:sldChg chg="del">
        <pc:chgData name="Rebecca Summer" userId="fb5c2836-fb10-433a-9b94-1447f06d1cbf" providerId="ADAL" clId="{1CA26DAC-6E85-4667-836F-1A4EEAF60CED}" dt="2021-09-27T08:18:36.003" v="7" actId="47"/>
        <pc:sldMkLst>
          <pc:docMk/>
          <pc:sldMk cId="2834473375" sldId="289"/>
        </pc:sldMkLst>
      </pc:sldChg>
      <pc:sldChg chg="del">
        <pc:chgData name="Rebecca Summer" userId="fb5c2836-fb10-433a-9b94-1447f06d1cbf" providerId="ADAL" clId="{1CA26DAC-6E85-4667-836F-1A4EEAF60CED}" dt="2021-09-27T08:18:36.003" v="7" actId="47"/>
        <pc:sldMkLst>
          <pc:docMk/>
          <pc:sldMk cId="2613544524" sldId="290"/>
        </pc:sldMkLst>
      </pc:sldChg>
      <pc:sldChg chg="del">
        <pc:chgData name="Rebecca Summer" userId="fb5c2836-fb10-433a-9b94-1447f06d1cbf" providerId="ADAL" clId="{1CA26DAC-6E85-4667-836F-1A4EEAF60CED}" dt="2021-09-27T08:18:36.003" v="7" actId="47"/>
        <pc:sldMkLst>
          <pc:docMk/>
          <pc:sldMk cId="2901085735" sldId="291"/>
        </pc:sldMkLst>
      </pc:sldChg>
      <pc:sldChg chg="addSp delSp modSp add mod modAnim modNotesTx">
        <pc:chgData name="Rebecca Summer" userId="fb5c2836-fb10-433a-9b94-1447f06d1cbf" providerId="ADAL" clId="{1CA26DAC-6E85-4667-836F-1A4EEAF60CED}" dt="2021-09-27T10:32:58.972" v="1244" actId="6549"/>
        <pc:sldMkLst>
          <pc:docMk/>
          <pc:sldMk cId="3574427042" sldId="291"/>
        </pc:sldMkLst>
        <pc:spChg chg="mod">
          <ac:chgData name="Rebecca Summer" userId="fb5c2836-fb10-433a-9b94-1447f06d1cbf" providerId="ADAL" clId="{1CA26DAC-6E85-4667-836F-1A4EEAF60CED}" dt="2021-09-27T08:31:27.654" v="561" actId="20577"/>
          <ac:spMkLst>
            <pc:docMk/>
            <pc:sldMk cId="3574427042" sldId="291"/>
            <ac:spMk id="2" creationId="{236B04E1-0535-4D08-97CE-B5DBA22C90C9}"/>
          </ac:spMkLst>
        </pc:spChg>
        <pc:spChg chg="add mod">
          <ac:chgData name="Rebecca Summer" userId="fb5c2836-fb10-433a-9b94-1447f06d1cbf" providerId="ADAL" clId="{1CA26DAC-6E85-4667-836F-1A4EEAF60CED}" dt="2021-09-27T08:42:41.085" v="1194" actId="20577"/>
          <ac:spMkLst>
            <pc:docMk/>
            <pc:sldMk cId="3574427042" sldId="291"/>
            <ac:spMk id="3" creationId="{3AA10200-0E07-4C5F-B81A-AE23B0ED2EAD}"/>
          </ac:spMkLst>
        </pc:spChg>
        <pc:spChg chg="del mod topLvl">
          <ac:chgData name="Rebecca Summer" userId="fb5c2836-fb10-433a-9b94-1447f06d1cbf" providerId="ADAL" clId="{1CA26DAC-6E85-4667-836F-1A4EEAF60CED}" dt="2021-09-27T08:37:08.780" v="1009" actId="478"/>
          <ac:spMkLst>
            <pc:docMk/>
            <pc:sldMk cId="3574427042" sldId="291"/>
            <ac:spMk id="15" creationId="{5534A4F5-5050-4256-8F7F-E81AB114DC4C}"/>
          </ac:spMkLst>
        </pc:spChg>
        <pc:spChg chg="mod">
          <ac:chgData name="Rebecca Summer" userId="fb5c2836-fb10-433a-9b94-1447f06d1cbf" providerId="ADAL" clId="{1CA26DAC-6E85-4667-836F-1A4EEAF60CED}" dt="2021-09-27T08:36:13.777" v="914" actId="14100"/>
          <ac:spMkLst>
            <pc:docMk/>
            <pc:sldMk cId="3574427042" sldId="291"/>
            <ac:spMk id="17" creationId="{DD30C2D8-4424-4211-BC04-B11D58B97623}"/>
          </ac:spMkLst>
        </pc:spChg>
        <pc:spChg chg="del mod topLvl">
          <ac:chgData name="Rebecca Summer" userId="fb5c2836-fb10-433a-9b94-1447f06d1cbf" providerId="ADAL" clId="{1CA26DAC-6E85-4667-836F-1A4EEAF60CED}" dt="2021-09-27T08:42:19.577" v="1188" actId="478"/>
          <ac:spMkLst>
            <pc:docMk/>
            <pc:sldMk cId="3574427042" sldId="291"/>
            <ac:spMk id="20" creationId="{C990B08C-CFCE-4CC7-A4AC-04D145BFE268}"/>
          </ac:spMkLst>
        </pc:spChg>
        <pc:spChg chg="add mod">
          <ac:chgData name="Rebecca Summer" userId="fb5c2836-fb10-433a-9b94-1447f06d1cbf" providerId="ADAL" clId="{1CA26DAC-6E85-4667-836F-1A4EEAF60CED}" dt="2021-09-27T08:37:29.744" v="1013" actId="14100"/>
          <ac:spMkLst>
            <pc:docMk/>
            <pc:sldMk cId="3574427042" sldId="291"/>
            <ac:spMk id="24" creationId="{59B9096B-C31B-4A7A-B869-01878D8052EA}"/>
          </ac:spMkLst>
        </pc:spChg>
        <pc:spChg chg="del mod topLvl">
          <ac:chgData name="Rebecca Summer" userId="fb5c2836-fb10-433a-9b94-1447f06d1cbf" providerId="ADAL" clId="{1CA26DAC-6E85-4667-836F-1A4EEAF60CED}" dt="2021-09-27T08:36:01.525" v="910" actId="478"/>
          <ac:spMkLst>
            <pc:docMk/>
            <pc:sldMk cId="3574427042" sldId="291"/>
            <ac:spMk id="25" creationId="{E21D2011-BF8D-495F-9FDD-2D74D427F354}"/>
          </ac:spMkLst>
        </pc:spChg>
        <pc:spChg chg="del mod topLvl">
          <ac:chgData name="Rebecca Summer" userId="fb5c2836-fb10-433a-9b94-1447f06d1cbf" providerId="ADAL" clId="{1CA26DAC-6E85-4667-836F-1A4EEAF60CED}" dt="2021-09-27T08:38:04.438" v="1021" actId="478"/>
          <ac:spMkLst>
            <pc:docMk/>
            <pc:sldMk cId="3574427042" sldId="291"/>
            <ac:spMk id="26" creationId="{B2F235AC-CA7F-4888-9E8F-C2CEA44F6A03}"/>
          </ac:spMkLst>
        </pc:spChg>
        <pc:spChg chg="del mod topLvl">
          <ac:chgData name="Rebecca Summer" userId="fb5c2836-fb10-433a-9b94-1447f06d1cbf" providerId="ADAL" clId="{1CA26DAC-6E85-4667-836F-1A4EEAF60CED}" dt="2021-09-27T08:42:18.052" v="1187" actId="478"/>
          <ac:spMkLst>
            <pc:docMk/>
            <pc:sldMk cId="3574427042" sldId="291"/>
            <ac:spMk id="27" creationId="{F370E404-1705-4E47-9123-DFE3E9FB8BD8}"/>
          </ac:spMkLst>
        </pc:spChg>
        <pc:spChg chg="add mod">
          <ac:chgData name="Rebecca Summer" userId="fb5c2836-fb10-433a-9b94-1447f06d1cbf" providerId="ADAL" clId="{1CA26DAC-6E85-4667-836F-1A4EEAF60CED}" dt="2021-09-27T08:37:54.346" v="1019"/>
          <ac:spMkLst>
            <pc:docMk/>
            <pc:sldMk cId="3574427042" sldId="291"/>
            <ac:spMk id="28" creationId="{22C96606-113C-4BC1-9C99-D39FF1A58D82}"/>
          </ac:spMkLst>
        </pc:spChg>
        <pc:spChg chg="add mod">
          <ac:chgData name="Rebecca Summer" userId="fb5c2836-fb10-433a-9b94-1447f06d1cbf" providerId="ADAL" clId="{1CA26DAC-6E85-4667-836F-1A4EEAF60CED}" dt="2021-09-27T08:51:07.353" v="1242" actId="14100"/>
          <ac:spMkLst>
            <pc:docMk/>
            <pc:sldMk cId="3574427042" sldId="291"/>
            <ac:spMk id="29" creationId="{2C741925-199D-4691-A77B-D53B44B23A7F}"/>
          </ac:spMkLst>
        </pc:spChg>
        <pc:spChg chg="add mod">
          <ac:chgData name="Rebecca Summer" userId="fb5c2836-fb10-433a-9b94-1447f06d1cbf" providerId="ADAL" clId="{1CA26DAC-6E85-4667-836F-1A4EEAF60CED}" dt="2021-09-27T08:42:51.609" v="1198" actId="20577"/>
          <ac:spMkLst>
            <pc:docMk/>
            <pc:sldMk cId="3574427042" sldId="291"/>
            <ac:spMk id="31" creationId="{CE2E1157-BE39-4F45-B317-E1EA1E2D16C1}"/>
          </ac:spMkLst>
        </pc:spChg>
        <pc:spChg chg="add mod">
          <ac:chgData name="Rebecca Summer" userId="fb5c2836-fb10-433a-9b94-1447f06d1cbf" providerId="ADAL" clId="{1CA26DAC-6E85-4667-836F-1A4EEAF60CED}" dt="2021-09-27T08:50:30.666" v="1235" actId="164"/>
          <ac:spMkLst>
            <pc:docMk/>
            <pc:sldMk cId="3574427042" sldId="291"/>
            <ac:spMk id="33" creationId="{BC0FFDCA-70C4-4BFC-8261-53177FE05F9F}"/>
          </ac:spMkLst>
        </pc:spChg>
        <pc:grpChg chg="del mod">
          <ac:chgData name="Rebecca Summer" userId="fb5c2836-fb10-433a-9b94-1447f06d1cbf" providerId="ADAL" clId="{1CA26DAC-6E85-4667-836F-1A4EEAF60CED}" dt="2021-09-27T08:37:05.977" v="1008" actId="165"/>
          <ac:grpSpMkLst>
            <pc:docMk/>
            <pc:sldMk cId="3574427042" sldId="291"/>
            <ac:grpSpMk id="13" creationId="{A00C67E3-6D5F-48FB-9949-2D83D3D909BA}"/>
          </ac:grpSpMkLst>
        </pc:grpChg>
        <pc:grpChg chg="del">
          <ac:chgData name="Rebecca Summer" userId="fb5c2836-fb10-433a-9b94-1447f06d1cbf" providerId="ADAL" clId="{1CA26DAC-6E85-4667-836F-1A4EEAF60CED}" dt="2021-09-27T08:38:01.570" v="1020" actId="165"/>
          <ac:grpSpMkLst>
            <pc:docMk/>
            <pc:sldMk cId="3574427042" sldId="291"/>
            <ac:grpSpMk id="21" creationId="{ABC485CC-F2AB-43D2-9B90-D8C22D39417D}"/>
          </ac:grpSpMkLst>
        </pc:grpChg>
        <pc:grpChg chg="del">
          <ac:chgData name="Rebecca Summer" userId="fb5c2836-fb10-433a-9b94-1447f06d1cbf" providerId="ADAL" clId="{1CA26DAC-6E85-4667-836F-1A4EEAF60CED}" dt="2021-09-27T08:39:17.241" v="1145" actId="165"/>
          <ac:grpSpMkLst>
            <pc:docMk/>
            <pc:sldMk cId="3574427042" sldId="291"/>
            <ac:grpSpMk id="22" creationId="{F94DBD2B-A541-4BCD-AFD5-EE3B8796F7E2}"/>
          </ac:grpSpMkLst>
        </pc:grpChg>
        <pc:grpChg chg="del">
          <ac:chgData name="Rebecca Summer" userId="fb5c2836-fb10-433a-9b94-1447f06d1cbf" providerId="ADAL" clId="{1CA26DAC-6E85-4667-836F-1A4EEAF60CED}" dt="2021-09-27T08:35:58.137" v="909" actId="165"/>
          <ac:grpSpMkLst>
            <pc:docMk/>
            <pc:sldMk cId="3574427042" sldId="291"/>
            <ac:grpSpMk id="23" creationId="{266D68E3-8FC6-427A-BEED-06B86C0F0663}"/>
          </ac:grpSpMkLst>
        </pc:grpChg>
        <pc:grpChg chg="add mod">
          <ac:chgData name="Rebecca Summer" userId="fb5c2836-fb10-433a-9b94-1447f06d1cbf" providerId="ADAL" clId="{1CA26DAC-6E85-4667-836F-1A4EEAF60CED}" dt="2021-09-27T08:50:43.145" v="1237" actId="1076"/>
          <ac:grpSpMkLst>
            <pc:docMk/>
            <pc:sldMk cId="3574427042" sldId="291"/>
            <ac:grpSpMk id="34" creationId="{49900128-17FC-49A8-8A33-7EA0C3CCF9C2}"/>
          </ac:grpSpMkLst>
        </pc:grpChg>
        <pc:picChg chg="mod topLvl">
          <ac:chgData name="Rebecca Summer" userId="fb5c2836-fb10-433a-9b94-1447f06d1cbf" providerId="ADAL" clId="{1CA26DAC-6E85-4667-836F-1A4EEAF60CED}" dt="2021-09-27T08:39:17.241" v="1145" actId="165"/>
          <ac:picMkLst>
            <pc:docMk/>
            <pc:sldMk cId="3574427042" sldId="291"/>
            <ac:picMk id="5" creationId="{135F4818-3E37-4E2E-B485-07B3B4705BF8}"/>
          </ac:picMkLst>
        </pc:picChg>
        <pc:picChg chg="del mod topLvl">
          <ac:chgData name="Rebecca Summer" userId="fb5c2836-fb10-433a-9b94-1447f06d1cbf" providerId="ADAL" clId="{1CA26DAC-6E85-4667-836F-1A4EEAF60CED}" dt="2021-09-27T08:38:21.572" v="1026" actId="478"/>
          <ac:picMkLst>
            <pc:docMk/>
            <pc:sldMk cId="3574427042" sldId="291"/>
            <ac:picMk id="7" creationId="{430C62B7-AC76-454B-9B3A-21330BAA1766}"/>
          </ac:picMkLst>
        </pc:picChg>
        <pc:picChg chg="del mod topLvl">
          <ac:chgData name="Rebecca Summer" userId="fb5c2836-fb10-433a-9b94-1447f06d1cbf" providerId="ADAL" clId="{1CA26DAC-6E85-4667-836F-1A4EEAF60CED}" dt="2021-09-27T08:41:17.774" v="1160" actId="21"/>
          <ac:picMkLst>
            <pc:docMk/>
            <pc:sldMk cId="3574427042" sldId="291"/>
            <ac:picMk id="9" creationId="{E2F35EB4-E677-4D41-9821-D489660ABAC1}"/>
          </ac:picMkLst>
        </pc:picChg>
        <pc:picChg chg="mod topLvl">
          <ac:chgData name="Rebecca Summer" userId="fb5c2836-fb10-433a-9b94-1447f06d1cbf" providerId="ADAL" clId="{1CA26DAC-6E85-4667-836F-1A4EEAF60CED}" dt="2021-09-27T08:37:20.152" v="1011" actId="1076"/>
          <ac:picMkLst>
            <pc:docMk/>
            <pc:sldMk cId="3574427042" sldId="291"/>
            <ac:picMk id="10" creationId="{918D7A17-5436-4103-AF3D-5074A3EAE75D}"/>
          </ac:picMkLst>
        </pc:picChg>
        <pc:picChg chg="del mod topLvl">
          <ac:chgData name="Rebecca Summer" userId="fb5c2836-fb10-433a-9b94-1447f06d1cbf" providerId="ADAL" clId="{1CA26DAC-6E85-4667-836F-1A4EEAF60CED}" dt="2021-09-27T08:42:21.346" v="1189" actId="478"/>
          <ac:picMkLst>
            <pc:docMk/>
            <pc:sldMk cId="3574427042" sldId="291"/>
            <ac:picMk id="11" creationId="{7C170F72-A297-4FEE-A055-4F996CDBB7FF}"/>
          </ac:picMkLst>
        </pc:picChg>
        <pc:picChg chg="add mod modCrop">
          <ac:chgData name="Rebecca Summer" userId="fb5c2836-fb10-433a-9b94-1447f06d1cbf" providerId="ADAL" clId="{1CA26DAC-6E85-4667-836F-1A4EEAF60CED}" dt="2021-09-27T08:49:36.188" v="1228" actId="1037"/>
          <ac:picMkLst>
            <pc:docMk/>
            <pc:sldMk cId="3574427042" sldId="291"/>
            <ac:picMk id="12" creationId="{752BC67F-2E5D-41DA-B5FA-39F02C1F78AF}"/>
          </ac:picMkLst>
        </pc:picChg>
        <pc:picChg chg="del mod ord topLvl">
          <ac:chgData name="Rebecca Summer" userId="fb5c2836-fb10-433a-9b94-1447f06d1cbf" providerId="ADAL" clId="{1CA26DAC-6E85-4667-836F-1A4EEAF60CED}" dt="2021-09-27T08:50:39.259" v="1236" actId="478"/>
          <ac:picMkLst>
            <pc:docMk/>
            <pc:sldMk cId="3574427042" sldId="291"/>
            <ac:picMk id="14" creationId="{97B065CA-E1E0-435B-9DAB-78E92F3C1E0B}"/>
          </ac:picMkLst>
        </pc:picChg>
        <pc:picChg chg="mod modCrop">
          <ac:chgData name="Rebecca Summer" userId="fb5c2836-fb10-433a-9b94-1447f06d1cbf" providerId="ADAL" clId="{1CA26DAC-6E85-4667-836F-1A4EEAF60CED}" dt="2021-09-27T08:34:54.320" v="782" actId="1076"/>
          <ac:picMkLst>
            <pc:docMk/>
            <pc:sldMk cId="3574427042" sldId="291"/>
            <ac:picMk id="18" creationId="{CED02826-7F1D-4866-B843-1EFB5B547275}"/>
          </ac:picMkLst>
        </pc:picChg>
        <pc:picChg chg="mod topLvl">
          <ac:chgData name="Rebecca Summer" userId="fb5c2836-fb10-433a-9b94-1447f06d1cbf" providerId="ADAL" clId="{1CA26DAC-6E85-4667-836F-1A4EEAF60CED}" dt="2021-09-27T08:38:10.225" v="1022" actId="1076"/>
          <ac:picMkLst>
            <pc:docMk/>
            <pc:sldMk cId="3574427042" sldId="291"/>
            <ac:picMk id="19" creationId="{2D6997AC-09A7-4A4E-B85B-F321072829C3}"/>
          </ac:picMkLst>
        </pc:picChg>
        <pc:picChg chg="add del mod">
          <ac:chgData name="Rebecca Summer" userId="fb5c2836-fb10-433a-9b94-1447f06d1cbf" providerId="ADAL" clId="{1CA26DAC-6E85-4667-836F-1A4EEAF60CED}" dt="2021-09-27T08:49:21.298" v="1217" actId="478"/>
          <ac:picMkLst>
            <pc:docMk/>
            <pc:sldMk cId="3574427042" sldId="291"/>
            <ac:picMk id="30" creationId="{E25B123B-A4C7-45FB-AF13-B9A981958541}"/>
          </ac:picMkLst>
        </pc:picChg>
        <pc:picChg chg="add mod modCrop">
          <ac:chgData name="Rebecca Summer" userId="fb5c2836-fb10-433a-9b94-1447f06d1cbf" providerId="ADAL" clId="{1CA26DAC-6E85-4667-836F-1A4EEAF60CED}" dt="2021-09-27T08:50:52.190" v="1238"/>
          <ac:picMkLst>
            <pc:docMk/>
            <pc:sldMk cId="3574427042" sldId="291"/>
            <ac:picMk id="32" creationId="{C4879D1D-6E31-4F2E-82D2-4A3A32954EE4}"/>
          </ac:picMkLst>
        </pc:picChg>
      </pc:sldChg>
      <pc:sldChg chg="del">
        <pc:chgData name="Rebecca Summer" userId="fb5c2836-fb10-433a-9b94-1447f06d1cbf" providerId="ADAL" clId="{1CA26DAC-6E85-4667-836F-1A4EEAF60CED}" dt="2021-09-27T08:18:36.003" v="7" actId="47"/>
        <pc:sldMkLst>
          <pc:docMk/>
          <pc:sldMk cId="351884955" sldId="292"/>
        </pc:sldMkLst>
      </pc:sldChg>
      <pc:sldChg chg="addSp delSp modSp add mod delAnim modAnim modNotesTx">
        <pc:chgData name="Rebecca Summer" userId="fb5c2836-fb10-433a-9b94-1447f06d1cbf" providerId="ADAL" clId="{1CA26DAC-6E85-4667-836F-1A4EEAF60CED}" dt="2021-09-27T10:41:34.225" v="1388" actId="20577"/>
        <pc:sldMkLst>
          <pc:docMk/>
          <pc:sldMk cId="3941327885" sldId="292"/>
        </pc:sldMkLst>
        <pc:spChg chg="del">
          <ac:chgData name="Rebecca Summer" userId="fb5c2836-fb10-433a-9b94-1447f06d1cbf" providerId="ADAL" clId="{1CA26DAC-6E85-4667-836F-1A4EEAF60CED}" dt="2021-09-27T10:36:20.734" v="1335" actId="478"/>
          <ac:spMkLst>
            <pc:docMk/>
            <pc:sldMk cId="3941327885" sldId="292"/>
            <ac:spMk id="15" creationId="{5534A4F5-5050-4256-8F7F-E81AB114DC4C}"/>
          </ac:spMkLst>
        </pc:spChg>
        <pc:spChg chg="mod">
          <ac:chgData name="Rebecca Summer" userId="fb5c2836-fb10-433a-9b94-1447f06d1cbf" providerId="ADAL" clId="{1CA26DAC-6E85-4667-836F-1A4EEAF60CED}" dt="2021-09-27T10:36:00.952" v="1330" actId="14100"/>
          <ac:spMkLst>
            <pc:docMk/>
            <pc:sldMk cId="3941327885" sldId="292"/>
            <ac:spMk id="19" creationId="{A9513061-853C-4F98-ACA3-8A6EF451F826}"/>
          </ac:spMkLst>
        </pc:spChg>
        <pc:spChg chg="add mod">
          <ac:chgData name="Rebecca Summer" userId="fb5c2836-fb10-433a-9b94-1447f06d1cbf" providerId="ADAL" clId="{1CA26DAC-6E85-4667-836F-1A4EEAF60CED}" dt="2021-09-27T10:38:34.745" v="1363" actId="164"/>
          <ac:spMkLst>
            <pc:docMk/>
            <pc:sldMk cId="3941327885" sldId="292"/>
            <ac:spMk id="20" creationId="{778C2675-BEF9-456E-804C-1C4E5A43554A}"/>
          </ac:spMkLst>
        </pc:spChg>
        <pc:spChg chg="del">
          <ac:chgData name="Rebecca Summer" userId="fb5c2836-fb10-433a-9b94-1447f06d1cbf" providerId="ADAL" clId="{1CA26DAC-6E85-4667-836F-1A4EEAF60CED}" dt="2021-09-27T10:37:27.294" v="1351" actId="478"/>
          <ac:spMkLst>
            <pc:docMk/>
            <pc:sldMk cId="3941327885" sldId="292"/>
            <ac:spMk id="21" creationId="{E7A67CCB-D081-4AB8-93BF-45C05963A1B5}"/>
          </ac:spMkLst>
        </pc:spChg>
        <pc:spChg chg="del mod">
          <ac:chgData name="Rebecca Summer" userId="fb5c2836-fb10-433a-9b94-1447f06d1cbf" providerId="ADAL" clId="{1CA26DAC-6E85-4667-836F-1A4EEAF60CED}" dt="2021-09-27T10:37:24.209" v="1350" actId="478"/>
          <ac:spMkLst>
            <pc:docMk/>
            <pc:sldMk cId="3941327885" sldId="292"/>
            <ac:spMk id="22" creationId="{29A5D1C2-2594-4678-8058-E3A8E5219CD8}"/>
          </ac:spMkLst>
        </pc:spChg>
        <pc:spChg chg="del">
          <ac:chgData name="Rebecca Summer" userId="fb5c2836-fb10-433a-9b94-1447f06d1cbf" providerId="ADAL" clId="{1CA26DAC-6E85-4667-836F-1A4EEAF60CED}" dt="2021-09-27T10:34:04.433" v="1246" actId="478"/>
          <ac:spMkLst>
            <pc:docMk/>
            <pc:sldMk cId="3941327885" sldId="292"/>
            <ac:spMk id="25" creationId="{E21D2011-BF8D-495F-9FDD-2D74D427F354}"/>
          </ac:spMkLst>
        </pc:spChg>
        <pc:spChg chg="del">
          <ac:chgData name="Rebecca Summer" userId="fb5c2836-fb10-433a-9b94-1447f06d1cbf" providerId="ADAL" clId="{1CA26DAC-6E85-4667-836F-1A4EEAF60CED}" dt="2021-09-27T10:37:10.019" v="1348" actId="21"/>
          <ac:spMkLst>
            <pc:docMk/>
            <pc:sldMk cId="3941327885" sldId="292"/>
            <ac:spMk id="26" creationId="{B2F235AC-CA7F-4888-9E8F-C2CEA44F6A03}"/>
          </ac:spMkLst>
        </pc:spChg>
        <pc:spChg chg="add mod topLvl">
          <ac:chgData name="Rebecca Summer" userId="fb5c2836-fb10-433a-9b94-1447f06d1cbf" providerId="ADAL" clId="{1CA26DAC-6E85-4667-836F-1A4EEAF60CED}" dt="2021-09-27T10:41:16.971" v="1383" actId="164"/>
          <ac:spMkLst>
            <pc:docMk/>
            <pc:sldMk cId="3941327885" sldId="292"/>
            <ac:spMk id="27" creationId="{5CCD637F-A37E-451B-AFCD-9555EB809302}"/>
          </ac:spMkLst>
        </pc:spChg>
        <pc:spChg chg="del">
          <ac:chgData name="Rebecca Summer" userId="fb5c2836-fb10-433a-9b94-1447f06d1cbf" providerId="ADAL" clId="{1CA26DAC-6E85-4667-836F-1A4EEAF60CED}" dt="2021-09-27T10:37:00.121" v="1344" actId="478"/>
          <ac:spMkLst>
            <pc:docMk/>
            <pc:sldMk cId="3941327885" sldId="292"/>
            <ac:spMk id="28" creationId="{95B64A03-D8B4-4B5A-AE97-0766939FF911}"/>
          </ac:spMkLst>
        </pc:spChg>
        <pc:spChg chg="add mod">
          <ac:chgData name="Rebecca Summer" userId="fb5c2836-fb10-433a-9b94-1447f06d1cbf" providerId="ADAL" clId="{1CA26DAC-6E85-4667-836F-1A4EEAF60CED}" dt="2021-09-27T10:41:16.971" v="1383" actId="164"/>
          <ac:spMkLst>
            <pc:docMk/>
            <pc:sldMk cId="3941327885" sldId="292"/>
            <ac:spMk id="33" creationId="{86DD926F-93DF-4541-B056-E8F234A54C4B}"/>
          </ac:spMkLst>
        </pc:spChg>
        <pc:grpChg chg="add mod">
          <ac:chgData name="Rebecca Summer" userId="fb5c2836-fb10-433a-9b94-1447f06d1cbf" providerId="ADAL" clId="{1CA26DAC-6E85-4667-836F-1A4EEAF60CED}" dt="2021-09-27T10:38:34.745" v="1363" actId="164"/>
          <ac:grpSpMkLst>
            <pc:docMk/>
            <pc:sldMk cId="3941327885" sldId="292"/>
            <ac:grpSpMk id="24" creationId="{303A7559-BC2A-4243-A51A-E759CC91E324}"/>
          </ac:grpSpMkLst>
        </pc:grpChg>
        <pc:grpChg chg="add del mod">
          <ac:chgData name="Rebecca Summer" userId="fb5c2836-fb10-433a-9b94-1447f06d1cbf" providerId="ADAL" clId="{1CA26DAC-6E85-4667-836F-1A4EEAF60CED}" dt="2021-09-27T10:40:31.830" v="1376" actId="165"/>
          <ac:grpSpMkLst>
            <pc:docMk/>
            <pc:sldMk cId="3941327885" sldId="292"/>
            <ac:grpSpMk id="32" creationId="{46DF9398-D989-4793-A248-22F8EDC00820}"/>
          </ac:grpSpMkLst>
        </pc:grpChg>
        <pc:grpChg chg="add mod">
          <ac:chgData name="Rebecca Summer" userId="fb5c2836-fb10-433a-9b94-1447f06d1cbf" providerId="ADAL" clId="{1CA26DAC-6E85-4667-836F-1A4EEAF60CED}" dt="2021-09-27T10:41:16.971" v="1383" actId="164"/>
          <ac:grpSpMkLst>
            <pc:docMk/>
            <pc:sldMk cId="3941327885" sldId="292"/>
            <ac:grpSpMk id="35" creationId="{DEE27E76-FD93-48EE-A54A-CB91A6414F33}"/>
          </ac:grpSpMkLst>
        </pc:grpChg>
        <pc:picChg chg="mod">
          <ac:chgData name="Rebecca Summer" userId="fb5c2836-fb10-433a-9b94-1447f06d1cbf" providerId="ADAL" clId="{1CA26DAC-6E85-4667-836F-1A4EEAF60CED}" dt="2021-09-27T10:37:07.384" v="1347" actId="1076"/>
          <ac:picMkLst>
            <pc:docMk/>
            <pc:sldMk cId="3941327885" sldId="292"/>
            <ac:picMk id="7" creationId="{430C62B7-AC76-454B-9B3A-21330BAA1766}"/>
          </ac:picMkLst>
        </pc:picChg>
        <pc:picChg chg="mod modCrop">
          <ac:chgData name="Rebecca Summer" userId="fb5c2836-fb10-433a-9b94-1447f06d1cbf" providerId="ADAL" clId="{1CA26DAC-6E85-4667-836F-1A4EEAF60CED}" dt="2021-09-27T10:37:54.831" v="1356" actId="1440"/>
          <ac:picMkLst>
            <pc:docMk/>
            <pc:sldMk cId="3941327885" sldId="292"/>
            <ac:picMk id="10" creationId="{BC2C560C-0481-4D4A-BE0A-DF711AA0DF9B}"/>
          </ac:picMkLst>
        </pc:picChg>
        <pc:picChg chg="del">
          <ac:chgData name="Rebecca Summer" userId="fb5c2836-fb10-433a-9b94-1447f06d1cbf" providerId="ADAL" clId="{1CA26DAC-6E85-4667-836F-1A4EEAF60CED}" dt="2021-09-27T10:33:33.279" v="1245" actId="478"/>
          <ac:picMkLst>
            <pc:docMk/>
            <pc:sldMk cId="3941327885" sldId="292"/>
            <ac:picMk id="18" creationId="{CED02826-7F1D-4866-B843-1EFB5B547275}"/>
          </ac:picMkLst>
        </pc:picChg>
        <pc:cxnChg chg="mod">
          <ac:chgData name="Rebecca Summer" userId="fb5c2836-fb10-433a-9b94-1447f06d1cbf" providerId="ADAL" clId="{1CA26DAC-6E85-4667-836F-1A4EEAF60CED}" dt="2021-09-27T10:37:59.025" v="1357" actId="14100"/>
          <ac:cxnSpMkLst>
            <pc:docMk/>
            <pc:sldMk cId="3941327885" sldId="292"/>
            <ac:cxnSpMk id="16" creationId="{2BE00092-3279-44D1-8A7D-97FB95AFB5EC}"/>
          </ac:cxnSpMkLst>
        </pc:cxnChg>
        <pc:cxnChg chg="add mod">
          <ac:chgData name="Rebecca Summer" userId="fb5c2836-fb10-433a-9b94-1447f06d1cbf" providerId="ADAL" clId="{1CA26DAC-6E85-4667-836F-1A4EEAF60CED}" dt="2021-09-27T10:38:34.745" v="1363" actId="164"/>
          <ac:cxnSpMkLst>
            <pc:docMk/>
            <pc:sldMk cId="3941327885" sldId="292"/>
            <ac:cxnSpMk id="23" creationId="{691115E6-F4C7-4D74-B114-3C6C74357D79}"/>
          </ac:cxnSpMkLst>
        </pc:cxnChg>
        <pc:cxnChg chg="add mod topLvl">
          <ac:chgData name="Rebecca Summer" userId="fb5c2836-fb10-433a-9b94-1447f06d1cbf" providerId="ADAL" clId="{1CA26DAC-6E85-4667-836F-1A4EEAF60CED}" dt="2021-09-27T10:41:16.971" v="1383" actId="164"/>
          <ac:cxnSpMkLst>
            <pc:docMk/>
            <pc:sldMk cId="3941327885" sldId="292"/>
            <ac:cxnSpMk id="29" creationId="{7D18E3E6-0515-4479-95F8-B0894AE76208}"/>
          </ac:cxnSpMkLst>
        </pc:cxnChg>
      </pc:sldChg>
      <pc:sldChg chg="addSp delSp modSp add mod delAnim modAnim modNotesTx">
        <pc:chgData name="Rebecca Summer" userId="fb5c2836-fb10-433a-9b94-1447f06d1cbf" providerId="ADAL" clId="{1CA26DAC-6E85-4667-836F-1A4EEAF60CED}" dt="2021-09-27T11:39:16.654" v="2049"/>
        <pc:sldMkLst>
          <pc:docMk/>
          <pc:sldMk cId="4272687020" sldId="293"/>
        </pc:sldMkLst>
        <pc:spChg chg="mod">
          <ac:chgData name="Rebecca Summer" userId="fb5c2836-fb10-433a-9b94-1447f06d1cbf" providerId="ADAL" clId="{1CA26DAC-6E85-4667-836F-1A4EEAF60CED}" dt="2021-09-27T10:42:00.351" v="1389" actId="20577"/>
          <ac:spMkLst>
            <pc:docMk/>
            <pc:sldMk cId="4272687020" sldId="293"/>
            <ac:spMk id="6" creationId="{E62588E9-EA66-421A-9377-37D8CFDB7762}"/>
          </ac:spMkLst>
        </pc:spChg>
        <pc:spChg chg="del mod">
          <ac:chgData name="Rebecca Summer" userId="fb5c2836-fb10-433a-9b94-1447f06d1cbf" providerId="ADAL" clId="{1CA26DAC-6E85-4667-836F-1A4EEAF60CED}" dt="2021-09-27T11:11:46.180" v="1575" actId="478"/>
          <ac:spMkLst>
            <pc:docMk/>
            <pc:sldMk cId="4272687020" sldId="293"/>
            <ac:spMk id="15" creationId="{5534A4F5-5050-4256-8F7F-E81AB114DC4C}"/>
          </ac:spMkLst>
        </pc:spChg>
        <pc:spChg chg="mod">
          <ac:chgData name="Rebecca Summer" userId="fb5c2836-fb10-433a-9b94-1447f06d1cbf" providerId="ADAL" clId="{1CA26DAC-6E85-4667-836F-1A4EEAF60CED}" dt="2021-09-27T10:42:39.838" v="1406" actId="27636"/>
          <ac:spMkLst>
            <pc:docMk/>
            <pc:sldMk cId="4272687020" sldId="293"/>
            <ac:spMk id="19" creationId="{A9513061-853C-4F98-ACA3-8A6EF451F826}"/>
          </ac:spMkLst>
        </pc:spChg>
        <pc:spChg chg="mod">
          <ac:chgData name="Rebecca Summer" userId="fb5c2836-fb10-433a-9b94-1447f06d1cbf" providerId="ADAL" clId="{1CA26DAC-6E85-4667-836F-1A4EEAF60CED}" dt="2021-09-27T11:11:05.194" v="1558" actId="164"/>
          <ac:spMkLst>
            <pc:docMk/>
            <pc:sldMk cId="4272687020" sldId="293"/>
            <ac:spMk id="20" creationId="{B7CFED89-E1EC-47EA-8D24-CFF8B34AD158}"/>
          </ac:spMkLst>
        </pc:spChg>
        <pc:spChg chg="add del mod">
          <ac:chgData name="Rebecca Summer" userId="fb5c2836-fb10-433a-9b94-1447f06d1cbf" providerId="ADAL" clId="{1CA26DAC-6E85-4667-836F-1A4EEAF60CED}" dt="2021-09-27T10:42:45.652" v="1407" actId="478"/>
          <ac:spMkLst>
            <pc:docMk/>
            <pc:sldMk cId="4272687020" sldId="293"/>
            <ac:spMk id="21" creationId="{148C28B6-13D1-4256-B45C-43A6892346D1}"/>
          </ac:spMkLst>
        </pc:spChg>
        <pc:spChg chg="del mod">
          <ac:chgData name="Rebecca Summer" userId="fb5c2836-fb10-433a-9b94-1447f06d1cbf" providerId="ADAL" clId="{1CA26DAC-6E85-4667-836F-1A4EEAF60CED}" dt="2021-09-27T11:12:17.343" v="1582" actId="478"/>
          <ac:spMkLst>
            <pc:docMk/>
            <pc:sldMk cId="4272687020" sldId="293"/>
            <ac:spMk id="22" creationId="{29A5D1C2-2594-4678-8058-E3A8E5219CD8}"/>
          </ac:spMkLst>
        </pc:spChg>
        <pc:spChg chg="del mod">
          <ac:chgData name="Rebecca Summer" userId="fb5c2836-fb10-433a-9b94-1447f06d1cbf" providerId="ADAL" clId="{1CA26DAC-6E85-4667-836F-1A4EEAF60CED}" dt="2021-09-27T11:17:34.357" v="1616" actId="478"/>
          <ac:spMkLst>
            <pc:docMk/>
            <pc:sldMk cId="4272687020" sldId="293"/>
            <ac:spMk id="23" creationId="{A07383D9-76CC-4F3E-975E-3F68496F3147}"/>
          </ac:spMkLst>
        </pc:spChg>
        <pc:spChg chg="del">
          <ac:chgData name="Rebecca Summer" userId="fb5c2836-fb10-433a-9b94-1447f06d1cbf" providerId="ADAL" clId="{1CA26DAC-6E85-4667-836F-1A4EEAF60CED}" dt="2021-09-27T10:43:47.596" v="1420" actId="478"/>
          <ac:spMkLst>
            <pc:docMk/>
            <pc:sldMk cId="4272687020" sldId="293"/>
            <ac:spMk id="25" creationId="{E21D2011-BF8D-495F-9FDD-2D74D427F354}"/>
          </ac:spMkLst>
        </pc:spChg>
        <pc:spChg chg="del mod">
          <ac:chgData name="Rebecca Summer" userId="fb5c2836-fb10-433a-9b94-1447f06d1cbf" providerId="ADAL" clId="{1CA26DAC-6E85-4667-836F-1A4EEAF60CED}" dt="2021-09-27T11:17:36.470" v="1617" actId="478"/>
          <ac:spMkLst>
            <pc:docMk/>
            <pc:sldMk cId="4272687020" sldId="293"/>
            <ac:spMk id="26" creationId="{B2F235AC-CA7F-4888-9E8F-C2CEA44F6A03}"/>
          </ac:spMkLst>
        </pc:spChg>
        <pc:spChg chg="add mod">
          <ac:chgData name="Rebecca Summer" userId="fb5c2836-fb10-433a-9b94-1447f06d1cbf" providerId="ADAL" clId="{1CA26DAC-6E85-4667-836F-1A4EEAF60CED}" dt="2021-09-27T10:44:54.792" v="1430" actId="164"/>
          <ac:spMkLst>
            <pc:docMk/>
            <pc:sldMk cId="4272687020" sldId="293"/>
            <ac:spMk id="27" creationId="{5790240D-4D9A-4486-8771-90225031B053}"/>
          </ac:spMkLst>
        </pc:spChg>
        <pc:spChg chg="add mod">
          <ac:chgData name="Rebecca Summer" userId="fb5c2836-fb10-433a-9b94-1447f06d1cbf" providerId="ADAL" clId="{1CA26DAC-6E85-4667-836F-1A4EEAF60CED}" dt="2021-09-27T11:11:05.194" v="1558" actId="164"/>
          <ac:spMkLst>
            <pc:docMk/>
            <pc:sldMk cId="4272687020" sldId="293"/>
            <ac:spMk id="29" creationId="{0AA409B5-316E-43E7-8FB9-CAA07D1E143B}"/>
          </ac:spMkLst>
        </pc:spChg>
        <pc:spChg chg="add mod">
          <ac:chgData name="Rebecca Summer" userId="fb5c2836-fb10-433a-9b94-1447f06d1cbf" providerId="ADAL" clId="{1CA26DAC-6E85-4667-836F-1A4EEAF60CED}" dt="2021-09-27T11:18:53.306" v="1623" actId="164"/>
          <ac:spMkLst>
            <pc:docMk/>
            <pc:sldMk cId="4272687020" sldId="293"/>
            <ac:spMk id="34" creationId="{BFB0F30D-D480-4BFA-9995-B1CD59C9955C}"/>
          </ac:spMkLst>
        </pc:spChg>
        <pc:spChg chg="add mod">
          <ac:chgData name="Rebecca Summer" userId="fb5c2836-fb10-433a-9b94-1447f06d1cbf" providerId="ADAL" clId="{1CA26DAC-6E85-4667-836F-1A4EEAF60CED}" dt="2021-09-27T11:16:18.930" v="1597" actId="164"/>
          <ac:spMkLst>
            <pc:docMk/>
            <pc:sldMk cId="4272687020" sldId="293"/>
            <ac:spMk id="35" creationId="{F03BB6A5-02A7-4084-95E6-656098564A85}"/>
          </ac:spMkLst>
        </pc:spChg>
        <pc:spChg chg="add mod">
          <ac:chgData name="Rebecca Summer" userId="fb5c2836-fb10-433a-9b94-1447f06d1cbf" providerId="ADAL" clId="{1CA26DAC-6E85-4667-836F-1A4EEAF60CED}" dt="2021-09-27T11:19:50.155" v="1630" actId="164"/>
          <ac:spMkLst>
            <pc:docMk/>
            <pc:sldMk cId="4272687020" sldId="293"/>
            <ac:spMk id="42" creationId="{FC45FC08-5952-4310-9FDE-F4D9FD4B1462}"/>
          </ac:spMkLst>
        </pc:spChg>
        <pc:spChg chg="mod">
          <ac:chgData name="Rebecca Summer" userId="fb5c2836-fb10-433a-9b94-1447f06d1cbf" providerId="ADAL" clId="{1CA26DAC-6E85-4667-836F-1A4EEAF60CED}" dt="2021-09-27T11:38:49.802" v="2046"/>
          <ac:spMkLst>
            <pc:docMk/>
            <pc:sldMk cId="4272687020" sldId="293"/>
            <ac:spMk id="50" creationId="{6949CEBA-F132-49C2-9AF4-17008D05E133}"/>
          </ac:spMkLst>
        </pc:spChg>
        <pc:grpChg chg="add mod">
          <ac:chgData name="Rebecca Summer" userId="fb5c2836-fb10-433a-9b94-1447f06d1cbf" providerId="ADAL" clId="{1CA26DAC-6E85-4667-836F-1A4EEAF60CED}" dt="2021-09-27T10:44:54.792" v="1430" actId="164"/>
          <ac:grpSpMkLst>
            <pc:docMk/>
            <pc:sldMk cId="4272687020" sldId="293"/>
            <ac:grpSpMk id="9" creationId="{E8C84BF4-2B9D-4C27-803A-CE94DA55C850}"/>
          </ac:grpSpMkLst>
        </pc:grpChg>
        <pc:grpChg chg="add mod">
          <ac:chgData name="Rebecca Summer" userId="fb5c2836-fb10-433a-9b94-1447f06d1cbf" providerId="ADAL" clId="{1CA26DAC-6E85-4667-836F-1A4EEAF60CED}" dt="2021-09-27T11:11:05.194" v="1558" actId="164"/>
          <ac:grpSpMkLst>
            <pc:docMk/>
            <pc:sldMk cId="4272687020" sldId="293"/>
            <ac:grpSpMk id="33" creationId="{919D2582-049D-4944-8D9E-698B06CC5CC3}"/>
          </ac:grpSpMkLst>
        </pc:grpChg>
        <pc:grpChg chg="add mod">
          <ac:chgData name="Rebecca Summer" userId="fb5c2836-fb10-433a-9b94-1447f06d1cbf" providerId="ADAL" clId="{1CA26DAC-6E85-4667-836F-1A4EEAF60CED}" dt="2021-09-27T11:16:18.930" v="1597" actId="164"/>
          <ac:grpSpMkLst>
            <pc:docMk/>
            <pc:sldMk cId="4272687020" sldId="293"/>
            <ac:grpSpMk id="41" creationId="{9BD63D84-77D6-45DA-B79C-4E3F55DA2FB3}"/>
          </ac:grpSpMkLst>
        </pc:grpChg>
        <pc:grpChg chg="add mod">
          <ac:chgData name="Rebecca Summer" userId="fb5c2836-fb10-433a-9b94-1447f06d1cbf" providerId="ADAL" clId="{1CA26DAC-6E85-4667-836F-1A4EEAF60CED}" dt="2021-09-27T11:18:53.306" v="1623" actId="164"/>
          <ac:grpSpMkLst>
            <pc:docMk/>
            <pc:sldMk cId="4272687020" sldId="293"/>
            <ac:grpSpMk id="45" creationId="{7A48743F-D9C0-4415-90B9-168920DBCF2D}"/>
          </ac:grpSpMkLst>
        </pc:grpChg>
        <pc:grpChg chg="add mod">
          <ac:chgData name="Rebecca Summer" userId="fb5c2836-fb10-433a-9b94-1447f06d1cbf" providerId="ADAL" clId="{1CA26DAC-6E85-4667-836F-1A4EEAF60CED}" dt="2021-09-27T11:19:50.155" v="1630" actId="164"/>
          <ac:grpSpMkLst>
            <pc:docMk/>
            <pc:sldMk cId="4272687020" sldId="293"/>
            <ac:grpSpMk id="48" creationId="{5A70D7E0-E280-415D-A603-B5E348C1B658}"/>
          </ac:grpSpMkLst>
        </pc:grpChg>
        <pc:grpChg chg="add mod">
          <ac:chgData name="Rebecca Summer" userId="fb5c2836-fb10-433a-9b94-1447f06d1cbf" providerId="ADAL" clId="{1CA26DAC-6E85-4667-836F-1A4EEAF60CED}" dt="2021-09-27T11:39:10.132" v="2048" actId="1076"/>
          <ac:grpSpMkLst>
            <pc:docMk/>
            <pc:sldMk cId="4272687020" sldId="293"/>
            <ac:grpSpMk id="49" creationId="{5ABBB054-EA5D-49F2-AFA9-E9888F4DBE70}"/>
          </ac:grpSpMkLst>
        </pc:grpChg>
        <pc:picChg chg="del">
          <ac:chgData name="Rebecca Summer" userId="fb5c2836-fb10-433a-9b94-1447f06d1cbf" providerId="ADAL" clId="{1CA26DAC-6E85-4667-836F-1A4EEAF60CED}" dt="2021-09-27T10:43:51.378" v="1421" actId="478"/>
          <ac:picMkLst>
            <pc:docMk/>
            <pc:sldMk cId="4272687020" sldId="293"/>
            <ac:picMk id="7" creationId="{430C62B7-AC76-454B-9B3A-21330BAA1766}"/>
          </ac:picMkLst>
        </pc:picChg>
        <pc:picChg chg="del mod">
          <ac:chgData name="Rebecca Summer" userId="fb5c2836-fb10-433a-9b94-1447f06d1cbf" providerId="ADAL" clId="{1CA26DAC-6E85-4667-836F-1A4EEAF60CED}" dt="2021-09-27T11:11:49.238" v="1576" actId="478"/>
          <ac:picMkLst>
            <pc:docMk/>
            <pc:sldMk cId="4272687020" sldId="293"/>
            <ac:picMk id="8" creationId="{B6F0A8F7-8A37-49C4-82CC-47852705F446}"/>
          </ac:picMkLst>
        </pc:picChg>
        <pc:picChg chg="del mod">
          <ac:chgData name="Rebecca Summer" userId="fb5c2836-fb10-433a-9b94-1447f06d1cbf" providerId="ADAL" clId="{1CA26DAC-6E85-4667-836F-1A4EEAF60CED}" dt="2021-09-27T11:17:38.119" v="1618" actId="478"/>
          <ac:picMkLst>
            <pc:docMk/>
            <pc:sldMk cId="4272687020" sldId="293"/>
            <ac:picMk id="11" creationId="{03B11C74-7B69-4CEF-8A4B-8C981422DE3A}"/>
          </ac:picMkLst>
        </pc:picChg>
        <pc:picChg chg="add mod modCrop">
          <ac:chgData name="Rebecca Summer" userId="fb5c2836-fb10-433a-9b94-1447f06d1cbf" providerId="ADAL" clId="{1CA26DAC-6E85-4667-836F-1A4EEAF60CED}" dt="2021-09-27T11:11:05.194" v="1558" actId="164"/>
          <ac:picMkLst>
            <pc:docMk/>
            <pc:sldMk cId="4272687020" sldId="293"/>
            <ac:picMk id="12" creationId="{29C083BA-D26F-4060-851A-A33D3BD26756}"/>
          </ac:picMkLst>
        </pc:picChg>
        <pc:picChg chg="del mod">
          <ac:chgData name="Rebecca Summer" userId="fb5c2836-fb10-433a-9b94-1447f06d1cbf" providerId="ADAL" clId="{1CA26DAC-6E85-4667-836F-1A4EEAF60CED}" dt="2021-09-27T11:19:07.574" v="1625" actId="478"/>
          <ac:picMkLst>
            <pc:docMk/>
            <pc:sldMk cId="4272687020" sldId="293"/>
            <ac:picMk id="13" creationId="{89BC7F57-E921-43C8-83AC-696C7B49E498}"/>
          </ac:picMkLst>
        </pc:picChg>
        <pc:picChg chg="add mod">
          <ac:chgData name="Rebecca Summer" userId="fb5c2836-fb10-433a-9b94-1447f06d1cbf" providerId="ADAL" clId="{1CA26DAC-6E85-4667-836F-1A4EEAF60CED}" dt="2021-09-27T11:11:05.194" v="1558" actId="164"/>
          <ac:picMkLst>
            <pc:docMk/>
            <pc:sldMk cId="4272687020" sldId="293"/>
            <ac:picMk id="18" creationId="{82E89CBC-2D7E-444D-8CE4-72C55D1264BE}"/>
          </ac:picMkLst>
        </pc:picChg>
        <pc:picChg chg="add mod">
          <ac:chgData name="Rebecca Summer" userId="fb5c2836-fb10-433a-9b94-1447f06d1cbf" providerId="ADAL" clId="{1CA26DAC-6E85-4667-836F-1A4EEAF60CED}" dt="2021-09-27T10:43:58.713" v="1422" actId="1076"/>
          <ac:picMkLst>
            <pc:docMk/>
            <pc:sldMk cId="4272687020" sldId="293"/>
            <ac:picMk id="24" creationId="{99B4723B-E60D-4E2F-9960-0A9887B1E25C}"/>
          </ac:picMkLst>
        </pc:picChg>
        <pc:picChg chg="add mod">
          <ac:chgData name="Rebecca Summer" userId="fb5c2836-fb10-433a-9b94-1447f06d1cbf" providerId="ADAL" clId="{1CA26DAC-6E85-4667-836F-1A4EEAF60CED}" dt="2021-09-27T11:16:18.930" v="1597" actId="164"/>
          <ac:picMkLst>
            <pc:docMk/>
            <pc:sldMk cId="4272687020" sldId="293"/>
            <ac:picMk id="37" creationId="{3820A675-84B1-4768-AF29-E5A34C0527E2}"/>
          </ac:picMkLst>
        </pc:picChg>
        <pc:picChg chg="add mod">
          <ac:chgData name="Rebecca Summer" userId="fb5c2836-fb10-433a-9b94-1447f06d1cbf" providerId="ADAL" clId="{1CA26DAC-6E85-4667-836F-1A4EEAF60CED}" dt="2021-09-27T11:18:53.306" v="1623" actId="164"/>
          <ac:picMkLst>
            <pc:docMk/>
            <pc:sldMk cId="4272687020" sldId="293"/>
            <ac:picMk id="44" creationId="{3D169D95-3D0E-4578-9195-5A14F7943400}"/>
          </ac:picMkLst>
        </pc:picChg>
        <pc:picChg chg="add mod">
          <ac:chgData name="Rebecca Summer" userId="fb5c2836-fb10-433a-9b94-1447f06d1cbf" providerId="ADAL" clId="{1CA26DAC-6E85-4667-836F-1A4EEAF60CED}" dt="2021-09-27T11:19:50.155" v="1630" actId="164"/>
          <ac:picMkLst>
            <pc:docMk/>
            <pc:sldMk cId="4272687020" sldId="293"/>
            <ac:picMk id="47" creationId="{CFF63AFA-97F2-4110-A0C7-F6876358772C}"/>
          </ac:picMkLst>
        </pc:picChg>
        <pc:picChg chg="mod">
          <ac:chgData name="Rebecca Summer" userId="fb5c2836-fb10-433a-9b94-1447f06d1cbf" providerId="ADAL" clId="{1CA26DAC-6E85-4667-836F-1A4EEAF60CED}" dt="2021-09-27T11:38:49.802" v="2046"/>
          <ac:picMkLst>
            <pc:docMk/>
            <pc:sldMk cId="4272687020" sldId="293"/>
            <ac:picMk id="51" creationId="{80210E7F-291D-4E89-884F-AB079C12CFED}"/>
          </ac:picMkLst>
        </pc:picChg>
        <pc:cxnChg chg="add mod">
          <ac:chgData name="Rebecca Summer" userId="fb5c2836-fb10-433a-9b94-1447f06d1cbf" providerId="ADAL" clId="{1CA26DAC-6E85-4667-836F-1A4EEAF60CED}" dt="2021-09-27T10:44:54.792" v="1430" actId="164"/>
          <ac:cxnSpMkLst>
            <pc:docMk/>
            <pc:sldMk cId="4272687020" sldId="293"/>
            <ac:cxnSpMk id="28" creationId="{3A7F51B8-9F69-4FDB-B60A-3A77EF705271}"/>
          </ac:cxnSpMkLst>
        </pc:cxnChg>
        <pc:cxnChg chg="add mod">
          <ac:chgData name="Rebecca Summer" userId="fb5c2836-fb10-433a-9b94-1447f06d1cbf" providerId="ADAL" clId="{1CA26DAC-6E85-4667-836F-1A4EEAF60CED}" dt="2021-09-27T11:10:42.099" v="1557" actId="14100"/>
          <ac:cxnSpMkLst>
            <pc:docMk/>
            <pc:sldMk cId="4272687020" sldId="293"/>
            <ac:cxnSpMk id="30" creationId="{243D0F10-3A25-4A85-B8F5-964751B1BFFF}"/>
          </ac:cxnSpMkLst>
        </pc:cxnChg>
        <pc:cxnChg chg="add mod">
          <ac:chgData name="Rebecca Summer" userId="fb5c2836-fb10-433a-9b94-1447f06d1cbf" providerId="ADAL" clId="{1CA26DAC-6E85-4667-836F-1A4EEAF60CED}" dt="2021-09-27T11:16:09.481" v="1596" actId="14100"/>
          <ac:cxnSpMkLst>
            <pc:docMk/>
            <pc:sldMk cId="4272687020" sldId="293"/>
            <ac:cxnSpMk id="38" creationId="{9B8110C9-4E47-44D3-9AB7-51372E4D26F6}"/>
          </ac:cxnSpMkLst>
        </pc:cxnChg>
      </pc:sldChg>
      <pc:sldChg chg="addSp delSp modSp add mod delAnim modAnim">
        <pc:chgData name="Rebecca Summer" userId="fb5c2836-fb10-433a-9b94-1447f06d1cbf" providerId="ADAL" clId="{1CA26DAC-6E85-4667-836F-1A4EEAF60CED}" dt="2021-09-27T11:32:59.205" v="1881" actId="14100"/>
        <pc:sldMkLst>
          <pc:docMk/>
          <pc:sldMk cId="1400819495" sldId="294"/>
        </pc:sldMkLst>
        <pc:spChg chg="del mod">
          <ac:chgData name="Rebecca Summer" userId="fb5c2836-fb10-433a-9b94-1447f06d1cbf" providerId="ADAL" clId="{1CA26DAC-6E85-4667-836F-1A4EEAF60CED}" dt="2021-09-27T11:27:36.571" v="1802" actId="478"/>
          <ac:spMkLst>
            <pc:docMk/>
            <pc:sldMk cId="1400819495" sldId="294"/>
            <ac:spMk id="15" creationId="{5534A4F5-5050-4256-8F7F-E81AB114DC4C}"/>
          </ac:spMkLst>
        </pc:spChg>
        <pc:spChg chg="add mod">
          <ac:chgData name="Rebecca Summer" userId="fb5c2836-fb10-433a-9b94-1447f06d1cbf" providerId="ADAL" clId="{1CA26DAC-6E85-4667-836F-1A4EEAF60CED}" dt="2021-09-27T11:30:03.620" v="1857" actId="14100"/>
          <ac:spMkLst>
            <pc:docMk/>
            <pc:sldMk cId="1400819495" sldId="294"/>
            <ac:spMk id="17" creationId="{C9809C5E-8AC2-4F24-A905-9B5F12CAD3B4}"/>
          </ac:spMkLst>
        </pc:spChg>
        <pc:spChg chg="mod">
          <ac:chgData name="Rebecca Summer" userId="fb5c2836-fb10-433a-9b94-1447f06d1cbf" providerId="ADAL" clId="{1CA26DAC-6E85-4667-836F-1A4EEAF60CED}" dt="2021-09-27T11:30:54.404" v="1866" actId="14100"/>
          <ac:spMkLst>
            <pc:docMk/>
            <pc:sldMk cId="1400819495" sldId="294"/>
            <ac:spMk id="19" creationId="{A9513061-853C-4F98-ACA3-8A6EF451F826}"/>
          </ac:spMkLst>
        </pc:spChg>
        <pc:spChg chg="del mod">
          <ac:chgData name="Rebecca Summer" userId="fb5c2836-fb10-433a-9b94-1447f06d1cbf" providerId="ADAL" clId="{1CA26DAC-6E85-4667-836F-1A4EEAF60CED}" dt="2021-09-27T11:28:57.328" v="1850" actId="478"/>
          <ac:spMkLst>
            <pc:docMk/>
            <pc:sldMk cId="1400819495" sldId="294"/>
            <ac:spMk id="22" creationId="{29A5D1C2-2594-4678-8058-E3A8E5219CD8}"/>
          </ac:spMkLst>
        </pc:spChg>
        <pc:spChg chg="add mod">
          <ac:chgData name="Rebecca Summer" userId="fb5c2836-fb10-433a-9b94-1447f06d1cbf" providerId="ADAL" clId="{1CA26DAC-6E85-4667-836F-1A4EEAF60CED}" dt="2021-09-27T11:31:34.091" v="1875" actId="20577"/>
          <ac:spMkLst>
            <pc:docMk/>
            <pc:sldMk cId="1400819495" sldId="294"/>
            <ac:spMk id="24" creationId="{B320B3DA-E1CD-45D6-95CA-695B84B6C451}"/>
          </ac:spMkLst>
        </pc:spChg>
        <pc:spChg chg="del">
          <ac:chgData name="Rebecca Summer" userId="fb5c2836-fb10-433a-9b94-1447f06d1cbf" providerId="ADAL" clId="{1CA26DAC-6E85-4667-836F-1A4EEAF60CED}" dt="2021-09-27T11:27:40.517" v="1803" actId="478"/>
          <ac:spMkLst>
            <pc:docMk/>
            <pc:sldMk cId="1400819495" sldId="294"/>
            <ac:spMk id="25" creationId="{E21D2011-BF8D-495F-9FDD-2D74D427F354}"/>
          </ac:spMkLst>
        </pc:spChg>
        <pc:spChg chg="del mod">
          <ac:chgData name="Rebecca Summer" userId="fb5c2836-fb10-433a-9b94-1447f06d1cbf" providerId="ADAL" clId="{1CA26DAC-6E85-4667-836F-1A4EEAF60CED}" dt="2021-09-27T11:24:07.114" v="1674" actId="478"/>
          <ac:spMkLst>
            <pc:docMk/>
            <pc:sldMk cId="1400819495" sldId="294"/>
            <ac:spMk id="26" creationId="{B2F235AC-CA7F-4888-9E8F-C2CEA44F6A03}"/>
          </ac:spMkLst>
        </pc:spChg>
        <pc:picChg chg="del">
          <ac:chgData name="Rebecca Summer" userId="fb5c2836-fb10-433a-9b94-1447f06d1cbf" providerId="ADAL" clId="{1CA26DAC-6E85-4667-836F-1A4EEAF60CED}" dt="2021-09-27T11:25:08.663" v="1772" actId="478"/>
          <ac:picMkLst>
            <pc:docMk/>
            <pc:sldMk cId="1400819495" sldId="294"/>
            <ac:picMk id="7" creationId="{430C62B7-AC76-454B-9B3A-21330BAA1766}"/>
          </ac:picMkLst>
        </pc:picChg>
        <pc:picChg chg="mod">
          <ac:chgData name="Rebecca Summer" userId="fb5c2836-fb10-433a-9b94-1447f06d1cbf" providerId="ADAL" clId="{1CA26DAC-6E85-4667-836F-1A4EEAF60CED}" dt="2021-09-27T11:26:03.156" v="1782" actId="1076"/>
          <ac:picMkLst>
            <pc:docMk/>
            <pc:sldMk cId="1400819495" sldId="294"/>
            <ac:picMk id="23" creationId="{AAEE248E-D76E-4F51-9170-33E5246B2161}"/>
          </ac:picMkLst>
        </pc:picChg>
        <pc:cxnChg chg="add mod">
          <ac:chgData name="Rebecca Summer" userId="fb5c2836-fb10-433a-9b94-1447f06d1cbf" providerId="ADAL" clId="{1CA26DAC-6E85-4667-836F-1A4EEAF60CED}" dt="2021-09-27T11:31:01.221" v="1867" actId="14100"/>
          <ac:cxnSpMkLst>
            <pc:docMk/>
            <pc:sldMk cId="1400819495" sldId="294"/>
            <ac:cxnSpMk id="14" creationId="{A68BF944-4AF2-431D-AF81-32B0C050EDC0}"/>
          </ac:cxnSpMkLst>
        </pc:cxnChg>
        <pc:cxnChg chg="add mod">
          <ac:chgData name="Rebecca Summer" userId="fb5c2836-fb10-433a-9b94-1447f06d1cbf" providerId="ADAL" clId="{1CA26DAC-6E85-4667-836F-1A4EEAF60CED}" dt="2021-09-27T11:30:08.249" v="1858" actId="14100"/>
          <ac:cxnSpMkLst>
            <pc:docMk/>
            <pc:sldMk cId="1400819495" sldId="294"/>
            <ac:cxnSpMk id="18" creationId="{42B83530-0A46-4556-9D5C-36642E13D7C9}"/>
          </ac:cxnSpMkLst>
        </pc:cxnChg>
        <pc:cxnChg chg="add mod">
          <ac:chgData name="Rebecca Summer" userId="fb5c2836-fb10-433a-9b94-1447f06d1cbf" providerId="ADAL" clId="{1CA26DAC-6E85-4667-836F-1A4EEAF60CED}" dt="2021-09-27T11:32:59.205" v="1881" actId="14100"/>
          <ac:cxnSpMkLst>
            <pc:docMk/>
            <pc:sldMk cId="1400819495" sldId="294"/>
            <ac:cxnSpMk id="27" creationId="{7B0D2124-5C77-4D06-A577-94B345DD3D53}"/>
          </ac:cxnSpMkLst>
        </pc:cxnChg>
      </pc:sldChg>
      <pc:sldChg chg="addSp delSp modSp add mod delAnim modAnim">
        <pc:chgData name="Rebecca Summer" userId="fb5c2836-fb10-433a-9b94-1447f06d1cbf" providerId="ADAL" clId="{1CA26DAC-6E85-4667-836F-1A4EEAF60CED}" dt="2021-09-27T11:40:08.141" v="2056"/>
        <pc:sldMkLst>
          <pc:docMk/>
          <pc:sldMk cId="410387985" sldId="295"/>
        </pc:sldMkLst>
        <pc:spChg chg="mod">
          <ac:chgData name="Rebecca Summer" userId="fb5c2836-fb10-433a-9b94-1447f06d1cbf" providerId="ADAL" clId="{1CA26DAC-6E85-4667-836F-1A4EEAF60CED}" dt="2021-09-27T11:33:27.532" v="1882" actId="20577"/>
          <ac:spMkLst>
            <pc:docMk/>
            <pc:sldMk cId="410387985" sldId="295"/>
            <ac:spMk id="6" creationId="{E62588E9-EA66-421A-9377-37D8CFDB7762}"/>
          </ac:spMkLst>
        </pc:spChg>
        <pc:spChg chg="del mod">
          <ac:chgData name="Rebecca Summer" userId="fb5c2836-fb10-433a-9b94-1447f06d1cbf" providerId="ADAL" clId="{1CA26DAC-6E85-4667-836F-1A4EEAF60CED}" dt="2021-09-27T11:34:14.038" v="1896" actId="478"/>
          <ac:spMkLst>
            <pc:docMk/>
            <pc:sldMk cId="410387985" sldId="295"/>
            <ac:spMk id="15" creationId="{5534A4F5-5050-4256-8F7F-E81AB114DC4C}"/>
          </ac:spMkLst>
        </pc:spChg>
        <pc:spChg chg="add mod">
          <ac:chgData name="Rebecca Summer" userId="fb5c2836-fb10-433a-9b94-1447f06d1cbf" providerId="ADAL" clId="{1CA26DAC-6E85-4667-836F-1A4EEAF60CED}" dt="2021-09-27T11:35:16.735" v="2010" actId="20577"/>
          <ac:spMkLst>
            <pc:docMk/>
            <pc:sldMk cId="410387985" sldId="295"/>
            <ac:spMk id="17" creationId="{DCA9E903-C6E7-49B5-B756-B233C47140ED}"/>
          </ac:spMkLst>
        </pc:spChg>
        <pc:spChg chg="mod">
          <ac:chgData name="Rebecca Summer" userId="fb5c2836-fb10-433a-9b94-1447f06d1cbf" providerId="ADAL" clId="{1CA26DAC-6E85-4667-836F-1A4EEAF60CED}" dt="2021-09-27T11:35:41.585" v="2013" actId="20577"/>
          <ac:spMkLst>
            <pc:docMk/>
            <pc:sldMk cId="410387985" sldId="295"/>
            <ac:spMk id="19" creationId="{A9513061-853C-4F98-ACA3-8A6EF451F826}"/>
          </ac:spMkLst>
        </pc:spChg>
        <pc:spChg chg="del mod">
          <ac:chgData name="Rebecca Summer" userId="fb5c2836-fb10-433a-9b94-1447f06d1cbf" providerId="ADAL" clId="{1CA26DAC-6E85-4667-836F-1A4EEAF60CED}" dt="2021-09-27T11:36:17.690" v="2019" actId="478"/>
          <ac:spMkLst>
            <pc:docMk/>
            <pc:sldMk cId="410387985" sldId="295"/>
            <ac:spMk id="20" creationId="{B7CFED89-E1EC-47EA-8D24-CFF8B34AD158}"/>
          </ac:spMkLst>
        </pc:spChg>
        <pc:spChg chg="del mod">
          <ac:chgData name="Rebecca Summer" userId="fb5c2836-fb10-433a-9b94-1447f06d1cbf" providerId="ADAL" clId="{1CA26DAC-6E85-4667-836F-1A4EEAF60CED}" dt="2021-09-27T11:37:23.409" v="2034" actId="478"/>
          <ac:spMkLst>
            <pc:docMk/>
            <pc:sldMk cId="410387985" sldId="295"/>
            <ac:spMk id="22" creationId="{29A5D1C2-2594-4678-8058-E3A8E5219CD8}"/>
          </ac:spMkLst>
        </pc:spChg>
        <pc:spChg chg="add mod">
          <ac:chgData name="Rebecca Summer" userId="fb5c2836-fb10-433a-9b94-1447f06d1cbf" providerId="ADAL" clId="{1CA26DAC-6E85-4667-836F-1A4EEAF60CED}" dt="2021-09-27T11:39:31.306" v="2050" actId="164"/>
          <ac:spMkLst>
            <pc:docMk/>
            <pc:sldMk cId="410387985" sldId="295"/>
            <ac:spMk id="23" creationId="{E6624685-070B-41C1-9BC8-6C535E42C7F1}"/>
          </ac:spMkLst>
        </pc:spChg>
        <pc:spChg chg="del">
          <ac:chgData name="Rebecca Summer" userId="fb5c2836-fb10-433a-9b94-1447f06d1cbf" providerId="ADAL" clId="{1CA26DAC-6E85-4667-836F-1A4EEAF60CED}" dt="2021-09-27T11:33:53.967" v="1884" actId="478"/>
          <ac:spMkLst>
            <pc:docMk/>
            <pc:sldMk cId="410387985" sldId="295"/>
            <ac:spMk id="25" creationId="{E21D2011-BF8D-495F-9FDD-2D74D427F354}"/>
          </ac:spMkLst>
        </pc:spChg>
        <pc:spChg chg="add mod">
          <ac:chgData name="Rebecca Summer" userId="fb5c2836-fb10-433a-9b94-1447f06d1cbf" providerId="ADAL" clId="{1CA26DAC-6E85-4667-836F-1A4EEAF60CED}" dt="2021-09-27T11:40:03.441" v="2054" actId="164"/>
          <ac:spMkLst>
            <pc:docMk/>
            <pc:sldMk cId="410387985" sldId="295"/>
            <ac:spMk id="26" creationId="{D68E2BA9-4C99-4221-B832-40B01D920445}"/>
          </ac:spMkLst>
        </pc:spChg>
        <pc:spChg chg="mod">
          <ac:chgData name="Rebecca Summer" userId="fb5c2836-fb10-433a-9b94-1447f06d1cbf" providerId="ADAL" clId="{1CA26DAC-6E85-4667-836F-1A4EEAF60CED}" dt="2021-09-27T11:38:41.958" v="2045" actId="164"/>
          <ac:spMkLst>
            <pc:docMk/>
            <pc:sldMk cId="410387985" sldId="295"/>
            <ac:spMk id="27" creationId="{FB0B95F4-EA00-46E8-9FC4-DBD008B89D89}"/>
          </ac:spMkLst>
        </pc:spChg>
        <pc:grpChg chg="add mod">
          <ac:chgData name="Rebecca Summer" userId="fb5c2836-fb10-433a-9b94-1447f06d1cbf" providerId="ADAL" clId="{1CA26DAC-6E85-4667-836F-1A4EEAF60CED}" dt="2021-09-27T11:38:41.958" v="2045" actId="164"/>
          <ac:grpSpMkLst>
            <pc:docMk/>
            <pc:sldMk cId="410387985" sldId="295"/>
            <ac:grpSpMk id="3" creationId="{C0D7FDD2-7227-4C77-BCC2-7BF91ED6D4D8}"/>
          </ac:grpSpMkLst>
        </pc:grpChg>
        <pc:grpChg chg="add mod">
          <ac:chgData name="Rebecca Summer" userId="fb5c2836-fb10-433a-9b94-1447f06d1cbf" providerId="ADAL" clId="{1CA26DAC-6E85-4667-836F-1A4EEAF60CED}" dt="2021-09-27T11:39:31.306" v="2050" actId="164"/>
          <ac:grpSpMkLst>
            <pc:docMk/>
            <pc:sldMk cId="410387985" sldId="295"/>
            <ac:grpSpMk id="8" creationId="{6EA05E1D-DE90-4ED8-BCEB-28D775975D57}"/>
          </ac:grpSpMkLst>
        </pc:grpChg>
        <pc:grpChg chg="add mod">
          <ac:chgData name="Rebecca Summer" userId="fb5c2836-fb10-433a-9b94-1447f06d1cbf" providerId="ADAL" clId="{1CA26DAC-6E85-4667-836F-1A4EEAF60CED}" dt="2021-09-27T11:40:03.441" v="2054" actId="164"/>
          <ac:grpSpMkLst>
            <pc:docMk/>
            <pc:sldMk cId="410387985" sldId="295"/>
            <ac:grpSpMk id="9" creationId="{602F342B-037E-4550-A17A-B36ED407F985}"/>
          </ac:grpSpMkLst>
        </pc:grpChg>
        <pc:picChg chg="del">
          <ac:chgData name="Rebecca Summer" userId="fb5c2836-fb10-433a-9b94-1447f06d1cbf" providerId="ADAL" clId="{1CA26DAC-6E85-4667-836F-1A4EEAF60CED}" dt="2021-09-27T11:33:55.998" v="1885" actId="478"/>
          <ac:picMkLst>
            <pc:docMk/>
            <pc:sldMk cId="410387985" sldId="295"/>
            <ac:picMk id="7" creationId="{430C62B7-AC76-454B-9B3A-21330BAA1766}"/>
          </ac:picMkLst>
        </pc:picChg>
        <pc:picChg chg="mod modCrop">
          <ac:chgData name="Rebecca Summer" userId="fb5c2836-fb10-433a-9b94-1447f06d1cbf" providerId="ADAL" clId="{1CA26DAC-6E85-4667-836F-1A4EEAF60CED}" dt="2021-09-27T11:39:31.306" v="2050" actId="164"/>
          <ac:picMkLst>
            <pc:docMk/>
            <pc:sldMk cId="410387985" sldId="295"/>
            <ac:picMk id="21" creationId="{3B2A65C4-2060-4798-8E3A-3456F64EFCB8}"/>
          </ac:picMkLst>
        </pc:picChg>
        <pc:picChg chg="mod">
          <ac:chgData name="Rebecca Summer" userId="fb5c2836-fb10-433a-9b94-1447f06d1cbf" providerId="ADAL" clId="{1CA26DAC-6E85-4667-836F-1A4EEAF60CED}" dt="2021-09-27T11:40:03.441" v="2054" actId="164"/>
          <ac:picMkLst>
            <pc:docMk/>
            <pc:sldMk cId="410387985" sldId="295"/>
            <ac:picMk id="24" creationId="{FA83F791-C52D-4005-AF45-81025C679AFF}"/>
          </ac:picMkLst>
        </pc:picChg>
        <pc:picChg chg="mod">
          <ac:chgData name="Rebecca Summer" userId="fb5c2836-fb10-433a-9b94-1447f06d1cbf" providerId="ADAL" clId="{1CA26DAC-6E85-4667-836F-1A4EEAF60CED}" dt="2021-09-27T11:38:41.958" v="2045" actId="164"/>
          <ac:picMkLst>
            <pc:docMk/>
            <pc:sldMk cId="410387985" sldId="295"/>
            <ac:picMk id="28" creationId="{61DF9B6A-61E4-426A-9C7F-7AAEB6586BAC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B699ED-DCBF-443D-BE23-2A84295EB88D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B01E05-DB08-4C28-BF09-AE681D68E8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826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rplemash.com/app/pup/sow_y2_lesson4_exampleicecreamchoice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s://www.purplemash.com/app/pup/sow_y2_lesson4_examplechallenge2" TargetMode="External"/><Relationship Id="rId4" Type="http://schemas.openxmlformats.org/officeDocument/2006/relationships/hyperlink" Target="https://www.purplemash.com/app/pup/sow_y2_lesson4_examplechallenge1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buFont typeface="Symbol" panose="05050102010706020507" pitchFamily="18" charset="2"/>
              <a:buNone/>
            </a:pPr>
            <a:r>
              <a:rPr lang="en-GB" sz="1800" b="1" u="sng" dirty="0">
                <a:solidFill>
                  <a:srgbClr val="0070C0"/>
                </a:solidFill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Resources</a:t>
            </a:r>
          </a:p>
          <a:p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Unless otherwise stated, all resources can be found on the main unit 2.3 page. From here, click on the icon to set a resource as a 2Do for your class. </a:t>
            </a:r>
            <a:endParaRPr lang="en-GB" dirty="0"/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1800" b="0" i="0" u="sng" strike="noStrike" dirty="0">
                <a:solidFill>
                  <a:schemeClr val="tx1"/>
                </a:solidFill>
                <a:effectLst/>
                <a:latin typeface="Nunito" panose="00000500000000000000" pitchFamily="2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Ice Cream Choice example file.</a:t>
            </a:r>
            <a:r>
              <a:rPr lang="en-GB" sz="1800" b="0" i="0" dirty="0">
                <a:solidFill>
                  <a:schemeClr val="tx1"/>
                </a:solidFill>
                <a:effectLst/>
                <a:latin typeface="Nunito" panose="00000500000000000000" pitchFamily="2" charset="0"/>
              </a:rPr>
              <a:t>  </a:t>
            </a:r>
            <a:endParaRPr lang="en-GB" sz="1800" b="0" i="0" dirty="0">
              <a:solidFill>
                <a:schemeClr val="tx1"/>
              </a:solidFill>
              <a:effectLst/>
              <a:latin typeface="Calibri" panose="020F050202020403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1800" b="0" i="0" u="sng" strike="noStrike" dirty="0">
                <a:solidFill>
                  <a:schemeClr val="tx1"/>
                </a:solidFill>
                <a:effectLst/>
                <a:latin typeface="Nunito" panose="00000500000000000000" pitchFamily="2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Challenge files  1 (School / TV).</a:t>
            </a:r>
            <a:r>
              <a:rPr lang="en-GB" sz="18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1800" b="0" i="0" u="sng" strike="noStrike" dirty="0">
                <a:solidFill>
                  <a:schemeClr val="tx1"/>
                </a:solidFill>
                <a:effectLst/>
                <a:latin typeface="Nunito" panose="00000500000000000000" pitchFamily="2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Challenge files 2 (School/TV).</a:t>
            </a:r>
            <a:r>
              <a:rPr lang="en-GB" sz="18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924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Display </a:t>
            </a:r>
            <a:r>
              <a:rPr lang="en-GB" sz="1800" b="1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slide 2</a:t>
            </a:r>
            <a:r>
              <a:rPr lang="en-GB" sz="180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outline the lesson aims.</a:t>
            </a:r>
          </a:p>
          <a:p>
            <a:r>
              <a:rPr lang="en-GB" sz="1800" b="1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*Children should be encouraged to open, save and edit files during this lesson. 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1762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Display </a:t>
            </a:r>
            <a:r>
              <a:rPr lang="en-GB" sz="1800" b="1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slide 3</a:t>
            </a:r>
            <a:r>
              <a:rPr lang="en-GB" sz="180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outline the success criteria.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0864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slide 4. </a:t>
            </a:r>
            <a:r>
              <a:rPr lang="en-GB" sz="1800" b="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Clicking reveals answers and introduces further vocabulary that children will be using today. Check that children have an understanding of the words.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5361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Demonstrate using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slides 5</a:t>
            </a:r>
            <a:r>
              <a:rPr lang="en-GB" sz="1800" b="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. Children could then complete this stage on their own devices. Clicking the icon on the slide will launch 2Calculate to demonstrate. </a:t>
            </a:r>
          </a:p>
          <a:p>
            <a:pPr>
              <a:spcAft>
                <a:spcPts val="600"/>
              </a:spcAft>
            </a:pP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*The process is device dependent so select either desktop of iPad icon to go to the relevant next slides.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9399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Use slide 6 (slide 8 iPads) 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to support children in creating labelled columns and entering data.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2702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slide 7 (slide 9 iPads) 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show children how to add images and manipulate them in order to show different flavours. Children should add labels and colour code cells to match flavours on their devices.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2642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Use slide 6 (slide 8 iPads) 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to support children in creating labelled columns and entering data.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919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slide 7 (slide 9 iPads) </a:t>
            </a:r>
            <a:r>
              <a:rPr lang="en-GB" sz="1800" b="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Demonstrate using the move tool to drag names to make a graph due to screen size limitations. </a:t>
            </a:r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175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Display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slide 10. 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Explain to children that they are to attempt to collect data using the two tables given and convert into block graph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(Launch the example files on the slide).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2263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slide 11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to evaluate success of meeting success criteria and how well the children felt they were able to achieve the activities.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397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41B8E6-B67F-4EFC-A3C5-BB02E4A19E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67F624-9536-4526-9E46-37E06E0178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02BD8F-EDA7-496C-B236-D04EDCBB0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F9F552-89BE-4385-89F3-4A10B31A81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6C419C-1437-416B-B183-F95FE8249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112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EB2E6-54A0-41A0-9FFA-BCFD7D83F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534515-4003-4C9C-B272-92D06A1C9F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FE4B43-C9CE-4363-A03B-DD198B2E4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82FE96-ECE6-4FEF-A9BD-1619B2458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1E6717-EAE9-4E4F-BC85-DF7780822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757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176E90-7C2C-43CA-A788-F2B752EBA5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134339-8064-4F5F-9CB2-3F4BE477D3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07920B-999D-4572-8323-F9A04F681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2D174-D636-44FA-B4AF-667C720CCC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20B7EE-44C7-4198-B5E7-45B500345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155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C82D07-D4D3-48D6-8075-57FF230D2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3477DB-9DBB-4002-8A41-10B1D73CA8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0CDEB4-A4A1-458E-993D-14049DBBE8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96A3BF-7304-43E5-9A78-DE00AC204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A0AE6E-65F4-4730-9747-DB4A1FBA5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12588D-2020-40C3-B11E-C4EA66082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869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ECE40-354B-4AEF-BA97-D744D98C84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697CF7-DACC-4EEC-8643-6F5F152405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86E172-B8C3-48EF-B158-F678A23D80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7F2A59-1AF8-4BB8-917F-930E9186FD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CB6DBE-8825-48A9-B400-3DAF15B9E9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506FE4-3CA2-4FDC-BB9E-A9058F1A0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2A6F0B-82FD-4D2C-AE4E-C08826011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2CE329-0C7E-4E6B-B603-4600371FB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6117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85680-2A71-4EDC-8498-C20FE5A9D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F8526-1331-4487-8FDD-F5CD36C9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4D25FC-63E1-4813-8392-917D61432C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715D6D-CD8D-471E-AEF3-56FBF7F46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143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1DD0135-9252-4C24-B5A1-570035634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2CE995-676C-4F46-A7CC-3E65C4B3B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4D387B-18E9-4232-94ED-A30DA4D0D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883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D261B-419C-4345-898B-512B4DED3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149CEA-A93C-4B0B-820C-091E069116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A125EC-49D4-4D9A-A0CD-C13B95E9F2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54DE6D-A481-40F4-8C4C-C8169ED491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EA2C54-F8C1-4587-9343-AF7D514C4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4DC779-21DB-436B-9927-7B4FDF3D4B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431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F233CD-D346-4AE1-BD4F-3DC39A91B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84486D8-4C82-428D-8755-3E9C83101D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7F9A21-9D2B-43A0-9E84-BB3AE1CE68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2EAD74-D833-41FD-B752-F6E5F9E2B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701212-DFDC-4063-A7BD-A05D2868A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4C2A23-05F0-45FA-B92F-33712009DC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31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3151B7-D811-436B-B8DB-76A544672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E7092C-344B-46D5-A695-1888A05108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D6D33C-E464-4081-872C-4CF14F829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8ADA7F-52DE-4EC3-B3AC-E02BC2154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6A36AD-A2E2-4368-98DD-EA5DB3EB8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863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400188-0615-4E20-90EC-D6F183B4A9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761763-A88B-4B2A-8862-913DEC71ED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7388EF-317A-4E5A-B3F2-DB9DEF896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C73E8D-B974-478A-B2DA-CB0AE6247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4B5FEC-46C9-450D-9ED0-4BC60A45B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117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684367-756C-45B9-BB01-10E0FDF1D1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8EE170-561C-4181-9BD1-FC93F589C8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590084-6C5C-4E6F-AE78-5FD4DE8917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31CAF9-9019-4E72-9BCD-FE2770F43938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8A0EA2-8755-4225-80E5-109EA9D625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0F7392-578D-49DE-AEF7-07C4B06F31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33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3.png"/><Relationship Id="rId9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3.png"/><Relationship Id="rId7" Type="http://schemas.openxmlformats.org/officeDocument/2006/relationships/image" Target="../media/image10.png"/><Relationship Id="rId12" Type="http://schemas.openxmlformats.org/officeDocument/2006/relationships/image" Target="../media/image1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openxmlformats.org/officeDocument/2006/relationships/slide" Target="slide6.xml"/><Relationship Id="rId4" Type="http://schemas.openxmlformats.org/officeDocument/2006/relationships/hyperlink" Target="https://www.purplemash.com/app/tools/2Calculate" TargetMode="External"/><Relationship Id="rId9" Type="http://schemas.openxmlformats.org/officeDocument/2006/relationships/slide" Target="slide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8.jpg"/><Relationship Id="rId3" Type="http://schemas.openxmlformats.org/officeDocument/2006/relationships/image" Target="../media/image4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1.xml"/><Relationship Id="rId11" Type="http://schemas.openxmlformats.org/officeDocument/2006/relationships/image" Target="../media/image19.png"/><Relationship Id="rId5" Type="http://schemas.openxmlformats.org/officeDocument/2006/relationships/image" Target="../media/image3.png"/><Relationship Id="rId10" Type="http://schemas.openxmlformats.org/officeDocument/2006/relationships/image" Target="../media/image18.png"/><Relationship Id="rId4" Type="http://schemas.openxmlformats.org/officeDocument/2006/relationships/image" Target="../media/image14.jp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3.png"/><Relationship Id="rId4" Type="http://schemas.openxmlformats.org/officeDocument/2006/relationships/image" Target="../media/image21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4.PNG"/><Relationship Id="rId7" Type="http://schemas.openxmlformats.org/officeDocument/2006/relationships/image" Target="../media/image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hyperlink" Target="https://www.purplemash.com/app/pup/sow_y2_lesson4_examplechallenge1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3.png"/><Relationship Id="rId9" Type="http://schemas.openxmlformats.org/officeDocument/2006/relationships/hyperlink" Target="https://www.purplemash.com/app/pup/sow_y2_lesson4_examplechallenge2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40B9415-FB6B-4306-A8CF-3833B05C74F0}"/>
              </a:ext>
            </a:extLst>
          </p:cNvPr>
          <p:cNvSpPr/>
          <p:nvPr/>
        </p:nvSpPr>
        <p:spPr>
          <a:xfrm>
            <a:off x="4322174" y="0"/>
            <a:ext cx="7869826" cy="6857999"/>
          </a:xfrm>
          <a:prstGeom prst="rect">
            <a:avLst/>
          </a:prstGeom>
          <a:solidFill>
            <a:srgbClr val="8E2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5" name="Graphic 63">
            <a:extLst>
              <a:ext uri="{FF2B5EF4-FFF2-40B4-BE49-F238E27FC236}">
                <a16:creationId xmlns:a16="http://schemas.microsoft.com/office/drawing/2014/main" id="{9BC05247-EC89-4E18-AAC7-769930391EF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9524"/>
            <a:ext cx="4505325" cy="686752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20E66B1-EE11-46E8-9D2F-388E12025E3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Lesson 4:</a:t>
            </a:r>
            <a:endParaRPr lang="en-GB" sz="4000" dirty="0">
              <a:solidFill>
                <a:schemeClr val="bg1"/>
              </a:solidFill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7BD2A7-BC2A-4300-AFBB-8B3304D19C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Creating a Table and Block Graph</a:t>
            </a:r>
            <a:endParaRPr lang="en-GB" sz="400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F7AAA88-5B4F-4CF5-BE7B-B9BEFEFBD961}"/>
              </a:ext>
            </a:extLst>
          </p:cNvPr>
          <p:cNvSpPr txBox="1"/>
          <p:nvPr/>
        </p:nvSpPr>
        <p:spPr>
          <a:xfrm>
            <a:off x="7303499" y="328539"/>
            <a:ext cx="477246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Computing Scheme of Work</a:t>
            </a:r>
            <a:br>
              <a:rPr lang="en-GB" sz="2000" dirty="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</a:br>
            <a:r>
              <a:rPr lang="en-GB" sz="2000" dirty="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Spreadsheets Crash Course for Year 2</a:t>
            </a:r>
          </a:p>
          <a:p>
            <a:endParaRPr lang="en-GB" sz="2000" dirty="0">
              <a:solidFill>
                <a:schemeClr val="bg1"/>
              </a:solidFill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85898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Aims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5FCCA1-1AAE-4DC4-A6EA-1B449F4D8E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924339"/>
          </a:xfrm>
        </p:spPr>
        <p:txBody>
          <a:bodyPr/>
          <a:lstStyle/>
          <a:p>
            <a:pPr lvl="0">
              <a:spcAft>
                <a:spcPts val="600"/>
              </a:spcAft>
              <a:buBlip>
                <a:blip r:embed="rId3"/>
              </a:buBlip>
            </a:pPr>
            <a:r>
              <a:rPr lang="en-GB" sz="20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add and edit data in a table layout.</a:t>
            </a:r>
          </a:p>
          <a:p>
            <a:pPr lvl="0">
              <a:spcAft>
                <a:spcPts val="600"/>
              </a:spcAft>
              <a:buBlip>
                <a:blip r:embed="rId3"/>
              </a:buBlip>
            </a:pPr>
            <a:r>
              <a:rPr lang="en-GB" sz="20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use the data to manually create a block graph.</a:t>
            </a:r>
            <a:endParaRPr lang="en-GB" sz="1800" dirty="0">
              <a:effectLst/>
              <a:latin typeface="Nunito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2</a:t>
            </a:r>
            <a:endParaRPr lang="en-GB" sz="1050"/>
          </a:p>
        </p:txBody>
      </p:sp>
    </p:spTree>
    <p:extLst>
      <p:ext uri="{BB962C8B-B14F-4D97-AF65-F5344CB8AC3E}">
        <p14:creationId xmlns:p14="http://schemas.microsoft.com/office/powerpoint/2010/main" val="2029177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Success Criteria</a:t>
            </a:r>
            <a:endParaRPr lang="en-GB" dirty="0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5FCCA1-1AAE-4DC4-A6EA-1B449F4D8E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279691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22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Children can create a table of data on a spreadsheet.</a:t>
            </a:r>
          </a:p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22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Children can use the data to create a block graph manually.</a:t>
            </a:r>
            <a:endParaRPr lang="en-GB" sz="1800" dirty="0">
              <a:effectLst/>
              <a:latin typeface="Nunito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  <a:buBlip>
                <a:blip r:embed="rId3"/>
              </a:buBlip>
            </a:pPr>
            <a:endParaRPr lang="en-GB" sz="1800" dirty="0">
              <a:effectLst/>
              <a:latin typeface="Nunito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  <a:buBlip>
                <a:blip r:embed="rId3"/>
              </a:buBlip>
            </a:pPr>
            <a:endParaRPr lang="en-GB" sz="1800" dirty="0">
              <a:effectLst/>
              <a:latin typeface="Nunito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3</a:t>
            </a:r>
            <a:endParaRPr lang="en-GB" sz="1050"/>
          </a:p>
        </p:txBody>
      </p:sp>
    </p:spTree>
    <p:extLst>
      <p:ext uri="{BB962C8B-B14F-4D97-AF65-F5344CB8AC3E}">
        <p14:creationId xmlns:p14="http://schemas.microsoft.com/office/powerpoint/2010/main" val="4252841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035" y="495288"/>
            <a:ext cx="8397905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Introduction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4</a:t>
            </a:r>
            <a:endParaRPr lang="en-GB" sz="1050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93BB4398-8C70-4D47-97F4-2B8E4C7D20B7}"/>
              </a:ext>
            </a:extLst>
          </p:cNvPr>
          <p:cNvGrpSpPr/>
          <p:nvPr/>
        </p:nvGrpSpPr>
        <p:grpSpPr>
          <a:xfrm>
            <a:off x="661036" y="2353354"/>
            <a:ext cx="11216906" cy="1169635"/>
            <a:chOff x="661036" y="2353354"/>
            <a:chExt cx="11216906" cy="1169635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07678ABA-E401-4BB8-A43A-DA070E5CD193}"/>
                </a:ext>
              </a:extLst>
            </p:cNvPr>
            <p:cNvSpPr txBox="1"/>
            <p:nvPr/>
          </p:nvSpPr>
          <p:spPr>
            <a:xfrm>
              <a:off x="661036" y="2716309"/>
              <a:ext cx="11179574" cy="7232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marL="285750" indent="-285750">
                <a:spcAft>
                  <a:spcPts val="600"/>
                </a:spcAft>
                <a:buBlip>
                  <a:blip r:embed="rId4"/>
                </a:buBlip>
              </a:pPr>
              <a:r>
                <a:rPr lang="en-GB" dirty="0">
                  <a:latin typeface="Nunito" panose="00000500000000000000" pitchFamily="2" charset="0"/>
                </a:rPr>
                <a:t>Today, you will be collecting information (</a:t>
              </a:r>
              <a:r>
                <a:rPr lang="en-GB" b="1" dirty="0">
                  <a:latin typeface="Nunito" panose="00000500000000000000" pitchFamily="2" charset="0"/>
                </a:rPr>
                <a:t>data</a:t>
              </a:r>
              <a:r>
                <a:rPr lang="en-GB" dirty="0">
                  <a:latin typeface="Nunito" panose="00000500000000000000" pitchFamily="2" charset="0"/>
                </a:rPr>
                <a:t>) to put into a spreadsheet. </a:t>
              </a:r>
            </a:p>
            <a:p>
              <a:pPr marL="285750" indent="-285750">
                <a:buBlip>
                  <a:blip r:embed="rId4"/>
                </a:buBlip>
              </a:pPr>
              <a:r>
                <a:rPr lang="en-GB" dirty="0">
                  <a:latin typeface="Nunito" panose="00000500000000000000" pitchFamily="2" charset="0"/>
                </a:rPr>
                <a:t>You will start with  favourite ice cream flavours. </a:t>
              </a:r>
            </a:p>
          </p:txBody>
        </p:sp>
        <p:pic>
          <p:nvPicPr>
            <p:cNvPr id="7" name="Picture 6" descr="A picture containing icon&#10;&#10;Description automatically generated">
              <a:extLst>
                <a:ext uri="{FF2B5EF4-FFF2-40B4-BE49-F238E27FC236}">
                  <a16:creationId xmlns:a16="http://schemas.microsoft.com/office/drawing/2014/main" id="{430C62B7-AC76-454B-9B3A-21330BAA176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8951" b="85110" l="23012" r="75973">
                          <a14:foregroundMark x1="74112" y1="21997" x2="74112" y2="21997"/>
                          <a14:foregroundMark x1="67343" y1="18951" x2="67343" y2="18951"/>
                          <a14:foregroundMark x1="43824" y1="85110" x2="43824" y2="85110"/>
                          <a14:foregroundMark x1="75973" y1="19459" x2="75973" y2="19459"/>
                          <a14:foregroundMark x1="23519" y1="51269" x2="23519" y2="51269"/>
                          <a14:foregroundMark x1="23012" y1="49577" x2="23012" y2="4957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724" t="11848" r="18414" b="10400"/>
            <a:stretch/>
          </p:blipFill>
          <p:spPr>
            <a:xfrm>
              <a:off x="10902210" y="2353354"/>
              <a:ext cx="975732" cy="1169635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5534A4F5-5050-4256-8F7F-E81AB114DC4C}"/>
              </a:ext>
            </a:extLst>
          </p:cNvPr>
          <p:cNvSpPr txBox="1"/>
          <p:nvPr/>
        </p:nvSpPr>
        <p:spPr>
          <a:xfrm>
            <a:off x="1716768" y="2029490"/>
            <a:ext cx="9018224" cy="408623"/>
          </a:xfrm>
          <a:prstGeom prst="roundRect">
            <a:avLst/>
          </a:prstGeom>
          <a:solidFill>
            <a:srgbClr val="DA9EEA"/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latin typeface="Nunito" panose="00000500000000000000" pitchFamily="2" charset="0"/>
              </a:rPr>
              <a:t>Data: </a:t>
            </a:r>
            <a:r>
              <a:rPr lang="en-GB" dirty="0">
                <a:latin typeface="Nunito" panose="00000500000000000000" pitchFamily="2" charset="0"/>
              </a:rPr>
              <a:t>A collection of information, collected by observation, questions or measurement. 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99A1103-145E-4572-835D-89B2320F2318}"/>
              </a:ext>
            </a:extLst>
          </p:cNvPr>
          <p:cNvGrpSpPr/>
          <p:nvPr/>
        </p:nvGrpSpPr>
        <p:grpSpPr>
          <a:xfrm>
            <a:off x="570445" y="4418352"/>
            <a:ext cx="5346381" cy="1558165"/>
            <a:chOff x="541896" y="3898311"/>
            <a:chExt cx="5346381" cy="1558165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B2F235AC-CA7F-4888-9E8F-C2CEA44F6A03}"/>
                </a:ext>
              </a:extLst>
            </p:cNvPr>
            <p:cNvSpPr txBox="1"/>
            <p:nvPr/>
          </p:nvSpPr>
          <p:spPr>
            <a:xfrm>
              <a:off x="541896" y="3898311"/>
              <a:ext cx="3200764" cy="1021556"/>
            </a:xfrm>
            <a:prstGeom prst="roundRect">
              <a:avLst/>
            </a:prstGeom>
            <a:solidFill>
              <a:srgbClr val="DA9EEA"/>
            </a:solidFill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latin typeface="Nunito" panose="00000500000000000000" pitchFamily="2" charset="0"/>
                </a:rPr>
                <a:t>Table: </a:t>
              </a:r>
              <a:r>
                <a:rPr lang="en-GB" dirty="0">
                  <a:latin typeface="Nunito" panose="00000500000000000000" pitchFamily="2" charset="0"/>
                </a:rPr>
                <a:t>An organised display of information laid out in rows and columns</a:t>
              </a:r>
              <a:r>
                <a:rPr lang="en-GB" b="1" dirty="0">
                  <a:latin typeface="Nunito" panose="00000500000000000000" pitchFamily="2" charset="0"/>
                </a:rPr>
                <a:t>.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FF21DD-C799-40E7-ADF5-80209BC70F7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968982" y="3916605"/>
              <a:ext cx="1919295" cy="153987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F882BBA4-07CD-47D4-A316-9305FE3C7E5C}"/>
              </a:ext>
            </a:extLst>
          </p:cNvPr>
          <p:cNvGrpSpPr/>
          <p:nvPr/>
        </p:nvGrpSpPr>
        <p:grpSpPr>
          <a:xfrm>
            <a:off x="6250823" y="3798056"/>
            <a:ext cx="5627119" cy="2262147"/>
            <a:chOff x="6188548" y="3404514"/>
            <a:chExt cx="5627119" cy="2262147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F370E404-1705-4E47-9123-DFE3E9FB8BD8}"/>
                </a:ext>
              </a:extLst>
            </p:cNvPr>
            <p:cNvSpPr txBox="1"/>
            <p:nvPr/>
          </p:nvSpPr>
          <p:spPr>
            <a:xfrm>
              <a:off x="6188548" y="3870025"/>
              <a:ext cx="2976717" cy="1021556"/>
            </a:xfrm>
            <a:prstGeom prst="roundRect">
              <a:avLst/>
            </a:prstGeom>
            <a:solidFill>
              <a:srgbClr val="DA9EEA"/>
            </a:solidFill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latin typeface="Nunito" panose="00000500000000000000" pitchFamily="2" charset="0"/>
                </a:rPr>
                <a:t>Block graph: </a:t>
              </a:r>
              <a:r>
                <a:rPr lang="en-GB" dirty="0">
                  <a:latin typeface="Nunito" panose="00000500000000000000" pitchFamily="2" charset="0"/>
                </a:rPr>
                <a:t>A visual chart which displays data with blocks. </a:t>
              </a: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C44316B6-665B-4777-A22A-5B53A6B1808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t="20804"/>
            <a:stretch/>
          </p:blipFill>
          <p:spPr>
            <a:xfrm>
              <a:off x="9321077" y="3404514"/>
              <a:ext cx="2494590" cy="226214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44479CB-6314-4F53-8C30-104E9A87EE6D}"/>
              </a:ext>
            </a:extLst>
          </p:cNvPr>
          <p:cNvGrpSpPr/>
          <p:nvPr/>
        </p:nvGrpSpPr>
        <p:grpSpPr>
          <a:xfrm>
            <a:off x="661035" y="1370916"/>
            <a:ext cx="10355657" cy="614539"/>
            <a:chOff x="661035" y="1370916"/>
            <a:chExt cx="10355657" cy="614539"/>
          </a:xfrm>
        </p:grpSpPr>
        <p:pic>
          <p:nvPicPr>
            <p:cNvPr id="9" name="Picture 8" descr="Icon&#10;&#10;Description automatically generated">
              <a:extLst>
                <a:ext uri="{FF2B5EF4-FFF2-40B4-BE49-F238E27FC236}">
                  <a16:creationId xmlns:a16="http://schemas.microsoft.com/office/drawing/2014/main" id="{79ADE780-8625-4CEF-A537-56E7135BA56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24" t="18286" r="16060" b="21166"/>
            <a:stretch/>
          </p:blipFill>
          <p:spPr>
            <a:xfrm>
              <a:off x="661035" y="1370916"/>
              <a:ext cx="679176" cy="614539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ED9E7F19-D4EB-45A5-A10D-9BC18EC097B7}"/>
                </a:ext>
              </a:extLst>
            </p:cNvPr>
            <p:cNvSpPr txBox="1"/>
            <p:nvPr/>
          </p:nvSpPr>
          <p:spPr>
            <a:xfrm>
              <a:off x="1360404" y="1476911"/>
              <a:ext cx="9656288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marL="285750" indent="-285750">
                <a:buBlip>
                  <a:blip r:embed="rId4"/>
                </a:buBlip>
              </a:pPr>
              <a:r>
                <a:rPr lang="en-GB" dirty="0">
                  <a:latin typeface="Nunito" panose="00000500000000000000" pitchFamily="2" charset="0"/>
                </a:rPr>
                <a:t>You will have seen the word </a:t>
              </a:r>
              <a:r>
                <a:rPr lang="en-GB" b="1" dirty="0">
                  <a:latin typeface="Nunito" panose="00000500000000000000" pitchFamily="2" charset="0"/>
                </a:rPr>
                <a:t>data</a:t>
              </a:r>
              <a:r>
                <a:rPr lang="en-GB" dirty="0">
                  <a:latin typeface="Nunito" panose="00000500000000000000" pitchFamily="2" charset="0"/>
                </a:rPr>
                <a:t> used in previous lessons; can you explain what </a:t>
              </a:r>
              <a:r>
                <a:rPr lang="en-GB" b="1" dirty="0">
                  <a:latin typeface="Nunito" panose="00000500000000000000" pitchFamily="2" charset="0"/>
                </a:rPr>
                <a:t>data</a:t>
              </a:r>
              <a:r>
                <a:rPr lang="en-GB" dirty="0">
                  <a:latin typeface="Nunito" panose="00000500000000000000" pitchFamily="2" charset="0"/>
                </a:rPr>
                <a:t> is?</a:t>
              </a: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E8FFD76A-A007-493C-880A-A2173193CD17}"/>
              </a:ext>
            </a:extLst>
          </p:cNvPr>
          <p:cNvSpPr txBox="1"/>
          <p:nvPr/>
        </p:nvSpPr>
        <p:spPr>
          <a:xfrm>
            <a:off x="636093" y="3496433"/>
            <a:ext cx="5280733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First, you will put the data into a table. In a spreadsheet, what is a table?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6824D63-95A9-45A7-B0AB-0611F64C0B05}"/>
              </a:ext>
            </a:extLst>
          </p:cNvPr>
          <p:cNvSpPr txBox="1"/>
          <p:nvPr/>
        </p:nvSpPr>
        <p:spPr>
          <a:xfrm>
            <a:off x="6225880" y="3426279"/>
            <a:ext cx="5280733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Then, you will use the table to create a block graph.</a:t>
            </a:r>
          </a:p>
        </p:txBody>
      </p:sp>
    </p:spTree>
    <p:extLst>
      <p:ext uri="{BB962C8B-B14F-4D97-AF65-F5344CB8AC3E}">
        <p14:creationId xmlns:p14="http://schemas.microsoft.com/office/powerpoint/2010/main" val="2631787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607" y="365125"/>
            <a:ext cx="9301672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Activity 1: Give the Data a Title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5</a:t>
            </a:r>
            <a:endParaRPr lang="en-GB" sz="1050" dirty="0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DD30C2D8-4424-4211-BC04-B11D58B97623}"/>
              </a:ext>
            </a:extLst>
          </p:cNvPr>
          <p:cNvSpPr txBox="1">
            <a:spLocks/>
          </p:cNvSpPr>
          <p:nvPr/>
        </p:nvSpPr>
        <p:spPr>
          <a:xfrm>
            <a:off x="586607" y="1514144"/>
            <a:ext cx="10515600" cy="10055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Your title lets the person looking at the spreadsheet know what the data is about.</a:t>
            </a:r>
          </a:p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It is usually at the top of the sheet.</a:t>
            </a:r>
          </a:p>
        </p:txBody>
      </p:sp>
      <p:pic>
        <p:nvPicPr>
          <p:cNvPr id="18" name="Picture 17">
            <a:hlinkClick r:id="rId4"/>
            <a:extLst>
              <a:ext uri="{FF2B5EF4-FFF2-40B4-BE49-F238E27FC236}">
                <a16:creationId xmlns:a16="http://schemas.microsoft.com/office/drawing/2014/main" id="{CED02826-7F1D-4866-B843-1EFB5B54727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0636" t="4883" r="14812" b="4159"/>
          <a:stretch/>
        </p:blipFill>
        <p:spPr>
          <a:xfrm>
            <a:off x="10215581" y="458871"/>
            <a:ext cx="965748" cy="12649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6774" y="6026217"/>
            <a:ext cx="1237615" cy="342900"/>
          </a:xfrm>
          <a:prstGeom prst="rect">
            <a:avLst/>
          </a:prstGeom>
          <a:noFill/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18D7A17-5436-4103-AF3D-5074A3EAE75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27127" y="2794939"/>
            <a:ext cx="4015348" cy="7287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D6997AC-09A7-4A4E-B85B-F321072829C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42583" y="3619118"/>
            <a:ext cx="3706974" cy="6664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59B9096B-C31B-4A7A-B869-01878D8052EA}"/>
              </a:ext>
            </a:extLst>
          </p:cNvPr>
          <p:cNvSpPr txBox="1">
            <a:spLocks/>
          </p:cNvSpPr>
          <p:nvPr/>
        </p:nvSpPr>
        <p:spPr>
          <a:xfrm>
            <a:off x="533849" y="2479223"/>
            <a:ext cx="10515600" cy="415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In 2Calculate, you might want to use a cell for each word to make the title big.</a:t>
            </a:r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22C96606-113C-4BC1-9C99-D39FF1A58D82}"/>
              </a:ext>
            </a:extLst>
          </p:cNvPr>
          <p:cNvSpPr txBox="1">
            <a:spLocks/>
          </p:cNvSpPr>
          <p:nvPr/>
        </p:nvSpPr>
        <p:spPr>
          <a:xfrm>
            <a:off x="452073" y="3647495"/>
            <a:ext cx="10515600" cy="415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Use a suitable colour to make your title stand out. 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2C741925-199D-4691-A77B-D53B44B23A7F}"/>
              </a:ext>
            </a:extLst>
          </p:cNvPr>
          <p:cNvSpPr txBox="1">
            <a:spLocks/>
          </p:cNvSpPr>
          <p:nvPr/>
        </p:nvSpPr>
        <p:spPr>
          <a:xfrm>
            <a:off x="452072" y="4334345"/>
            <a:ext cx="11397027" cy="574071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The process for the next stage depends upon your device type so use the buttons below to go to the correct slide. </a:t>
            </a:r>
          </a:p>
        </p:txBody>
      </p:sp>
      <p:sp>
        <p:nvSpPr>
          <p:cNvPr id="3" name="TextBox 2">
            <a:hlinkClick r:id="rId9" action="ppaction://hlinksldjump"/>
            <a:extLst>
              <a:ext uri="{FF2B5EF4-FFF2-40B4-BE49-F238E27FC236}">
                <a16:creationId xmlns:a16="http://schemas.microsoft.com/office/drawing/2014/main" id="{3AA10200-0E07-4C5F-B81A-AE23B0ED2EAD}"/>
              </a:ext>
            </a:extLst>
          </p:cNvPr>
          <p:cNvSpPr txBox="1"/>
          <p:nvPr/>
        </p:nvSpPr>
        <p:spPr>
          <a:xfrm>
            <a:off x="3073450" y="4669801"/>
            <a:ext cx="2201077" cy="1634490"/>
          </a:xfrm>
          <a:prstGeom prst="roundRect">
            <a:avLst/>
          </a:prstGeom>
          <a:solidFill>
            <a:srgbClr val="8E24AA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Nunito" panose="00000500000000000000" pitchFamily="2" charset="0"/>
              </a:rPr>
              <a:t>Tablet</a:t>
            </a:r>
          </a:p>
          <a:p>
            <a:pPr algn="ctr"/>
            <a:endParaRPr lang="en-GB" dirty="0">
              <a:latin typeface="Nunito" panose="00000500000000000000" pitchFamily="2" charset="0"/>
            </a:endParaRPr>
          </a:p>
          <a:p>
            <a:pPr algn="ctr"/>
            <a:endParaRPr lang="en-GB" dirty="0">
              <a:latin typeface="Nunito" panose="00000500000000000000" pitchFamily="2" charset="0"/>
            </a:endParaRPr>
          </a:p>
          <a:p>
            <a:endParaRPr lang="en-GB" dirty="0">
              <a:latin typeface="Nunito" panose="00000500000000000000" pitchFamily="2" charset="0"/>
            </a:endParaRPr>
          </a:p>
          <a:p>
            <a:endParaRPr lang="en-GB" dirty="0">
              <a:latin typeface="Nunito" panose="00000500000000000000" pitchFamily="2" charset="0"/>
            </a:endParaRPr>
          </a:p>
        </p:txBody>
      </p:sp>
      <p:sp>
        <p:nvSpPr>
          <p:cNvPr id="31" name="TextBox 30">
            <a:hlinkClick r:id="rId10" action="ppaction://hlinksldjump"/>
            <a:extLst>
              <a:ext uri="{FF2B5EF4-FFF2-40B4-BE49-F238E27FC236}">
                <a16:creationId xmlns:a16="http://schemas.microsoft.com/office/drawing/2014/main" id="{CE2E1157-BE39-4F45-B317-E1EA1E2D16C1}"/>
              </a:ext>
            </a:extLst>
          </p:cNvPr>
          <p:cNvSpPr txBox="1"/>
          <p:nvPr/>
        </p:nvSpPr>
        <p:spPr>
          <a:xfrm>
            <a:off x="6796310" y="4668393"/>
            <a:ext cx="2322646" cy="1634490"/>
          </a:xfrm>
          <a:prstGeom prst="roundRect">
            <a:avLst/>
          </a:prstGeom>
          <a:solidFill>
            <a:srgbClr val="8E24AA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Nunito" panose="00000500000000000000" pitchFamily="2" charset="0"/>
              </a:rPr>
              <a:t>Desktop or Laptop</a:t>
            </a:r>
          </a:p>
          <a:p>
            <a:pPr algn="ctr"/>
            <a:endParaRPr lang="en-GB" dirty="0">
              <a:latin typeface="Nunito" panose="00000500000000000000" pitchFamily="2" charset="0"/>
            </a:endParaRPr>
          </a:p>
          <a:p>
            <a:pPr algn="ctr"/>
            <a:endParaRPr lang="en-GB" dirty="0">
              <a:latin typeface="Nunito" panose="00000500000000000000" pitchFamily="2" charset="0"/>
            </a:endParaRPr>
          </a:p>
          <a:p>
            <a:endParaRPr lang="en-GB" dirty="0">
              <a:latin typeface="Nunito" panose="00000500000000000000" pitchFamily="2" charset="0"/>
            </a:endParaRPr>
          </a:p>
          <a:p>
            <a:endParaRPr lang="en-GB" dirty="0">
              <a:latin typeface="Nunito" panose="00000500000000000000" pitchFamily="2" charset="0"/>
            </a:endParaRPr>
          </a:p>
        </p:txBody>
      </p:sp>
      <p:pic>
        <p:nvPicPr>
          <p:cNvPr id="12" name="Picture 11" descr="Shape&#10;&#10;Description automatically generated with medium confidence">
            <a:hlinkClick r:id="rId9" action="ppaction://hlinksldjump"/>
            <a:extLst>
              <a:ext uri="{FF2B5EF4-FFF2-40B4-BE49-F238E27FC236}">
                <a16:creationId xmlns:a16="http://schemas.microsoft.com/office/drawing/2014/main" id="{752BC67F-2E5D-41DA-B5FA-39F02C1F78AF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15" t="8073" r="11664" b="8095"/>
          <a:stretch/>
        </p:blipFill>
        <p:spPr>
          <a:xfrm rot="16200000">
            <a:off x="3691355" y="4882027"/>
            <a:ext cx="1016260" cy="1486416"/>
          </a:xfrm>
          <a:prstGeom prst="rect">
            <a:avLst/>
          </a:prstGeom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id="{49900128-17FC-49A8-8A33-7EA0C3CCF9C2}"/>
              </a:ext>
            </a:extLst>
          </p:cNvPr>
          <p:cNvGrpSpPr/>
          <p:nvPr/>
        </p:nvGrpSpPr>
        <p:grpSpPr>
          <a:xfrm>
            <a:off x="7265483" y="5038016"/>
            <a:ext cx="1384300" cy="1093380"/>
            <a:chOff x="6096000" y="3575014"/>
            <a:chExt cx="1384300" cy="1093380"/>
          </a:xfrm>
        </p:grpSpPr>
        <p:pic>
          <p:nvPicPr>
            <p:cNvPr id="32" name="Picture 31" descr="A picture containing graphical user interface&#10;&#10;Description automatically generated">
              <a:hlinkClick r:id="rId10" action="ppaction://hlinksldjump"/>
              <a:extLst>
                <a:ext uri="{FF2B5EF4-FFF2-40B4-BE49-F238E27FC236}">
                  <a16:creationId xmlns:a16="http://schemas.microsoft.com/office/drawing/2014/main" id="{C4879D1D-6E31-4F2E-82D2-4A3A32954EE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>
              <a:clrChange>
                <a:clrFrom>
                  <a:srgbClr val="22CC95"/>
                </a:clrFrom>
                <a:clrTo>
                  <a:srgbClr val="22CC95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611" t="15684" r="7363" b="16368"/>
            <a:stretch/>
          </p:blipFill>
          <p:spPr>
            <a:xfrm>
              <a:off x="6096000" y="3575014"/>
              <a:ext cx="1384300" cy="1093380"/>
            </a:xfrm>
            <a:prstGeom prst="rect">
              <a:avLst/>
            </a:prstGeom>
          </p:spPr>
        </p:pic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BC0FFDCA-70C4-4BFC-8261-53177FE05F9F}"/>
                </a:ext>
              </a:extLst>
            </p:cNvPr>
            <p:cNvSpPr/>
            <p:nvPr/>
          </p:nvSpPr>
          <p:spPr>
            <a:xfrm>
              <a:off x="6296025" y="3668759"/>
              <a:ext cx="996950" cy="6168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5744270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670" y="506627"/>
            <a:ext cx="10533232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Activity 2: Creating  Labelled Columns and Entering Data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6</a:t>
            </a:r>
            <a:endParaRPr lang="en-GB" sz="1050" dirty="0"/>
          </a:p>
        </p:txBody>
      </p:sp>
      <p:pic>
        <p:nvPicPr>
          <p:cNvPr id="7" name="Picture 6" descr="A picture containing icon&#10;&#10;Description automatically generated">
            <a:extLst>
              <a:ext uri="{FF2B5EF4-FFF2-40B4-BE49-F238E27FC236}">
                <a16:creationId xmlns:a16="http://schemas.microsoft.com/office/drawing/2014/main" id="{430C62B7-AC76-454B-9B3A-21330BAA176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951" b="85110" l="23012" r="75973">
                        <a14:foregroundMark x1="74112" y1="21997" x2="74112" y2="21997"/>
                        <a14:foregroundMark x1="67343" y1="18951" x2="67343" y2="18951"/>
                        <a14:foregroundMark x1="43824" y1="85110" x2="43824" y2="85110"/>
                        <a14:foregroundMark x1="75973" y1="19459" x2="75973" y2="19459"/>
                        <a14:foregroundMark x1="23519" y1="51269" x2="23519" y2="51269"/>
                        <a14:foregroundMark x1="23012" y1="49577" x2="23012" y2="495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724" t="11848" r="18414" b="10400"/>
          <a:stretch/>
        </p:blipFill>
        <p:spPr>
          <a:xfrm>
            <a:off x="10734992" y="712798"/>
            <a:ext cx="946227" cy="1134267"/>
          </a:xfrm>
          <a:prstGeom prst="rect">
            <a:avLst/>
          </a:prstGeom>
        </p:spPr>
      </p:pic>
      <p:pic>
        <p:nvPicPr>
          <p:cNvPr id="14" name="Picture 13" descr="A picture containing text&#10;&#10;Description automatically generated">
            <a:extLst>
              <a:ext uri="{FF2B5EF4-FFF2-40B4-BE49-F238E27FC236}">
                <a16:creationId xmlns:a16="http://schemas.microsoft.com/office/drawing/2014/main" id="{97B065CA-E1E0-435B-9DAB-78E92F3C1E0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08" t="21481" r="15954" b="35973"/>
          <a:stretch/>
        </p:blipFill>
        <p:spPr>
          <a:xfrm>
            <a:off x="5219962" y="1144839"/>
            <a:ext cx="876038" cy="564410"/>
          </a:xfrm>
          <a:prstGeom prst="rect">
            <a:avLst/>
          </a:prstGeom>
        </p:spPr>
      </p:pic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A9513061-853C-4F98-ACA3-8A6EF451F826}"/>
              </a:ext>
            </a:extLst>
          </p:cNvPr>
          <p:cNvSpPr txBox="1">
            <a:spLocks/>
          </p:cNvSpPr>
          <p:nvPr/>
        </p:nvSpPr>
        <p:spPr>
          <a:xfrm>
            <a:off x="444059" y="2004353"/>
            <a:ext cx="3645341" cy="4527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Blip>
                <a:blip r:embed="rId7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Label the first column </a:t>
            </a:r>
            <a:r>
              <a:rPr lang="en-GB" sz="1800" b="1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Name</a:t>
            </a: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C2C560C-0481-4D4A-BE0A-DF711AA0DF9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57038"/>
          <a:stretch/>
        </p:blipFill>
        <p:spPr>
          <a:xfrm>
            <a:off x="6713986" y="1832190"/>
            <a:ext cx="3558261" cy="39989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2BE00092-3279-44D1-8A7D-97FB95AFB5EC}"/>
              </a:ext>
            </a:extLst>
          </p:cNvPr>
          <p:cNvCxnSpPr>
            <a:cxnSpLocks/>
          </p:cNvCxnSpPr>
          <p:nvPr/>
        </p:nvCxnSpPr>
        <p:spPr>
          <a:xfrm>
            <a:off x="3741751" y="2150717"/>
            <a:ext cx="2972235" cy="807167"/>
          </a:xfrm>
          <a:prstGeom prst="straightConnector1">
            <a:avLst/>
          </a:prstGeom>
          <a:ln w="57150">
            <a:solidFill>
              <a:srgbClr val="8E24A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Group 23">
            <a:extLst>
              <a:ext uri="{FF2B5EF4-FFF2-40B4-BE49-F238E27FC236}">
                <a16:creationId xmlns:a16="http://schemas.microsoft.com/office/drawing/2014/main" id="{303A7559-BC2A-4243-A51A-E759CC91E324}"/>
              </a:ext>
            </a:extLst>
          </p:cNvPr>
          <p:cNvGrpSpPr/>
          <p:nvPr/>
        </p:nvGrpSpPr>
        <p:grpSpPr>
          <a:xfrm>
            <a:off x="380208" y="2957884"/>
            <a:ext cx="7430292" cy="486762"/>
            <a:chOff x="380208" y="2957884"/>
            <a:chExt cx="7430292" cy="486762"/>
          </a:xfrm>
        </p:grpSpPr>
        <p:sp>
          <p:nvSpPr>
            <p:cNvPr id="20" name="Content Placeholder 2">
              <a:extLst>
                <a:ext uri="{FF2B5EF4-FFF2-40B4-BE49-F238E27FC236}">
                  <a16:creationId xmlns:a16="http://schemas.microsoft.com/office/drawing/2014/main" id="{778C2675-BEF9-456E-804C-1C4E5A43554A}"/>
                </a:ext>
              </a:extLst>
            </p:cNvPr>
            <p:cNvSpPr txBox="1">
              <a:spLocks/>
            </p:cNvSpPr>
            <p:nvPr/>
          </p:nvSpPr>
          <p:spPr>
            <a:xfrm>
              <a:off x="380208" y="2957884"/>
              <a:ext cx="4973704" cy="486762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Aft>
                  <a:spcPts val="600"/>
                </a:spcAft>
                <a:buBlip>
                  <a:blip r:embed="rId7"/>
                </a:buBlip>
              </a:pPr>
              <a:r>
                <a:rPr lang="en-GB" sz="1800" dirty="0">
                  <a:solidFill>
                    <a:srgbClr val="000000"/>
                  </a:solidFill>
                  <a:latin typeface="Nunito" panose="00000500000000000000" pitchFamily="2" charset="0"/>
                  <a:ea typeface="Times New Roman" panose="02020603050405020304" pitchFamily="18" charset="0"/>
                  <a:cs typeface="Calibri" panose="020F0502020204030204" pitchFamily="34" charset="0"/>
                </a:rPr>
                <a:t>Label the second column Favourite Flavour.</a:t>
              </a:r>
            </a:p>
          </p:txBody>
        </p:sp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691115E6-F4C7-4D74-B114-3C6C74357D7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219962" y="3118791"/>
              <a:ext cx="2590538" cy="13418"/>
            </a:xfrm>
            <a:prstGeom prst="straightConnector1">
              <a:avLst/>
            </a:prstGeom>
            <a:ln w="57150">
              <a:solidFill>
                <a:srgbClr val="8E24A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DEE27E76-FD93-48EE-A54A-CB91A6414F33}"/>
              </a:ext>
            </a:extLst>
          </p:cNvPr>
          <p:cNvGrpSpPr/>
          <p:nvPr/>
        </p:nvGrpSpPr>
        <p:grpSpPr>
          <a:xfrm>
            <a:off x="407670" y="3381585"/>
            <a:ext cx="6262802" cy="2449583"/>
            <a:chOff x="407670" y="3381585"/>
            <a:chExt cx="6262802" cy="2449583"/>
          </a:xfrm>
        </p:grpSpPr>
        <p:sp>
          <p:nvSpPr>
            <p:cNvPr id="27" name="Content Placeholder 2">
              <a:extLst>
                <a:ext uri="{FF2B5EF4-FFF2-40B4-BE49-F238E27FC236}">
                  <a16:creationId xmlns:a16="http://schemas.microsoft.com/office/drawing/2014/main" id="{5CCD637F-A37E-451B-AFCD-9555EB809302}"/>
                </a:ext>
              </a:extLst>
            </p:cNvPr>
            <p:cNvSpPr txBox="1">
              <a:spLocks/>
            </p:cNvSpPr>
            <p:nvPr/>
          </p:nvSpPr>
          <p:spPr>
            <a:xfrm>
              <a:off x="407670" y="3658195"/>
              <a:ext cx="4973704" cy="783371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Aft>
                  <a:spcPts val="600"/>
                </a:spcAft>
                <a:buBlip>
                  <a:blip r:embed="rId7"/>
                </a:buBlip>
              </a:pPr>
              <a:r>
                <a:rPr lang="en-GB" sz="1800" dirty="0">
                  <a:solidFill>
                    <a:srgbClr val="000000"/>
                  </a:solidFill>
                  <a:latin typeface="Nunito" panose="00000500000000000000" pitchFamily="2" charset="0"/>
                  <a:ea typeface="Times New Roman" panose="02020603050405020304" pitchFamily="18" charset="0"/>
                  <a:cs typeface="Calibri" panose="020F0502020204030204" pitchFamily="34" charset="0"/>
                </a:rPr>
                <a:t>Ask a few friends their favourite flavour and write it next to their name.</a:t>
              </a:r>
            </a:p>
          </p:txBody>
        </p: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7D18E3E6-0515-4479-95F8-B0894AE76208}"/>
                </a:ext>
              </a:extLst>
            </p:cNvPr>
            <p:cNvCxnSpPr>
              <a:cxnSpLocks/>
            </p:cNvCxnSpPr>
            <p:nvPr/>
          </p:nvCxnSpPr>
          <p:spPr>
            <a:xfrm>
              <a:off x="5227868" y="3790441"/>
              <a:ext cx="868132" cy="779899"/>
            </a:xfrm>
            <a:prstGeom prst="straightConnector1">
              <a:avLst/>
            </a:prstGeom>
            <a:ln w="57150">
              <a:solidFill>
                <a:srgbClr val="8E24A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Left Brace 32">
              <a:extLst>
                <a:ext uri="{FF2B5EF4-FFF2-40B4-BE49-F238E27FC236}">
                  <a16:creationId xmlns:a16="http://schemas.microsoft.com/office/drawing/2014/main" id="{86DD926F-93DF-4541-B056-E8F234A54C4B}"/>
                </a:ext>
              </a:extLst>
            </p:cNvPr>
            <p:cNvSpPr/>
            <p:nvPr/>
          </p:nvSpPr>
          <p:spPr>
            <a:xfrm>
              <a:off x="6251241" y="3381585"/>
              <a:ext cx="419231" cy="2449583"/>
            </a:xfrm>
            <a:prstGeom prst="leftBrace">
              <a:avLst>
                <a:gd name="adj1" fmla="val 68920"/>
                <a:gd name="adj2" fmla="val 50000"/>
              </a:avLst>
            </a:prstGeom>
            <a:ln w="57150">
              <a:solidFill>
                <a:srgbClr val="8E24A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941327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948" y="431799"/>
            <a:ext cx="11784330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Activity 3: Making the Graph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4" y="6303836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7</a:t>
            </a:r>
            <a:endParaRPr lang="en-GB" sz="1050" dirty="0"/>
          </a:p>
        </p:txBody>
      </p:sp>
      <p:pic>
        <p:nvPicPr>
          <p:cNvPr id="14" name="Picture 13" descr="A picture containing text&#10;&#10;Description automatically generated">
            <a:extLst>
              <a:ext uri="{FF2B5EF4-FFF2-40B4-BE49-F238E27FC236}">
                <a16:creationId xmlns:a16="http://schemas.microsoft.com/office/drawing/2014/main" id="{97B065CA-E1E0-435B-9DAB-78E92F3C1E0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08" t="21481" r="15954" b="35973"/>
          <a:stretch/>
        </p:blipFill>
        <p:spPr>
          <a:xfrm>
            <a:off x="8227370" y="696414"/>
            <a:ext cx="876038" cy="564410"/>
          </a:xfrm>
          <a:prstGeom prst="rect">
            <a:avLst/>
          </a:prstGeom>
        </p:spPr>
      </p:pic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A9513061-853C-4F98-ACA3-8A6EF451F826}"/>
              </a:ext>
            </a:extLst>
          </p:cNvPr>
          <p:cNvSpPr txBox="1">
            <a:spLocks/>
          </p:cNvSpPr>
          <p:nvPr/>
        </p:nvSpPr>
        <p:spPr>
          <a:xfrm>
            <a:off x="696357" y="1440759"/>
            <a:ext cx="10920366" cy="7099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Blip>
                <a:blip r:embed="rId5"/>
              </a:buBlip>
            </a:pPr>
            <a:r>
              <a:rPr lang="en-GB" sz="1800" dirty="0">
                <a:latin typeface="Nunito" panose="00000500000000000000" pitchFamily="2" charset="0"/>
              </a:rPr>
              <a:t>Create a few labels with the chosen ice cream flavours at the top e.g. vanilla, chocolate, strawberry, mint.</a:t>
            </a:r>
            <a:endParaRPr lang="en-GB" sz="1800" dirty="0">
              <a:solidFill>
                <a:srgbClr val="000000"/>
              </a:solidFill>
              <a:latin typeface="Nunito" panose="00000500000000000000" pitchFamily="2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17" name="Arrow: Right 16">
            <a:hlinkClick r:id="rId6" action="ppaction://hlinksldjump"/>
            <a:extLst>
              <a:ext uri="{FF2B5EF4-FFF2-40B4-BE49-F238E27FC236}">
                <a16:creationId xmlns:a16="http://schemas.microsoft.com/office/drawing/2014/main" id="{61A7B337-76CC-425C-B0E1-1450C236312D}"/>
              </a:ext>
            </a:extLst>
          </p:cNvPr>
          <p:cNvSpPr/>
          <p:nvPr/>
        </p:nvSpPr>
        <p:spPr>
          <a:xfrm>
            <a:off x="10116185" y="701040"/>
            <a:ext cx="1871980" cy="760679"/>
          </a:xfrm>
          <a:prstGeom prst="rightArrow">
            <a:avLst/>
          </a:prstGeom>
          <a:solidFill>
            <a:srgbClr val="8E2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Nunito" panose="00000500000000000000" pitchFamily="2" charset="0"/>
              </a:rPr>
              <a:t>Next slide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9B4723B-E60D-4E2F-9960-0A9887B1E25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27209" y="2976795"/>
            <a:ext cx="5793503" cy="2797292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E8C84BF4-2B9D-4C27-803A-CE94DA55C850}"/>
              </a:ext>
            </a:extLst>
          </p:cNvPr>
          <p:cNvGrpSpPr/>
          <p:nvPr/>
        </p:nvGrpSpPr>
        <p:grpSpPr>
          <a:xfrm>
            <a:off x="8723959" y="1730960"/>
            <a:ext cx="2892763" cy="1084909"/>
            <a:chOff x="8723959" y="1730960"/>
            <a:chExt cx="2892763" cy="1084909"/>
          </a:xfrm>
        </p:grpSpPr>
        <p:sp>
          <p:nvSpPr>
            <p:cNvPr id="27" name="Left Brace 26">
              <a:extLst>
                <a:ext uri="{FF2B5EF4-FFF2-40B4-BE49-F238E27FC236}">
                  <a16:creationId xmlns:a16="http://schemas.microsoft.com/office/drawing/2014/main" id="{5790240D-4D9A-4486-8771-90225031B053}"/>
                </a:ext>
              </a:extLst>
            </p:cNvPr>
            <p:cNvSpPr/>
            <p:nvPr/>
          </p:nvSpPr>
          <p:spPr>
            <a:xfrm rot="5400000">
              <a:off x="9960725" y="1159872"/>
              <a:ext cx="419231" cy="2892763"/>
            </a:xfrm>
            <a:prstGeom prst="leftBrace">
              <a:avLst>
                <a:gd name="adj1" fmla="val 68920"/>
                <a:gd name="adj2" fmla="val 50000"/>
              </a:avLst>
            </a:prstGeom>
            <a:ln w="57150">
              <a:solidFill>
                <a:srgbClr val="8E24A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3A7F51B8-9F69-4FDB-B60A-3A77EF705271}"/>
                </a:ext>
              </a:extLst>
            </p:cNvPr>
            <p:cNvCxnSpPr>
              <a:cxnSpLocks/>
            </p:cNvCxnSpPr>
            <p:nvPr/>
          </p:nvCxnSpPr>
          <p:spPr>
            <a:xfrm>
              <a:off x="10116184" y="1730960"/>
              <a:ext cx="0" cy="619925"/>
            </a:xfrm>
            <a:prstGeom prst="straightConnector1">
              <a:avLst/>
            </a:prstGeom>
            <a:ln w="57150">
              <a:solidFill>
                <a:srgbClr val="8E24A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919D2582-049D-4944-8D9E-698B06CC5CC3}"/>
              </a:ext>
            </a:extLst>
          </p:cNvPr>
          <p:cNvGrpSpPr/>
          <p:nvPr/>
        </p:nvGrpSpPr>
        <p:grpSpPr>
          <a:xfrm>
            <a:off x="676948" y="2142102"/>
            <a:ext cx="10939774" cy="3695183"/>
            <a:chOff x="676948" y="2142102"/>
            <a:chExt cx="10939774" cy="3695183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B7CFED89-E1EC-47EA-8D24-CFF8B34AD158}"/>
                </a:ext>
              </a:extLst>
            </p:cNvPr>
            <p:cNvSpPr txBox="1"/>
            <p:nvPr/>
          </p:nvSpPr>
          <p:spPr>
            <a:xfrm>
              <a:off x="696357" y="2890435"/>
              <a:ext cx="4955143" cy="690086"/>
            </a:xfrm>
            <a:prstGeom prst="roundRect">
              <a:avLst>
                <a:gd name="adj" fmla="val 11063"/>
              </a:avLst>
            </a:prstGeom>
            <a:solidFill>
              <a:srgbClr val="DA9EEA"/>
            </a:solidFill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Nunito" panose="00000500000000000000" pitchFamily="2" charset="0"/>
                </a:rPr>
                <a:t>*You can find pictures of ice cream in the food clipart and then colour it to match the flavour. </a:t>
              </a:r>
            </a:p>
          </p:txBody>
        </p:sp>
        <p:sp>
          <p:nvSpPr>
            <p:cNvPr id="29" name="Content Placeholder 2">
              <a:extLst>
                <a:ext uri="{FF2B5EF4-FFF2-40B4-BE49-F238E27FC236}">
                  <a16:creationId xmlns:a16="http://schemas.microsoft.com/office/drawing/2014/main" id="{0AA409B5-316E-43E7-8FB9-CAA07D1E143B}"/>
                </a:ext>
              </a:extLst>
            </p:cNvPr>
            <p:cNvSpPr txBox="1">
              <a:spLocks/>
            </p:cNvSpPr>
            <p:nvPr/>
          </p:nvSpPr>
          <p:spPr>
            <a:xfrm>
              <a:off x="676948" y="2142102"/>
              <a:ext cx="10920366" cy="709957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 fontScale="92500" lnSpcReduction="2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Aft>
                  <a:spcPts val="600"/>
                </a:spcAft>
                <a:buBlip>
                  <a:blip r:embed="rId5"/>
                </a:buBlip>
              </a:pPr>
              <a:r>
                <a:rPr lang="en-GB" sz="1800" dirty="0">
                  <a:latin typeface="Nunito" panose="00000500000000000000" pitchFamily="2" charset="0"/>
                </a:rPr>
                <a:t>Insert ice cream images representing the appropriate flavour at the bottom of the sheet.</a:t>
              </a:r>
            </a:p>
            <a:p>
              <a:pPr>
                <a:spcAft>
                  <a:spcPts val="600"/>
                </a:spcAft>
                <a:buBlip>
                  <a:blip r:embed="rId5"/>
                </a:buBlip>
              </a:pPr>
              <a:r>
                <a:rPr lang="en-GB" sz="1800" dirty="0">
                  <a:solidFill>
                    <a:srgbClr val="000000"/>
                  </a:solidFill>
                  <a:latin typeface="Nunito" panose="00000500000000000000" pitchFamily="2" charset="0"/>
                  <a:ea typeface="Times New Roman" panose="02020603050405020304" pitchFamily="18" charset="0"/>
                  <a:cs typeface="Calibri" panose="020F0502020204030204" pitchFamily="34" charset="0"/>
                </a:rPr>
                <a:t>Remember, you can make more rows if you need to by using the          button. </a:t>
              </a: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29C083BA-D26F-4060-851A-A33D3BD2675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t="15545" r="13519" b="1461"/>
            <a:stretch/>
          </p:blipFill>
          <p:spPr>
            <a:xfrm>
              <a:off x="7314648" y="2497080"/>
              <a:ext cx="304825" cy="29252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82E89CBC-2D7E-444D-8CE4-72C55D1264B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845024" y="2976795"/>
              <a:ext cx="5771698" cy="2860490"/>
            </a:xfrm>
            <a:prstGeom prst="rect">
              <a:avLst/>
            </a:prstGeom>
          </p:spPr>
        </p:pic>
      </p:grp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243D0F10-3A25-4A85-B8F5-964751B1BFFF}"/>
              </a:ext>
            </a:extLst>
          </p:cNvPr>
          <p:cNvCxnSpPr>
            <a:cxnSpLocks/>
          </p:cNvCxnSpPr>
          <p:nvPr/>
        </p:nvCxnSpPr>
        <p:spPr>
          <a:xfrm>
            <a:off x="9004300" y="2396638"/>
            <a:ext cx="977900" cy="2911962"/>
          </a:xfrm>
          <a:prstGeom prst="straightConnector1">
            <a:avLst/>
          </a:prstGeom>
          <a:ln w="57150">
            <a:solidFill>
              <a:srgbClr val="8E24A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Group 40">
            <a:extLst>
              <a:ext uri="{FF2B5EF4-FFF2-40B4-BE49-F238E27FC236}">
                <a16:creationId xmlns:a16="http://schemas.microsoft.com/office/drawing/2014/main" id="{9BD63D84-77D6-45DA-B79C-4E3F55DA2FB3}"/>
              </a:ext>
            </a:extLst>
          </p:cNvPr>
          <p:cNvGrpSpPr/>
          <p:nvPr/>
        </p:nvGrpSpPr>
        <p:grpSpPr>
          <a:xfrm>
            <a:off x="623287" y="2852848"/>
            <a:ext cx="10974027" cy="3052998"/>
            <a:chOff x="623287" y="2852848"/>
            <a:chExt cx="10974027" cy="3052998"/>
          </a:xfrm>
        </p:grpSpPr>
        <p:sp>
          <p:nvSpPr>
            <p:cNvPr id="35" name="Content Placeholder 2">
              <a:extLst>
                <a:ext uri="{FF2B5EF4-FFF2-40B4-BE49-F238E27FC236}">
                  <a16:creationId xmlns:a16="http://schemas.microsoft.com/office/drawing/2014/main" id="{F03BB6A5-02A7-4084-95E6-656098564A85}"/>
                </a:ext>
              </a:extLst>
            </p:cNvPr>
            <p:cNvSpPr txBox="1">
              <a:spLocks/>
            </p:cNvSpPr>
            <p:nvPr/>
          </p:nvSpPr>
          <p:spPr>
            <a:xfrm>
              <a:off x="623287" y="3786669"/>
              <a:ext cx="4955143" cy="347862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Aft>
                  <a:spcPts val="600"/>
                </a:spcAft>
                <a:buBlip>
                  <a:blip r:embed="rId5"/>
                </a:buBlip>
              </a:pPr>
              <a:r>
                <a:rPr lang="en-GB" sz="1800" dirty="0">
                  <a:latin typeface="Nunito" panose="00000500000000000000" pitchFamily="2" charset="0"/>
                </a:rPr>
                <a:t>Add a label at the bottom</a:t>
              </a:r>
              <a:r>
                <a:rPr lang="en-GB" sz="1800" b="1" dirty="0">
                  <a:latin typeface="Nunito" panose="00000500000000000000" pitchFamily="2" charset="0"/>
                </a:rPr>
                <a:t>.</a:t>
              </a:r>
              <a:endPara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endParaRPr>
            </a:p>
          </p:txBody>
        </p:sp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3820A675-84B1-4768-AF29-E5A34C0527E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5870144" y="2852848"/>
              <a:ext cx="5727170" cy="3052998"/>
            </a:xfrm>
            <a:prstGeom prst="rect">
              <a:avLst/>
            </a:prstGeom>
          </p:spPr>
        </p:pic>
      </p:grp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9B8110C9-4E47-44D3-9AB7-51372E4D26F6}"/>
              </a:ext>
            </a:extLst>
          </p:cNvPr>
          <p:cNvCxnSpPr>
            <a:cxnSpLocks/>
          </p:cNvCxnSpPr>
          <p:nvPr/>
        </p:nvCxnSpPr>
        <p:spPr>
          <a:xfrm>
            <a:off x="3670300" y="4005942"/>
            <a:ext cx="5575300" cy="1645558"/>
          </a:xfrm>
          <a:prstGeom prst="straightConnector1">
            <a:avLst/>
          </a:prstGeom>
          <a:ln w="57150">
            <a:solidFill>
              <a:srgbClr val="8E24A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Group 44">
            <a:extLst>
              <a:ext uri="{FF2B5EF4-FFF2-40B4-BE49-F238E27FC236}">
                <a16:creationId xmlns:a16="http://schemas.microsoft.com/office/drawing/2014/main" id="{7A48743F-D9C0-4415-90B9-168920DBCF2D}"/>
              </a:ext>
            </a:extLst>
          </p:cNvPr>
          <p:cNvGrpSpPr/>
          <p:nvPr/>
        </p:nvGrpSpPr>
        <p:grpSpPr>
          <a:xfrm>
            <a:off x="594686" y="2824323"/>
            <a:ext cx="10759112" cy="3126005"/>
            <a:chOff x="594686" y="2824323"/>
            <a:chExt cx="10759112" cy="3126005"/>
          </a:xfrm>
        </p:grpSpPr>
        <p:sp>
          <p:nvSpPr>
            <p:cNvPr id="34" name="Content Placeholder 2">
              <a:extLst>
                <a:ext uri="{FF2B5EF4-FFF2-40B4-BE49-F238E27FC236}">
                  <a16:creationId xmlns:a16="http://schemas.microsoft.com/office/drawing/2014/main" id="{BFB0F30D-D480-4BFA-9995-B1CD59C9955C}"/>
                </a:ext>
              </a:extLst>
            </p:cNvPr>
            <p:cNvSpPr txBox="1">
              <a:spLocks/>
            </p:cNvSpPr>
            <p:nvPr/>
          </p:nvSpPr>
          <p:spPr>
            <a:xfrm>
              <a:off x="594686" y="4224380"/>
              <a:ext cx="4955143" cy="670111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Aft>
                  <a:spcPts val="600"/>
                </a:spcAft>
                <a:buBlip>
                  <a:blip r:embed="rId5"/>
                </a:buBlip>
              </a:pPr>
              <a:r>
                <a:rPr lang="en-GB" sz="1800" dirty="0">
                  <a:latin typeface="Nunito" panose="00000500000000000000" pitchFamily="2" charset="0"/>
                </a:rPr>
                <a:t>Type the data (people’s names) in the cells above each flavour to make the graph.</a:t>
              </a:r>
              <a:endPara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endParaRPr>
            </a:p>
          </p:txBody>
        </p:sp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3D169D95-3D0E-4578-9195-5A14F7943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5797073" y="2824323"/>
              <a:ext cx="5556725" cy="3126005"/>
            </a:xfrm>
            <a:prstGeom prst="rect">
              <a:avLst/>
            </a:prstGeom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5A70D7E0-E280-415D-A603-B5E348C1B658}"/>
              </a:ext>
            </a:extLst>
          </p:cNvPr>
          <p:cNvGrpSpPr/>
          <p:nvPr/>
        </p:nvGrpSpPr>
        <p:grpSpPr>
          <a:xfrm>
            <a:off x="623287" y="2786539"/>
            <a:ext cx="11569004" cy="3163789"/>
            <a:chOff x="623287" y="2786539"/>
            <a:chExt cx="11569004" cy="3163789"/>
          </a:xfrm>
        </p:grpSpPr>
        <p:sp>
          <p:nvSpPr>
            <p:cNvPr id="42" name="Content Placeholder 2">
              <a:extLst>
                <a:ext uri="{FF2B5EF4-FFF2-40B4-BE49-F238E27FC236}">
                  <a16:creationId xmlns:a16="http://schemas.microsoft.com/office/drawing/2014/main" id="{FC45FC08-5952-4310-9FDE-F4D9FD4B1462}"/>
                </a:ext>
              </a:extLst>
            </p:cNvPr>
            <p:cNvSpPr txBox="1">
              <a:spLocks/>
            </p:cNvSpPr>
            <p:nvPr/>
          </p:nvSpPr>
          <p:spPr>
            <a:xfrm>
              <a:off x="623287" y="4962311"/>
              <a:ext cx="4800684" cy="670111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Aft>
                  <a:spcPts val="600"/>
                </a:spcAft>
                <a:buBlip>
                  <a:blip r:embed="rId5"/>
                </a:buBlip>
              </a:pPr>
              <a:r>
                <a:rPr lang="en-GB" sz="1800" dirty="0">
                  <a:latin typeface="Nunito" panose="00000500000000000000" pitchFamily="2" charset="0"/>
                </a:rPr>
                <a:t>Change cell colours to match the flavours. </a:t>
              </a:r>
              <a:endPara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endParaRPr>
            </a:p>
          </p:txBody>
        </p:sp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CFF63AFA-97F2-4110-A0C7-F6876358772C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5785760" y="2786539"/>
              <a:ext cx="6406531" cy="3163789"/>
            </a:xfrm>
            <a:prstGeom prst="rect">
              <a:avLst/>
            </a:prstGeom>
          </p:spPr>
        </p:pic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5ABBB054-EA5D-49F2-AFA9-E9888F4DBE70}"/>
              </a:ext>
            </a:extLst>
          </p:cNvPr>
          <p:cNvGrpSpPr/>
          <p:nvPr/>
        </p:nvGrpSpPr>
        <p:grpSpPr>
          <a:xfrm>
            <a:off x="745241" y="2812806"/>
            <a:ext cx="4924074" cy="2536903"/>
            <a:chOff x="6915509" y="2712208"/>
            <a:chExt cx="4924074" cy="2536903"/>
          </a:xfrm>
        </p:grpSpPr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6949CEBA-F132-49C2-9AF4-17008D05E133}"/>
                </a:ext>
              </a:extLst>
            </p:cNvPr>
            <p:cNvSpPr txBox="1"/>
            <p:nvPr/>
          </p:nvSpPr>
          <p:spPr>
            <a:xfrm>
              <a:off x="6915509" y="3682665"/>
              <a:ext cx="4924074" cy="1566446"/>
            </a:xfrm>
            <a:prstGeom prst="roundRect">
              <a:avLst>
                <a:gd name="adj" fmla="val 6807"/>
              </a:avLst>
            </a:prstGeom>
            <a:solidFill>
              <a:schemeClr val="accent1"/>
            </a:solidFill>
          </p:spPr>
          <p:txBody>
            <a:bodyPr wrap="square" rtlCol="0">
              <a:spAutoFit/>
            </a:bodyPr>
            <a:lstStyle/>
            <a:p>
              <a:pPr>
                <a:spcBef>
                  <a:spcPts val="600"/>
                </a:spcBef>
                <a:spcAft>
                  <a:spcPts val="600"/>
                </a:spcAft>
              </a:pPr>
              <a:r>
                <a:rPr lang="en-GB" dirty="0">
                  <a:latin typeface="Nunito" panose="00000500000000000000" pitchFamily="2" charset="0"/>
                </a:rPr>
                <a:t>Can you answer some questions about your graph?</a:t>
              </a:r>
            </a:p>
            <a:p>
              <a:pPr marL="285750" indent="-285750">
                <a:spcBef>
                  <a:spcPts val="600"/>
                </a:spcBef>
                <a:spcAft>
                  <a:spcPts val="600"/>
                </a:spcAft>
                <a:buBlip>
                  <a:blip r:embed="rId5"/>
                </a:buBlip>
              </a:pPr>
              <a:r>
                <a:rPr lang="en-GB" dirty="0">
                  <a:latin typeface="Nunito" panose="00000500000000000000" pitchFamily="2" charset="0"/>
                </a:rPr>
                <a:t>What is the least/most popular flavour?</a:t>
              </a:r>
            </a:p>
            <a:p>
              <a:pPr marL="285750" indent="-285750">
                <a:spcBef>
                  <a:spcPts val="600"/>
                </a:spcBef>
                <a:spcAft>
                  <a:spcPts val="600"/>
                </a:spcAft>
                <a:buBlip>
                  <a:blip r:embed="rId5"/>
                </a:buBlip>
              </a:pPr>
              <a:r>
                <a:rPr lang="en-GB" dirty="0">
                  <a:latin typeface="Nunito" panose="00000500000000000000" pitchFamily="2" charset="0"/>
                </a:rPr>
                <a:t>How many children like strawberry? </a:t>
              </a:r>
            </a:p>
          </p:txBody>
        </p:sp>
        <p:pic>
          <p:nvPicPr>
            <p:cNvPr id="51" name="Picture 50" descr="Icon&#10;&#10;Description automatically generated">
              <a:extLst>
                <a:ext uri="{FF2B5EF4-FFF2-40B4-BE49-F238E27FC236}">
                  <a16:creationId xmlns:a16="http://schemas.microsoft.com/office/drawing/2014/main" id="{80210E7F-291D-4E89-884F-AB079C12CFE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24" t="18286" r="16060" b="21166"/>
            <a:stretch/>
          </p:blipFill>
          <p:spPr>
            <a:xfrm>
              <a:off x="8931468" y="2712208"/>
              <a:ext cx="1016001" cy="9193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72687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875" y="624522"/>
            <a:ext cx="10001767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Activity 2: Creating Labelled Columns and Entering Data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8</a:t>
            </a:r>
            <a:endParaRPr lang="en-GB" sz="1050" dirty="0"/>
          </a:p>
        </p:txBody>
      </p:sp>
      <p:pic>
        <p:nvPicPr>
          <p:cNvPr id="20" name="Picture 19" descr="Shape, rectangle, square&#10;&#10;Description automatically generated">
            <a:extLst>
              <a:ext uri="{FF2B5EF4-FFF2-40B4-BE49-F238E27FC236}">
                <a16:creationId xmlns:a16="http://schemas.microsoft.com/office/drawing/2014/main" id="{E664DF6B-6994-4C5A-A341-C58ACB44DAE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73" t="12889" r="56326" b="14092"/>
          <a:stretch/>
        </p:blipFill>
        <p:spPr>
          <a:xfrm>
            <a:off x="10824719" y="738788"/>
            <a:ext cx="676418" cy="1021557"/>
          </a:xfrm>
          <a:prstGeom prst="rect">
            <a:avLst/>
          </a:prstGeom>
        </p:spPr>
      </p:pic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C9809C5E-8AC2-4F24-A905-9B5F12CAD3B4}"/>
              </a:ext>
            </a:extLst>
          </p:cNvPr>
          <p:cNvSpPr txBox="1">
            <a:spLocks/>
          </p:cNvSpPr>
          <p:nvPr/>
        </p:nvSpPr>
        <p:spPr>
          <a:xfrm>
            <a:off x="341608" y="1964185"/>
            <a:ext cx="11012192" cy="3472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Blip>
                <a:blip r:embed="rId5"/>
              </a:buBlip>
            </a:pPr>
            <a:r>
              <a:rPr lang="en-GB" sz="1800" dirty="0">
                <a:latin typeface="Nunito" panose="00000500000000000000" pitchFamily="2" charset="0"/>
              </a:rPr>
              <a:t>Enter the names of children in your class. </a:t>
            </a:r>
            <a:endParaRPr lang="en-GB" sz="1800" dirty="0">
              <a:solidFill>
                <a:srgbClr val="000000"/>
              </a:solidFill>
              <a:latin typeface="Nunito" panose="00000500000000000000" pitchFamily="2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42B83530-0A46-4556-9D5C-36642E13D7C9}"/>
              </a:ext>
            </a:extLst>
          </p:cNvPr>
          <p:cNvCxnSpPr>
            <a:cxnSpLocks/>
          </p:cNvCxnSpPr>
          <p:nvPr/>
        </p:nvCxnSpPr>
        <p:spPr>
          <a:xfrm>
            <a:off x="4873083" y="2152185"/>
            <a:ext cx="2928614" cy="1761893"/>
          </a:xfrm>
          <a:prstGeom prst="straightConnector1">
            <a:avLst/>
          </a:prstGeom>
          <a:ln w="57150">
            <a:solidFill>
              <a:srgbClr val="8E24A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C8DB59D1-225C-4149-8D6F-A506D6292EF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72" r="68452" b="43739"/>
          <a:stretch/>
        </p:blipFill>
        <p:spPr>
          <a:xfrm>
            <a:off x="7801697" y="2659212"/>
            <a:ext cx="2884707" cy="3243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E9DC93D8-9CA8-447A-8D55-6FDB4804B016}"/>
              </a:ext>
            </a:extLst>
          </p:cNvPr>
          <p:cNvGrpSpPr/>
          <p:nvPr/>
        </p:nvGrpSpPr>
        <p:grpSpPr>
          <a:xfrm>
            <a:off x="360067" y="2035046"/>
            <a:ext cx="11413403" cy="3969897"/>
            <a:chOff x="360067" y="2035046"/>
            <a:chExt cx="11413403" cy="3969897"/>
          </a:xfrm>
        </p:grpSpPr>
        <p:sp>
          <p:nvSpPr>
            <p:cNvPr id="19" name="Content Placeholder 2">
              <a:extLst>
                <a:ext uri="{FF2B5EF4-FFF2-40B4-BE49-F238E27FC236}">
                  <a16:creationId xmlns:a16="http://schemas.microsoft.com/office/drawing/2014/main" id="{A9513061-853C-4F98-ACA3-8A6EF451F826}"/>
                </a:ext>
              </a:extLst>
            </p:cNvPr>
            <p:cNvSpPr txBox="1">
              <a:spLocks/>
            </p:cNvSpPr>
            <p:nvPr/>
          </p:nvSpPr>
          <p:spPr>
            <a:xfrm>
              <a:off x="360067" y="2467100"/>
              <a:ext cx="6155033" cy="1197820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Aft>
                  <a:spcPts val="600"/>
                </a:spcAft>
                <a:buBlip>
                  <a:blip r:embed="rId5"/>
                </a:buBlip>
              </a:pPr>
              <a:r>
                <a:rPr lang="en-GB" sz="1800" dirty="0">
                  <a:latin typeface="Nunito" panose="00000500000000000000" pitchFamily="2" charset="0"/>
                </a:rPr>
                <a:t>Create a few labels with ice cream flavours into separate cells at the bottom right (9</a:t>
              </a:r>
              <a:r>
                <a:rPr lang="en-GB" sz="1800" baseline="30000" dirty="0">
                  <a:latin typeface="Nunito" panose="00000500000000000000" pitchFamily="2" charset="0"/>
                </a:rPr>
                <a:t>th</a:t>
              </a:r>
              <a:r>
                <a:rPr lang="en-GB" sz="1800" dirty="0">
                  <a:latin typeface="Nunito" panose="00000500000000000000" pitchFamily="2" charset="0"/>
                </a:rPr>
                <a:t> row). The example shows vanilla, chocolate, strawberry, mint and pistachio</a:t>
              </a:r>
              <a:r>
                <a:rPr lang="en-GB" sz="1200" dirty="0">
                  <a:latin typeface="Nunito" panose="00000500000000000000" pitchFamily="2" charset="0"/>
                </a:rPr>
                <a:t>.</a:t>
              </a:r>
              <a:endPara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endParaRPr>
            </a:p>
          </p:txBody>
        </p:sp>
        <p:pic>
          <p:nvPicPr>
            <p:cNvPr id="16" name="Picture 15" descr="Graphical user interface&#10;&#10;Description automatically generated with medium confidence">
              <a:extLst>
                <a:ext uri="{FF2B5EF4-FFF2-40B4-BE49-F238E27FC236}">
                  <a16:creationId xmlns:a16="http://schemas.microsoft.com/office/drawing/2014/main" id="{1348E864-37D3-436A-AE7C-6E9E9FFE1A6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935" r="22643"/>
            <a:stretch/>
          </p:blipFill>
          <p:spPr>
            <a:xfrm>
              <a:off x="6902603" y="2035046"/>
              <a:ext cx="4870867" cy="3969897"/>
            </a:xfrm>
            <a:prstGeom prst="rect">
              <a:avLst/>
            </a:prstGeom>
          </p:spPr>
        </p:pic>
      </p:grp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A68BF944-4AF2-431D-AF81-32B0C050EDC0}"/>
              </a:ext>
            </a:extLst>
          </p:cNvPr>
          <p:cNvCxnSpPr>
            <a:cxnSpLocks/>
          </p:cNvCxnSpPr>
          <p:nvPr/>
        </p:nvCxnSpPr>
        <p:spPr>
          <a:xfrm>
            <a:off x="4660900" y="3319183"/>
            <a:ext cx="5575920" cy="2066856"/>
          </a:xfrm>
          <a:prstGeom prst="straightConnector1">
            <a:avLst/>
          </a:prstGeom>
          <a:ln w="57150">
            <a:solidFill>
              <a:srgbClr val="8E24A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6787F10-B492-4BB2-A857-C51734E8E7B6}"/>
              </a:ext>
            </a:extLst>
          </p:cNvPr>
          <p:cNvGrpSpPr/>
          <p:nvPr/>
        </p:nvGrpSpPr>
        <p:grpSpPr>
          <a:xfrm>
            <a:off x="341608" y="2025481"/>
            <a:ext cx="11490325" cy="4048475"/>
            <a:chOff x="341608" y="2025481"/>
            <a:chExt cx="11490325" cy="4048475"/>
          </a:xfrm>
        </p:grpSpPr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7B0D2124-5C77-4D06-A577-94B345DD3D53}"/>
                </a:ext>
              </a:extLst>
            </p:cNvPr>
            <p:cNvCxnSpPr>
              <a:cxnSpLocks/>
              <a:stCxn id="24" idx="0"/>
            </p:cNvCxnSpPr>
            <p:nvPr/>
          </p:nvCxnSpPr>
          <p:spPr>
            <a:xfrm flipV="1">
              <a:off x="3371204" y="3471585"/>
              <a:ext cx="3396089" cy="143972"/>
            </a:xfrm>
            <a:prstGeom prst="straightConnector1">
              <a:avLst/>
            </a:prstGeom>
            <a:ln w="57150">
              <a:solidFill>
                <a:srgbClr val="8E24A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72CAF53B-17FF-4B88-9C33-0C647655E982}"/>
                </a:ext>
              </a:extLst>
            </p:cNvPr>
            <p:cNvGrpSpPr/>
            <p:nvPr/>
          </p:nvGrpSpPr>
          <p:grpSpPr>
            <a:xfrm>
              <a:off x="341608" y="2025481"/>
              <a:ext cx="11490325" cy="4048475"/>
              <a:chOff x="341608" y="2025481"/>
              <a:chExt cx="11490325" cy="4048475"/>
            </a:xfrm>
          </p:grpSpPr>
          <p:sp>
            <p:nvSpPr>
              <p:cNvPr id="24" name="Content Placeholder 2">
                <a:extLst>
                  <a:ext uri="{FF2B5EF4-FFF2-40B4-BE49-F238E27FC236}">
                    <a16:creationId xmlns:a16="http://schemas.microsoft.com/office/drawing/2014/main" id="{B320B3DA-E1CD-45D6-95CA-695B84B6C45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41608" y="3615557"/>
                <a:ext cx="6059192" cy="71508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spcAft>
                    <a:spcPts val="600"/>
                  </a:spcAft>
                  <a:buBlip>
                    <a:blip r:embed="rId5"/>
                  </a:buBlip>
                </a:pPr>
                <a:r>
                  <a:rPr lang="en-GB" sz="1800" dirty="0">
                    <a:latin typeface="Nunito" panose="00000500000000000000" pitchFamily="2" charset="0"/>
                  </a:rPr>
                  <a:t>Ask the children in your class their favourite flavour and colour the name cells to match the flavour.</a:t>
                </a:r>
                <a:endParaRPr lang="en-GB" sz="1800" dirty="0">
                  <a:solidFill>
                    <a:srgbClr val="000000"/>
                  </a:solidFill>
                  <a:latin typeface="Nunito" panose="00000500000000000000" pitchFamily="2" charset="0"/>
                  <a:ea typeface="Times New Roman" panose="02020603050405020304" pitchFamily="18" charset="0"/>
                  <a:cs typeface="Calibri" panose="020F0502020204030204" pitchFamily="34" charset="0"/>
                </a:endParaRPr>
              </a:p>
            </p:txBody>
          </p:sp>
          <p:pic>
            <p:nvPicPr>
              <p:cNvPr id="21" name="Picture 20" descr="Graphical user interface, table, treemap chart&#10;&#10;Description automatically generated with medium confidence">
                <a:extLst>
                  <a:ext uri="{FF2B5EF4-FFF2-40B4-BE49-F238E27FC236}">
                    <a16:creationId xmlns:a16="http://schemas.microsoft.com/office/drawing/2014/main" id="{FC056137-4D49-4215-AF25-A724E99CC3F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5460" r="22550"/>
              <a:stretch/>
            </p:blipFill>
            <p:spPr>
              <a:xfrm>
                <a:off x="6886727" y="2025481"/>
                <a:ext cx="4945206" cy="4048475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</p:grpSp>
      </p:grpSp>
    </p:spTree>
    <p:extLst>
      <p:ext uri="{BB962C8B-B14F-4D97-AF65-F5344CB8AC3E}">
        <p14:creationId xmlns:p14="http://schemas.microsoft.com/office/powerpoint/2010/main" val="1400819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008234EE-3B17-41A8-BE90-881C68D4948A}"/>
              </a:ext>
            </a:extLst>
          </p:cNvPr>
          <p:cNvGrpSpPr/>
          <p:nvPr/>
        </p:nvGrpSpPr>
        <p:grpSpPr>
          <a:xfrm>
            <a:off x="512179" y="2605086"/>
            <a:ext cx="10427844" cy="3466885"/>
            <a:chOff x="512179" y="2605086"/>
            <a:chExt cx="10427844" cy="3466885"/>
          </a:xfrm>
        </p:grpSpPr>
        <p:pic>
          <p:nvPicPr>
            <p:cNvPr id="20" name="Picture 19" descr="Chart, treemap chart&#10;&#10;Description automatically generated">
              <a:extLst>
                <a:ext uri="{FF2B5EF4-FFF2-40B4-BE49-F238E27FC236}">
                  <a16:creationId xmlns:a16="http://schemas.microsoft.com/office/drawing/2014/main" id="{8D6C65B2-BD41-4CA3-8C78-A2D9CE3E3CA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260" r="22764"/>
            <a:stretch/>
          </p:blipFill>
          <p:spPr>
            <a:xfrm>
              <a:off x="6676540" y="2605086"/>
              <a:ext cx="4263483" cy="346688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6" name="Content Placeholder 2">
              <a:extLst>
                <a:ext uri="{FF2B5EF4-FFF2-40B4-BE49-F238E27FC236}">
                  <a16:creationId xmlns:a16="http://schemas.microsoft.com/office/drawing/2014/main" id="{D68E2BA9-4C99-4221-B832-40B01D920445}"/>
                </a:ext>
              </a:extLst>
            </p:cNvPr>
            <p:cNvSpPr txBox="1">
              <a:spLocks/>
            </p:cNvSpPr>
            <p:nvPr/>
          </p:nvSpPr>
          <p:spPr>
            <a:xfrm>
              <a:off x="512179" y="2703046"/>
              <a:ext cx="7847409" cy="392314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Aft>
                  <a:spcPts val="600"/>
                </a:spcAft>
                <a:buBlip>
                  <a:blip r:embed="rId4"/>
                </a:buBlip>
              </a:pPr>
              <a:r>
                <a:rPr lang="en-GB" sz="1800" dirty="0">
                  <a:solidFill>
                    <a:srgbClr val="000000"/>
                  </a:solidFill>
                  <a:latin typeface="Nunito" panose="00000500000000000000" pitchFamily="2" charset="0"/>
                  <a:ea typeface="Times New Roman" panose="02020603050405020304" pitchFamily="18" charset="0"/>
                  <a:cs typeface="Calibri" panose="020F0502020204030204" pitchFamily="34" charset="0"/>
                </a:rPr>
                <a:t>Drag the names to the correct flavours. </a:t>
              </a:r>
              <a:endParaRPr lang="en-GB" sz="1800" dirty="0">
                <a:solidFill>
                  <a:srgbClr val="000000"/>
                </a:solidFill>
                <a:latin typeface="Nunito" panose="00000500000000000000" pitchFamily="2" charset="0"/>
                <a:cs typeface="Calibri" panose="020F0502020204030204" pitchFamily="34" charset="0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179" y="317011"/>
            <a:ext cx="11784330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Activity 3: Making the Graph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9</a:t>
            </a:r>
            <a:endParaRPr lang="en-GB" sz="1050" dirty="0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A9513061-853C-4F98-ACA3-8A6EF451F826}"/>
              </a:ext>
            </a:extLst>
          </p:cNvPr>
          <p:cNvSpPr txBox="1">
            <a:spLocks/>
          </p:cNvSpPr>
          <p:nvPr/>
        </p:nvSpPr>
        <p:spPr>
          <a:xfrm>
            <a:off x="512179" y="1386645"/>
            <a:ext cx="10427844" cy="3923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Blip>
                <a:blip r:embed="rId4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To start making the block graph, you need make the children’s names moveable.</a:t>
            </a:r>
          </a:p>
        </p:txBody>
      </p:sp>
      <p:pic>
        <p:nvPicPr>
          <p:cNvPr id="18" name="Picture 17" descr="Shape, rectangle, square&#10;&#10;Description automatically generated">
            <a:extLst>
              <a:ext uri="{FF2B5EF4-FFF2-40B4-BE49-F238E27FC236}">
                <a16:creationId xmlns:a16="http://schemas.microsoft.com/office/drawing/2014/main" id="{77820A16-54DF-47EC-A282-4914EE6BA67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73" t="12889" r="56326" b="14092"/>
          <a:stretch/>
        </p:blipFill>
        <p:spPr>
          <a:xfrm>
            <a:off x="10523210" y="469013"/>
            <a:ext cx="676418" cy="1021557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C0D7FDD2-7227-4C77-BCC2-7BF91ED6D4D8}"/>
              </a:ext>
            </a:extLst>
          </p:cNvPr>
          <p:cNvGrpSpPr/>
          <p:nvPr/>
        </p:nvGrpSpPr>
        <p:grpSpPr>
          <a:xfrm>
            <a:off x="838200" y="3232506"/>
            <a:ext cx="4924074" cy="2536903"/>
            <a:chOff x="6915509" y="2712208"/>
            <a:chExt cx="4924074" cy="2536903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FB0B95F4-EA00-46E8-9FC4-DBD008B89D89}"/>
                </a:ext>
              </a:extLst>
            </p:cNvPr>
            <p:cNvSpPr txBox="1"/>
            <p:nvPr/>
          </p:nvSpPr>
          <p:spPr>
            <a:xfrm>
              <a:off x="6915509" y="3682665"/>
              <a:ext cx="4924074" cy="1566446"/>
            </a:xfrm>
            <a:prstGeom prst="roundRect">
              <a:avLst>
                <a:gd name="adj" fmla="val 6807"/>
              </a:avLst>
            </a:prstGeom>
            <a:solidFill>
              <a:srgbClr val="C86EE0"/>
            </a:solidFill>
          </p:spPr>
          <p:txBody>
            <a:bodyPr wrap="square" rtlCol="0">
              <a:spAutoFit/>
            </a:bodyPr>
            <a:lstStyle/>
            <a:p>
              <a:pPr>
                <a:spcBef>
                  <a:spcPts val="600"/>
                </a:spcBef>
                <a:spcAft>
                  <a:spcPts val="600"/>
                </a:spcAft>
              </a:pPr>
              <a:r>
                <a:rPr lang="en-GB" dirty="0">
                  <a:latin typeface="Nunito" panose="00000500000000000000" pitchFamily="2" charset="0"/>
                </a:rPr>
                <a:t>Can you answer some questions about your graph?</a:t>
              </a:r>
            </a:p>
            <a:p>
              <a:pPr marL="285750" indent="-285750">
                <a:spcBef>
                  <a:spcPts val="600"/>
                </a:spcBef>
                <a:spcAft>
                  <a:spcPts val="600"/>
                </a:spcAft>
                <a:buBlip>
                  <a:blip r:embed="rId4"/>
                </a:buBlip>
              </a:pPr>
              <a:r>
                <a:rPr lang="en-GB" dirty="0">
                  <a:latin typeface="Nunito" panose="00000500000000000000" pitchFamily="2" charset="0"/>
                </a:rPr>
                <a:t>What is the least/most popular flavour?</a:t>
              </a:r>
            </a:p>
            <a:p>
              <a:pPr marL="285750" indent="-285750">
                <a:spcBef>
                  <a:spcPts val="600"/>
                </a:spcBef>
                <a:spcAft>
                  <a:spcPts val="600"/>
                </a:spcAft>
                <a:buBlip>
                  <a:blip r:embed="rId4"/>
                </a:buBlip>
              </a:pPr>
              <a:r>
                <a:rPr lang="en-GB" dirty="0">
                  <a:latin typeface="Nunito" panose="00000500000000000000" pitchFamily="2" charset="0"/>
                </a:rPr>
                <a:t>How many children like strawberry? </a:t>
              </a:r>
            </a:p>
          </p:txBody>
        </p:sp>
        <p:pic>
          <p:nvPicPr>
            <p:cNvPr id="28" name="Picture 27" descr="Icon&#10;&#10;Description automatically generated">
              <a:extLst>
                <a:ext uri="{FF2B5EF4-FFF2-40B4-BE49-F238E27FC236}">
                  <a16:creationId xmlns:a16="http://schemas.microsoft.com/office/drawing/2014/main" id="{61DF9B6A-61E4-426A-9C7F-7AAEB6586BA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24" t="18286" r="16060" b="21166"/>
            <a:stretch/>
          </p:blipFill>
          <p:spPr>
            <a:xfrm>
              <a:off x="8931468" y="2712208"/>
              <a:ext cx="1016001" cy="919309"/>
            </a:xfrm>
            <a:prstGeom prst="rect">
              <a:avLst/>
            </a:prstGeom>
          </p:spPr>
        </p:pic>
      </p:grp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DCA9E903-C6E7-49B5-B756-B233C47140ED}"/>
              </a:ext>
            </a:extLst>
          </p:cNvPr>
          <p:cNvSpPr txBox="1">
            <a:spLocks/>
          </p:cNvSpPr>
          <p:nvPr/>
        </p:nvSpPr>
        <p:spPr>
          <a:xfrm>
            <a:off x="512179" y="1794199"/>
            <a:ext cx="10427844" cy="3923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Blip>
                <a:blip r:embed="rId4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Select the children’s names by dragging your finger over the name cells.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6EA05E1D-DE90-4ED8-BCEB-28D775975D57}"/>
              </a:ext>
            </a:extLst>
          </p:cNvPr>
          <p:cNvGrpSpPr/>
          <p:nvPr/>
        </p:nvGrpSpPr>
        <p:grpSpPr>
          <a:xfrm>
            <a:off x="512179" y="2201753"/>
            <a:ext cx="10427844" cy="416150"/>
            <a:chOff x="512179" y="2201753"/>
            <a:chExt cx="10427844" cy="416150"/>
          </a:xfrm>
        </p:grpSpPr>
        <p:pic>
          <p:nvPicPr>
            <p:cNvPr id="21" name="Picture 20" descr="A picture containing shape&#10;&#10;Description automatically generated">
              <a:extLst>
                <a:ext uri="{FF2B5EF4-FFF2-40B4-BE49-F238E27FC236}">
                  <a16:creationId xmlns:a16="http://schemas.microsoft.com/office/drawing/2014/main" id="{3B2A65C4-2060-4798-8E3A-3456F64EFCB8}"/>
                </a:ext>
              </a:extLst>
            </p:cNvPr>
            <p:cNvPicPr/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07" t="12242" r="9175" b="8961"/>
            <a:stretch/>
          </p:blipFill>
          <p:spPr>
            <a:xfrm>
              <a:off x="8016688" y="2201753"/>
              <a:ext cx="342900" cy="35225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3" name="Content Placeholder 2">
              <a:extLst>
                <a:ext uri="{FF2B5EF4-FFF2-40B4-BE49-F238E27FC236}">
                  <a16:creationId xmlns:a16="http://schemas.microsoft.com/office/drawing/2014/main" id="{E6624685-070B-41C1-9BC8-6C535E42C7F1}"/>
                </a:ext>
              </a:extLst>
            </p:cNvPr>
            <p:cNvSpPr txBox="1">
              <a:spLocks/>
            </p:cNvSpPr>
            <p:nvPr/>
          </p:nvSpPr>
          <p:spPr>
            <a:xfrm>
              <a:off x="512179" y="2225589"/>
              <a:ext cx="10427844" cy="392314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Aft>
                  <a:spcPts val="600"/>
                </a:spcAft>
                <a:buBlip>
                  <a:blip r:embed="rId4"/>
                </a:buBlip>
              </a:pPr>
              <a:r>
                <a:rPr lang="en-GB" sz="1800" dirty="0">
                  <a:solidFill>
                    <a:srgbClr val="000000"/>
                  </a:solidFill>
                  <a:latin typeface="Nunito" panose="00000500000000000000" pitchFamily="2" charset="0"/>
                  <a:ea typeface="Times New Roman" panose="02020603050405020304" pitchFamily="18" charset="0"/>
                  <a:cs typeface="Calibri" panose="020F0502020204030204" pitchFamily="34" charset="0"/>
                </a:rPr>
                <a:t>In the Control Toolbox on the right</a:t>
              </a:r>
              <a:r>
                <a:rPr lang="en-GB" sz="1800" dirty="0">
                  <a:solidFill>
                    <a:srgbClr val="000000"/>
                  </a:solidFill>
                  <a:latin typeface="Nunito" panose="00000500000000000000" pitchFamily="2" charset="0"/>
                  <a:cs typeface="Calibri" panose="020F0502020204030204" pitchFamily="34" charset="0"/>
                </a:rPr>
                <a:t>, find the moveable tool and click it.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0387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181"/>
            <a:ext cx="10515600" cy="1325563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Extension </a:t>
            </a:r>
            <a:endParaRPr lang="en-GB" dirty="0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</a:t>
            </a:r>
            <a:fld id="{55C8F386-4F53-41B5-9FE5-8CDE384B50BF}" type="slidenum">
              <a:rPr lang="en-US" sz="1050" smtClean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10</a:t>
            </a:fld>
            <a:endParaRPr lang="en-GB" sz="105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F850B2A-D388-4F98-AF3D-598586B2DCFB}"/>
              </a:ext>
            </a:extLst>
          </p:cNvPr>
          <p:cNvSpPr txBox="1"/>
          <p:nvPr/>
        </p:nvSpPr>
        <p:spPr>
          <a:xfrm>
            <a:off x="924144" y="1312078"/>
            <a:ext cx="76988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Can you create block graphs from these files by collecting data?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695F6C4-9053-4F4E-ABDB-4A8AA1653A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77714" y="2673201"/>
            <a:ext cx="5421163" cy="2638619"/>
          </a:xfrm>
          <a:prstGeom prst="rect">
            <a:avLst/>
          </a:prstGeom>
          <a:ln w="57150">
            <a:solidFill>
              <a:srgbClr val="0070C0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B95F7E6-F7FB-4DE7-BBAF-43BE679F57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3123" y="2673201"/>
            <a:ext cx="5421164" cy="2630002"/>
          </a:xfrm>
          <a:prstGeom prst="rect">
            <a:avLst/>
          </a:prstGeom>
          <a:ln w="76200">
            <a:solidFill>
              <a:srgbClr val="00B050"/>
            </a:solidFill>
          </a:ln>
        </p:spPr>
      </p:pic>
      <p:pic>
        <p:nvPicPr>
          <p:cNvPr id="13" name="Picture 12">
            <a:hlinkClick r:id="rId7"/>
            <a:extLst>
              <a:ext uri="{FF2B5EF4-FFF2-40B4-BE49-F238E27FC236}">
                <a16:creationId xmlns:a16="http://schemas.microsoft.com/office/drawing/2014/main" id="{0D5E6A82-A90A-41E6-A813-FB1DCC4982A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4884" b="24558"/>
          <a:stretch/>
        </p:blipFill>
        <p:spPr>
          <a:xfrm>
            <a:off x="2800310" y="1871277"/>
            <a:ext cx="1295400" cy="9812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" name="Picture 13">
            <a:hlinkClick r:id="rId9"/>
            <a:extLst>
              <a:ext uri="{FF2B5EF4-FFF2-40B4-BE49-F238E27FC236}">
                <a16:creationId xmlns:a16="http://schemas.microsoft.com/office/drawing/2014/main" id="{6BACF76C-CF2E-49F8-AAF3-6C9562EED3B5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4884" b="24558"/>
          <a:stretch/>
        </p:blipFill>
        <p:spPr>
          <a:xfrm>
            <a:off x="8467607" y="1841087"/>
            <a:ext cx="1295400" cy="9812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444746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Review Success </a:t>
            </a:r>
            <a:r>
              <a:rPr lang="en-GB" b="1" dirty="0">
                <a:solidFill>
                  <a:srgbClr val="000000"/>
                </a:solidFill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GB" b="1" dirty="0">
                <a:solidFill>
                  <a:srgbClr val="000000"/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riteria</a:t>
            </a:r>
            <a:endParaRPr lang="en-GB" dirty="0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5FCCA1-1AAE-4DC4-A6EA-1B449F4D8E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2000" dirty="0">
                <a:solidFill>
                  <a:srgbClr val="000000"/>
                </a:solidFill>
                <a:latin typeface="Nunito" panose="00000500000000000000" pitchFamily="2" charset="0"/>
                <a:ea typeface="Trebuchet MS" panose="020B0603020202020204" pitchFamily="34" charset="0"/>
                <a:cs typeface="Trebuchet MS" panose="020B0603020202020204" pitchFamily="34" charset="0"/>
              </a:rPr>
              <a:t>I</a:t>
            </a:r>
            <a:r>
              <a:rPr lang="en-GB" sz="2000" dirty="0">
                <a:solidFill>
                  <a:srgbClr val="000000"/>
                </a:solidFill>
                <a:effectLst/>
                <a:latin typeface="Nunito" panose="00000500000000000000" pitchFamily="2" charset="0"/>
                <a:ea typeface="Trebuchet MS" panose="020B0603020202020204" pitchFamily="34" charset="0"/>
                <a:cs typeface="Trebuchet MS" panose="020B0603020202020204" pitchFamily="34" charset="0"/>
              </a:rPr>
              <a:t> can create a table of data on a spreadsheet.</a:t>
            </a:r>
          </a:p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2000" dirty="0">
                <a:solidFill>
                  <a:srgbClr val="000000"/>
                </a:solidFill>
                <a:latin typeface="Nunito" panose="00000500000000000000" pitchFamily="2" charset="0"/>
                <a:ea typeface="Trebuchet MS" panose="020B0603020202020204" pitchFamily="34" charset="0"/>
                <a:cs typeface="Trebuchet MS" panose="020B0603020202020204" pitchFamily="34" charset="0"/>
              </a:rPr>
              <a:t>I can use the data to create a block graph manually.</a:t>
            </a:r>
            <a:endParaRPr lang="en-GB" sz="2000" dirty="0">
              <a:solidFill>
                <a:srgbClr val="000000"/>
              </a:solidFill>
              <a:effectLst/>
              <a:latin typeface="Nunito" panose="00000500000000000000" pitchFamily="2" charset="0"/>
              <a:ea typeface="Trebuchet MS" panose="020B0603020202020204" pitchFamily="34" charset="0"/>
              <a:cs typeface="Trebuchet MS" panose="020B0603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</a:t>
            </a:r>
            <a:fld id="{55C8F386-4F53-41B5-9FE5-8CDE384B50BF}" type="slidenum">
              <a:rPr lang="en-US" sz="1050" smtClean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11</a:t>
            </a:fld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4234819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29A8F9B8A978A47A35AB74DB814E8C0" ma:contentTypeVersion="12" ma:contentTypeDescription="Create a new document." ma:contentTypeScope="" ma:versionID="f7c63f8deda944830f6afa622c56cc2b">
  <xsd:schema xmlns:xsd="http://www.w3.org/2001/XMLSchema" xmlns:xs="http://www.w3.org/2001/XMLSchema" xmlns:p="http://schemas.microsoft.com/office/2006/metadata/properties" xmlns:ns2="13450042-f009-418d-a922-a3175eeea887" xmlns:ns3="13d5997a-e98d-49c4-b2de-b6e4809b0311" targetNamespace="http://schemas.microsoft.com/office/2006/metadata/properties" ma:root="true" ma:fieldsID="a64a0ee0b872743f16c31adfa54b9d1e" ns2:_="" ns3:_="">
    <xsd:import namespace="13450042-f009-418d-a922-a3175eeea887"/>
    <xsd:import namespace="13d5997a-e98d-49c4-b2de-b6e4809b03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450042-f009-418d-a922-a3175eeea88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d5997a-e98d-49c4-b2de-b6e4809b0311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6B194CD-5CB4-45E5-9B4D-EE4D2FB3A8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3450042-f009-418d-a922-a3175eeea887"/>
    <ds:schemaRef ds:uri="13d5997a-e98d-49c4-b2de-b6e4809b031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FF2F33F-5076-4400-BB2A-AEDD9CA959D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963F61E-650D-4EC9-9AA3-CD6C03C4BDE1}">
  <ds:schemaRefs>
    <ds:schemaRef ds:uri="13450042-f009-418d-a922-a3175eeea887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purl.org/dc/terms/"/>
    <ds:schemaRef ds:uri="http://purl.org/dc/elements/1.1/"/>
    <ds:schemaRef ds:uri="13d5997a-e98d-49c4-b2de-b6e4809b0311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551</TotalTime>
  <Words>1267</Words>
  <Application>Microsoft Office PowerPoint</Application>
  <PresentationFormat>Widescreen</PresentationFormat>
  <Paragraphs>121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Palanquin Dark SemiBold</vt:lpstr>
      <vt:lpstr>Calibri Light</vt:lpstr>
      <vt:lpstr>Nunito</vt:lpstr>
      <vt:lpstr>Palanquin</vt:lpstr>
      <vt:lpstr>Calibri</vt:lpstr>
      <vt:lpstr>Symbol</vt:lpstr>
      <vt:lpstr>Arial</vt:lpstr>
      <vt:lpstr>Office Theme</vt:lpstr>
      <vt:lpstr>Lesson 4:</vt:lpstr>
      <vt:lpstr>Aims</vt:lpstr>
      <vt:lpstr>Success Criteria</vt:lpstr>
      <vt:lpstr>Introduction</vt:lpstr>
      <vt:lpstr>Activity 1: Give the Data a Title</vt:lpstr>
      <vt:lpstr>Activity 2: Creating  Labelled Columns and Entering Data</vt:lpstr>
      <vt:lpstr>Activity 3: Making the Graph</vt:lpstr>
      <vt:lpstr>Activity 2: Creating Labelled Columns and Entering Data</vt:lpstr>
      <vt:lpstr>Activity 3: Making the Graph</vt:lpstr>
      <vt:lpstr>Extension </vt:lpstr>
      <vt:lpstr>Review Success Criteria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Spreadsheets Crash Course Year 2 Lesson 4 Slideshow</dc:title>
  <dc:creator>©2021 2Simple Limited</dc:creator>
  <cp:lastModifiedBy>Alban Squires</cp:lastModifiedBy>
  <cp:revision>3</cp:revision>
  <dcterms:created xsi:type="dcterms:W3CDTF">2021-04-13T07:23:00Z</dcterms:created>
  <dcterms:modified xsi:type="dcterms:W3CDTF">2021-10-26T14:53:52Z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0x010100F29A8F9B8A978A47A35AB74DB814E8C0</vt:lpwstr>
  </property>
</Properties>
</file>