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27"/>
  </p:notesMasterIdLst>
  <p:handoutMasterIdLst>
    <p:handoutMasterId r:id="rId28"/>
  </p:handoutMasterIdLst>
  <p:sldIdLst>
    <p:sldId id="268" r:id="rId2"/>
    <p:sldId id="269" r:id="rId3"/>
    <p:sldId id="270" r:id="rId4"/>
    <p:sldId id="271" r:id="rId5"/>
    <p:sldId id="272" r:id="rId6"/>
    <p:sldId id="273" r:id="rId7"/>
    <p:sldId id="274" r:id="rId8"/>
    <p:sldId id="275" r:id="rId9"/>
    <p:sldId id="276" r:id="rId10"/>
    <p:sldId id="277" r:id="rId11"/>
    <p:sldId id="278" r:id="rId12"/>
    <p:sldId id="279" r:id="rId13"/>
    <p:sldId id="280" r:id="rId14"/>
    <p:sldId id="281" r:id="rId15"/>
    <p:sldId id="282" r:id="rId16"/>
    <p:sldId id="283" r:id="rId17"/>
    <p:sldId id="284" r:id="rId18"/>
    <p:sldId id="285" r:id="rId19"/>
    <p:sldId id="286" r:id="rId20"/>
    <p:sldId id="287" r:id="rId21"/>
    <p:sldId id="288" r:id="rId22"/>
    <p:sldId id="289" r:id="rId23"/>
    <p:sldId id="290" r:id="rId24"/>
    <p:sldId id="291" r:id="rId25"/>
    <p:sldId id="267" r:id="rId26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29"/>
      <p:bold r:id="rId30"/>
      <p:italic r:id="rId31"/>
      <p:boldItalic r:id="rId32"/>
    </p:embeddedFont>
    <p:embeddedFont>
      <p:font typeface="Twinkl" panose="020B0604020202020204" charset="0"/>
      <p:regular r:id="rId33"/>
      <p:bold r:id="rId34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8A0DB"/>
    <a:srgbClr val="ACDDFC"/>
    <a:srgbClr val="4DB1E3"/>
    <a:srgbClr val="80C1EB"/>
    <a:srgbClr val="DE1E5A"/>
    <a:srgbClr val="BC0105"/>
    <a:srgbClr val="FFFFFF"/>
    <a:srgbClr val="4AA1D9"/>
    <a:srgbClr val="21A6F9"/>
    <a:srgbClr val="1C1C1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82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40" y="40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58" d="100"/>
          <a:sy n="58" d="100"/>
        </p:scale>
        <p:origin x="1962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font" Target="fonts/font6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5.fntdata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1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4.fntdata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handoutMaster" Target="handoutMasters/handoutMaster1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3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font" Target="fonts/font2.fntdata"/><Relationship Id="rId35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06/01/2022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06/01/2022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" TargetMode="External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" TargetMode="External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2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hlinkClick r:id="rId3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5.jpeg"/><Relationship Id="rId7" Type="http://schemas.openxmlformats.org/officeDocument/2006/relationships/image" Target="../media/image8.png"/><Relationship Id="rId2" Type="http://schemas.openxmlformats.org/officeDocument/2006/relationships/slide" Target="slide3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7.jpeg"/><Relationship Id="rId5" Type="http://schemas.openxmlformats.org/officeDocument/2006/relationships/slide" Target="slide14.xml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10.png"/><Relationship Id="rId7" Type="http://schemas.openxmlformats.org/officeDocument/2006/relationships/image" Target="../media/image13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10" Type="http://schemas.openxmlformats.org/officeDocument/2006/relationships/image" Target="../media/image16.png"/><Relationship Id="rId4" Type="http://schemas.openxmlformats.org/officeDocument/2006/relationships/image" Target="../media/image3.png"/><Relationship Id="rId9" Type="http://schemas.openxmlformats.org/officeDocument/2006/relationships/image" Target="../media/image15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10.png"/><Relationship Id="rId7" Type="http://schemas.openxmlformats.org/officeDocument/2006/relationships/image" Target="../media/image13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10" Type="http://schemas.openxmlformats.org/officeDocument/2006/relationships/image" Target="../media/image16.png"/><Relationship Id="rId4" Type="http://schemas.openxmlformats.org/officeDocument/2006/relationships/image" Target="../media/image3.png"/><Relationship Id="rId9" Type="http://schemas.openxmlformats.org/officeDocument/2006/relationships/image" Target="../media/image15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10.png"/><Relationship Id="rId7" Type="http://schemas.openxmlformats.org/officeDocument/2006/relationships/image" Target="../media/image13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10" Type="http://schemas.openxmlformats.org/officeDocument/2006/relationships/image" Target="../media/image16.png"/><Relationship Id="rId4" Type="http://schemas.openxmlformats.org/officeDocument/2006/relationships/image" Target="../media/image3.png"/><Relationship Id="rId9" Type="http://schemas.openxmlformats.org/officeDocument/2006/relationships/image" Target="../media/image15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10.png"/><Relationship Id="rId7" Type="http://schemas.openxmlformats.org/officeDocument/2006/relationships/image" Target="../media/image13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10" Type="http://schemas.openxmlformats.org/officeDocument/2006/relationships/image" Target="../media/image16.png"/><Relationship Id="rId4" Type="http://schemas.openxmlformats.org/officeDocument/2006/relationships/image" Target="../media/image3.png"/><Relationship Id="rId9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10.png"/><Relationship Id="rId7" Type="http://schemas.openxmlformats.org/officeDocument/2006/relationships/image" Target="../media/image13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10" Type="http://schemas.openxmlformats.org/officeDocument/2006/relationships/image" Target="../media/image16.png"/><Relationship Id="rId4" Type="http://schemas.openxmlformats.org/officeDocument/2006/relationships/image" Target="../media/image3.png"/><Relationship Id="rId9" Type="http://schemas.openxmlformats.org/officeDocument/2006/relationships/image" Target="../media/image15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10.png"/><Relationship Id="rId7" Type="http://schemas.openxmlformats.org/officeDocument/2006/relationships/image" Target="../media/image13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10" Type="http://schemas.openxmlformats.org/officeDocument/2006/relationships/image" Target="../media/image16.png"/><Relationship Id="rId4" Type="http://schemas.openxmlformats.org/officeDocument/2006/relationships/image" Target="../media/image3.png"/><Relationship Id="rId9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10.png"/><Relationship Id="rId7" Type="http://schemas.openxmlformats.org/officeDocument/2006/relationships/image" Target="../media/image13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10" Type="http://schemas.openxmlformats.org/officeDocument/2006/relationships/image" Target="../media/image16.png"/><Relationship Id="rId4" Type="http://schemas.openxmlformats.org/officeDocument/2006/relationships/image" Target="../media/image3.png"/><Relationship Id="rId9" Type="http://schemas.openxmlformats.org/officeDocument/2006/relationships/image" Target="../media/image15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10.png"/><Relationship Id="rId7" Type="http://schemas.openxmlformats.org/officeDocument/2006/relationships/image" Target="../media/image13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10" Type="http://schemas.openxmlformats.org/officeDocument/2006/relationships/image" Target="../media/image16.png"/><Relationship Id="rId4" Type="http://schemas.openxmlformats.org/officeDocument/2006/relationships/image" Target="../media/image3.png"/><Relationship Id="rId9" Type="http://schemas.openxmlformats.org/officeDocument/2006/relationships/image" Target="../media/image15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10.png"/><Relationship Id="rId7" Type="http://schemas.openxmlformats.org/officeDocument/2006/relationships/image" Target="../media/image13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10" Type="http://schemas.openxmlformats.org/officeDocument/2006/relationships/image" Target="../media/image16.png"/><Relationship Id="rId4" Type="http://schemas.openxmlformats.org/officeDocument/2006/relationships/image" Target="../media/image3.png"/><Relationship Id="rId9" Type="http://schemas.openxmlformats.org/officeDocument/2006/relationships/image" Target="../media/image15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10.png"/><Relationship Id="rId7" Type="http://schemas.openxmlformats.org/officeDocument/2006/relationships/image" Target="../media/image13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10" Type="http://schemas.openxmlformats.org/officeDocument/2006/relationships/image" Target="../media/image16.png"/><Relationship Id="rId4" Type="http://schemas.openxmlformats.org/officeDocument/2006/relationships/image" Target="../media/image3.png"/><Relationship Id="rId9" Type="http://schemas.openxmlformats.org/officeDocument/2006/relationships/image" Target="../media/image1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4.xml"/><Relationship Id="rId6" Type="http://schemas.openxmlformats.org/officeDocument/2006/relationships/slide" Target="slide2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3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3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3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3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3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3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3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4.xml"/><Relationship Id="rId6" Type="http://schemas.openxmlformats.org/officeDocument/2006/relationships/slide" Target="slide2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28075141"/>
      </p:ext>
    </p:extLst>
  </p:cSld>
  <p:clrMapOvr>
    <a:masterClrMapping/>
  </p:clrMapOvr>
  <p:transition spd="slow">
    <p:push dir="u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2" name="Group 31">
            <a:extLst>
              <a:ext uri="{FF2B5EF4-FFF2-40B4-BE49-F238E27FC236}">
                <a16:creationId xmlns:a16="http://schemas.microsoft.com/office/drawing/2014/main" id="{0169D9BD-93A6-4CDE-B89A-713D13C00249}"/>
              </a:ext>
            </a:extLst>
          </p:cNvPr>
          <p:cNvGrpSpPr/>
          <p:nvPr/>
        </p:nvGrpSpPr>
        <p:grpSpPr>
          <a:xfrm>
            <a:off x="1458930" y="1191802"/>
            <a:ext cx="2914047" cy="4766946"/>
            <a:chOff x="1130157" y="1417834"/>
            <a:chExt cx="2958958" cy="4840414"/>
          </a:xfrm>
        </p:grpSpPr>
        <p:grpSp>
          <p:nvGrpSpPr>
            <p:cNvPr id="20" name="Group 19">
              <a:extLst>
                <a:ext uri="{FF2B5EF4-FFF2-40B4-BE49-F238E27FC236}">
                  <a16:creationId xmlns:a16="http://schemas.microsoft.com/office/drawing/2014/main" id="{B6522B1D-CDF6-4915-94A7-95141BAB4B08}"/>
                </a:ext>
              </a:extLst>
            </p:cNvPr>
            <p:cNvGrpSpPr/>
            <p:nvPr/>
          </p:nvGrpSpPr>
          <p:grpSpPr>
            <a:xfrm>
              <a:off x="1130157" y="1417834"/>
              <a:ext cx="2958958" cy="4705564"/>
              <a:chOff x="1130157" y="1417834"/>
              <a:chExt cx="2958958" cy="4705564"/>
            </a:xfrm>
          </p:grpSpPr>
          <p:sp>
            <p:nvSpPr>
              <p:cNvPr id="19" name="Rectangle 18">
                <a:extLst>
                  <a:ext uri="{FF2B5EF4-FFF2-40B4-BE49-F238E27FC236}">
                    <a16:creationId xmlns:a16="http://schemas.microsoft.com/office/drawing/2014/main" id="{E64084CB-B07E-47BE-A577-47386694C901}"/>
                  </a:ext>
                </a:extLst>
              </p:cNvPr>
              <p:cNvSpPr/>
              <p:nvPr/>
            </p:nvSpPr>
            <p:spPr>
              <a:xfrm>
                <a:off x="1130157" y="1417834"/>
                <a:ext cx="2958958" cy="4705564"/>
              </a:xfrm>
              <a:prstGeom prst="rect">
                <a:avLst/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grpSp>
            <p:nvGrpSpPr>
              <p:cNvPr id="18" name="Group 17">
                <a:extLst>
                  <a:ext uri="{FF2B5EF4-FFF2-40B4-BE49-F238E27FC236}">
                    <a16:creationId xmlns:a16="http://schemas.microsoft.com/office/drawing/2014/main" id="{A60723CC-9176-46C4-81E5-78AEE8D4E160}"/>
                  </a:ext>
                </a:extLst>
              </p:cNvPr>
              <p:cNvGrpSpPr/>
              <p:nvPr/>
            </p:nvGrpSpPr>
            <p:grpSpPr>
              <a:xfrm>
                <a:off x="1140431" y="1438382"/>
                <a:ext cx="2856216" cy="4572000"/>
                <a:chOff x="1140431" y="1438382"/>
                <a:chExt cx="2856216" cy="4572000"/>
              </a:xfrm>
            </p:grpSpPr>
            <p:sp>
              <p:nvSpPr>
                <p:cNvPr id="16" name="Rectangle 15">
                  <a:extLst>
                    <a:ext uri="{FF2B5EF4-FFF2-40B4-BE49-F238E27FC236}">
                      <a16:creationId xmlns:a16="http://schemas.microsoft.com/office/drawing/2014/main" id="{D0C06BD4-71B8-49F7-BA81-AF4F600C113C}"/>
                    </a:ext>
                  </a:extLst>
                </p:cNvPr>
                <p:cNvSpPr/>
                <p:nvPr/>
              </p:nvSpPr>
              <p:spPr>
                <a:xfrm>
                  <a:off x="1140431" y="1438382"/>
                  <a:ext cx="2856216" cy="4572000"/>
                </a:xfrm>
                <a:prstGeom prst="rect">
                  <a:avLst/>
                </a:prstGeom>
                <a:solidFill>
                  <a:schemeClr val="bg1"/>
                </a:solidFill>
                <a:ln w="28575">
                  <a:solidFill>
                    <a:srgbClr val="0070C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7" name="Rectangle 16">
                  <a:extLst>
                    <a:ext uri="{FF2B5EF4-FFF2-40B4-BE49-F238E27FC236}">
                      <a16:creationId xmlns:a16="http://schemas.microsoft.com/office/drawing/2014/main" id="{449CBE50-5951-4359-B659-DBEDBB6A3B76}"/>
                    </a:ext>
                  </a:extLst>
                </p:cNvPr>
                <p:cNvSpPr/>
                <p:nvPr/>
              </p:nvSpPr>
              <p:spPr>
                <a:xfrm>
                  <a:off x="1140431" y="3965824"/>
                  <a:ext cx="2856216" cy="2044557"/>
                </a:xfrm>
                <a:prstGeom prst="rect">
                  <a:avLst/>
                </a:prstGeom>
                <a:solidFill>
                  <a:schemeClr val="accent5">
                    <a:lumMod val="20000"/>
                    <a:lumOff val="80000"/>
                  </a:schemeClr>
                </a:solidFill>
                <a:ln w="28575">
                  <a:solidFill>
                    <a:srgbClr val="0070C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</p:grpSp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9924621E-9029-46CC-8FAA-208D993D2314}"/>
                </a:ext>
              </a:extLst>
            </p:cNvPr>
            <p:cNvSpPr txBox="1"/>
            <p:nvPr/>
          </p:nvSpPr>
          <p:spPr>
            <a:xfrm>
              <a:off x="1273994" y="4064772"/>
              <a:ext cx="2768887" cy="92333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n-GB" sz="1800" b="0" i="0" u="none" strike="noStrike" dirty="0">
                  <a:solidFill>
                    <a:srgbClr val="000000"/>
                  </a:solidFill>
                  <a:effectLst/>
                </a:rPr>
                <a:t>I want to do a quiz that contains </a:t>
              </a:r>
              <a:r>
                <a:rPr lang="en-GB" sz="1800" b="1" i="0" u="none" strike="noStrike" dirty="0">
                  <a:solidFill>
                    <a:srgbClr val="000000"/>
                  </a:solidFill>
                  <a:effectLst/>
                </a:rPr>
                <a:t>nouns</a:t>
              </a:r>
              <a:r>
                <a:rPr lang="en-GB" sz="1800" b="0" i="0" u="none" strike="noStrike" dirty="0">
                  <a:solidFill>
                    <a:srgbClr val="000000"/>
                  </a:solidFill>
                  <a:effectLst/>
                </a:rPr>
                <a:t>, </a:t>
              </a:r>
              <a:r>
                <a:rPr lang="en-GB" sz="1800" b="1" i="0" u="none" strike="noStrike" dirty="0">
                  <a:solidFill>
                    <a:srgbClr val="000000"/>
                  </a:solidFill>
                  <a:effectLst/>
                </a:rPr>
                <a:t>verbs</a:t>
              </a:r>
              <a:r>
                <a:rPr lang="en-GB" sz="1800" b="0" i="0" u="none" strike="noStrike" dirty="0">
                  <a:solidFill>
                    <a:srgbClr val="000000"/>
                  </a:solidFill>
                  <a:effectLst/>
                </a:rPr>
                <a:t>, </a:t>
              </a:r>
              <a:r>
                <a:rPr lang="en-GB" sz="1800" b="1" i="0" u="none" strike="noStrike" dirty="0">
                  <a:solidFill>
                    <a:srgbClr val="000000"/>
                  </a:solidFill>
                  <a:effectLst/>
                </a:rPr>
                <a:t>adjectives </a:t>
              </a:r>
              <a:r>
                <a:rPr lang="en-GB" sz="1800" b="0" i="0" u="none" strike="noStrike" dirty="0">
                  <a:solidFill>
                    <a:srgbClr val="000000"/>
                  </a:solidFill>
                  <a:effectLst/>
                </a:rPr>
                <a:t>and </a:t>
              </a:r>
              <a:r>
                <a:rPr lang="en-GB" sz="1800" b="1" i="0" u="none" strike="noStrike" dirty="0">
                  <a:solidFill>
                    <a:srgbClr val="000000"/>
                  </a:solidFill>
                  <a:effectLst/>
                </a:rPr>
                <a:t>adverbs</a:t>
              </a:r>
              <a:r>
                <a:rPr lang="en-GB" sz="1800" b="0" i="0" u="none" strike="noStrike" dirty="0">
                  <a:solidFill>
                    <a:srgbClr val="000000"/>
                  </a:solidFill>
                  <a:effectLst/>
                </a:rPr>
                <a:t>.</a:t>
              </a:r>
              <a:endParaRPr lang="en-GB" dirty="0"/>
            </a:p>
          </p:txBody>
        </p:sp>
        <p:sp>
          <p:nvSpPr>
            <p:cNvPr id="25" name="Rectangle: Rounded Corners 24">
              <a:hlinkClick r:id="rId2" action="ppaction://hlinksldjump"/>
              <a:extLst>
                <a:ext uri="{FF2B5EF4-FFF2-40B4-BE49-F238E27FC236}">
                  <a16:creationId xmlns:a16="http://schemas.microsoft.com/office/drawing/2014/main" id="{C1782E06-ED94-44BC-B7A0-F0AC71077B4B}"/>
                </a:ext>
              </a:extLst>
            </p:cNvPr>
            <p:cNvSpPr/>
            <p:nvPr/>
          </p:nvSpPr>
          <p:spPr>
            <a:xfrm>
              <a:off x="1869897" y="5745760"/>
              <a:ext cx="1397284" cy="512488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400" b="1" dirty="0">
                  <a:solidFill>
                    <a:schemeClr val="tx1"/>
                  </a:solidFill>
                </a:rPr>
                <a:t>Start</a:t>
              </a:r>
            </a:p>
          </p:txBody>
        </p:sp>
        <p:pic>
          <p:nvPicPr>
            <p:cNvPr id="31" name="Picture 30">
              <a:extLst>
                <a:ext uri="{FF2B5EF4-FFF2-40B4-BE49-F238E27FC236}">
                  <a16:creationId xmlns:a16="http://schemas.microsoft.com/office/drawing/2014/main" id="{629B03E9-7FF7-481F-BEDF-35E1D65080CD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r="53784" b="43047"/>
            <a:stretch/>
          </p:blipFill>
          <p:spPr>
            <a:xfrm>
              <a:off x="1258822" y="1574609"/>
              <a:ext cx="2635084" cy="2296209"/>
            </a:xfrm>
            <a:prstGeom prst="rect">
              <a:avLst/>
            </a:prstGeom>
          </p:spPr>
        </p:pic>
        <p:pic>
          <p:nvPicPr>
            <p:cNvPr id="29" name="Picture 28">
              <a:extLst>
                <a:ext uri="{FF2B5EF4-FFF2-40B4-BE49-F238E27FC236}">
                  <a16:creationId xmlns:a16="http://schemas.microsoft.com/office/drawing/2014/main" id="{1B10DA9C-D950-4724-9F1E-6919F57182E3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4600"/>
            <a:stretch/>
          </p:blipFill>
          <p:spPr>
            <a:xfrm>
              <a:off x="1593816" y="1767155"/>
              <a:ext cx="2080634" cy="2184602"/>
            </a:xfrm>
            <a:prstGeom prst="rect">
              <a:avLst/>
            </a:prstGeom>
          </p:spPr>
        </p:pic>
      </p:grpSp>
      <p:grpSp>
        <p:nvGrpSpPr>
          <p:cNvPr id="43" name="Group 42">
            <a:extLst>
              <a:ext uri="{FF2B5EF4-FFF2-40B4-BE49-F238E27FC236}">
                <a16:creationId xmlns:a16="http://schemas.microsoft.com/office/drawing/2014/main" id="{FFECAB98-9431-47C7-A0E2-25DCEAAB788B}"/>
              </a:ext>
            </a:extLst>
          </p:cNvPr>
          <p:cNvGrpSpPr/>
          <p:nvPr/>
        </p:nvGrpSpPr>
        <p:grpSpPr>
          <a:xfrm>
            <a:off x="4842942" y="1191802"/>
            <a:ext cx="2914047" cy="4766946"/>
            <a:chOff x="1130157" y="1417834"/>
            <a:chExt cx="2958958" cy="4840414"/>
          </a:xfrm>
        </p:grpSpPr>
        <p:grpSp>
          <p:nvGrpSpPr>
            <p:cNvPr id="44" name="Group 43">
              <a:extLst>
                <a:ext uri="{FF2B5EF4-FFF2-40B4-BE49-F238E27FC236}">
                  <a16:creationId xmlns:a16="http://schemas.microsoft.com/office/drawing/2014/main" id="{0EDB02A4-1A7F-4325-AC8F-9CDCE2BAC81F}"/>
                </a:ext>
              </a:extLst>
            </p:cNvPr>
            <p:cNvGrpSpPr/>
            <p:nvPr/>
          </p:nvGrpSpPr>
          <p:grpSpPr>
            <a:xfrm>
              <a:off x="1130157" y="1417834"/>
              <a:ext cx="2958958" cy="4705564"/>
              <a:chOff x="1130157" y="1417834"/>
              <a:chExt cx="2958958" cy="4705564"/>
            </a:xfrm>
          </p:grpSpPr>
          <p:sp>
            <p:nvSpPr>
              <p:cNvPr id="49" name="Rectangle 48">
                <a:extLst>
                  <a:ext uri="{FF2B5EF4-FFF2-40B4-BE49-F238E27FC236}">
                    <a16:creationId xmlns:a16="http://schemas.microsoft.com/office/drawing/2014/main" id="{AA285B61-4DE7-46A2-AAC6-BCE12777525B}"/>
                  </a:ext>
                </a:extLst>
              </p:cNvPr>
              <p:cNvSpPr/>
              <p:nvPr/>
            </p:nvSpPr>
            <p:spPr>
              <a:xfrm>
                <a:off x="1130157" y="1417834"/>
                <a:ext cx="2958958" cy="4705564"/>
              </a:xfrm>
              <a:prstGeom prst="rect">
                <a:avLst/>
              </a:prstGeom>
              <a:solidFill>
                <a:srgbClr val="ACDDF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grpSp>
            <p:nvGrpSpPr>
              <p:cNvPr id="50" name="Group 49">
                <a:extLst>
                  <a:ext uri="{FF2B5EF4-FFF2-40B4-BE49-F238E27FC236}">
                    <a16:creationId xmlns:a16="http://schemas.microsoft.com/office/drawing/2014/main" id="{5BF5DEDF-2DE0-4F6C-84C5-AD8371049BE8}"/>
                  </a:ext>
                </a:extLst>
              </p:cNvPr>
              <p:cNvGrpSpPr/>
              <p:nvPr/>
            </p:nvGrpSpPr>
            <p:grpSpPr>
              <a:xfrm>
                <a:off x="1140431" y="1438382"/>
                <a:ext cx="2856216" cy="4572000"/>
                <a:chOff x="1140431" y="1438382"/>
                <a:chExt cx="2856216" cy="4572000"/>
              </a:xfrm>
            </p:grpSpPr>
            <p:sp>
              <p:nvSpPr>
                <p:cNvPr id="51" name="Rectangle 50">
                  <a:extLst>
                    <a:ext uri="{FF2B5EF4-FFF2-40B4-BE49-F238E27FC236}">
                      <a16:creationId xmlns:a16="http://schemas.microsoft.com/office/drawing/2014/main" id="{1D566758-7C97-4308-8447-60D04F284E92}"/>
                    </a:ext>
                  </a:extLst>
                </p:cNvPr>
                <p:cNvSpPr/>
                <p:nvPr/>
              </p:nvSpPr>
              <p:spPr>
                <a:xfrm>
                  <a:off x="1140431" y="1438382"/>
                  <a:ext cx="2856216" cy="4572000"/>
                </a:xfrm>
                <a:prstGeom prst="rect">
                  <a:avLst/>
                </a:prstGeom>
                <a:solidFill>
                  <a:schemeClr val="bg1"/>
                </a:solidFill>
                <a:ln w="28575">
                  <a:solidFill>
                    <a:srgbClr val="FFC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2" name="Rectangle 51">
                  <a:extLst>
                    <a:ext uri="{FF2B5EF4-FFF2-40B4-BE49-F238E27FC236}">
                      <a16:creationId xmlns:a16="http://schemas.microsoft.com/office/drawing/2014/main" id="{E89FA7BF-F5E4-4BA7-8195-E101728FF1C9}"/>
                    </a:ext>
                  </a:extLst>
                </p:cNvPr>
                <p:cNvSpPr/>
                <p:nvPr/>
              </p:nvSpPr>
              <p:spPr>
                <a:xfrm>
                  <a:off x="1140431" y="3965824"/>
                  <a:ext cx="2856216" cy="2044557"/>
                </a:xfrm>
                <a:prstGeom prst="rect">
                  <a:avLst/>
                </a:prstGeom>
                <a:solidFill>
                  <a:schemeClr val="accent2">
                    <a:lumMod val="20000"/>
                    <a:lumOff val="80000"/>
                  </a:schemeClr>
                </a:solidFill>
                <a:ln w="28575">
                  <a:solidFill>
                    <a:srgbClr val="FFC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</p:grpSp>
        <p:sp>
          <p:nvSpPr>
            <p:cNvPr id="45" name="TextBox 44">
              <a:extLst>
                <a:ext uri="{FF2B5EF4-FFF2-40B4-BE49-F238E27FC236}">
                  <a16:creationId xmlns:a16="http://schemas.microsoft.com/office/drawing/2014/main" id="{23F04438-4BD5-4188-89D0-25131F3B3D97}"/>
                </a:ext>
              </a:extLst>
            </p:cNvPr>
            <p:cNvSpPr txBox="1"/>
            <p:nvPr/>
          </p:nvSpPr>
          <p:spPr>
            <a:xfrm>
              <a:off x="1243172" y="4064772"/>
              <a:ext cx="2768887" cy="1477328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n-GB" sz="1800" b="0" i="0" u="none" strike="noStrike" dirty="0">
                  <a:solidFill>
                    <a:srgbClr val="000000"/>
                  </a:solidFill>
                  <a:effectLst/>
                </a:rPr>
                <a:t>I want to do a quiz that contains </a:t>
              </a:r>
              <a:r>
                <a:rPr lang="en-GB" sz="1800" b="1" i="0" u="none" strike="noStrike" dirty="0">
                  <a:solidFill>
                    <a:srgbClr val="000000"/>
                  </a:solidFill>
                  <a:effectLst/>
                </a:rPr>
                <a:t>nouns</a:t>
              </a:r>
              <a:r>
                <a:rPr lang="en-GB" sz="1800" b="0" i="0" u="none" strike="noStrike" dirty="0">
                  <a:solidFill>
                    <a:srgbClr val="000000"/>
                  </a:solidFill>
                  <a:effectLst/>
                </a:rPr>
                <a:t>, </a:t>
              </a:r>
              <a:r>
                <a:rPr lang="en-GB" sz="1800" b="1" i="0" u="none" strike="noStrike" dirty="0">
                  <a:solidFill>
                    <a:srgbClr val="000000"/>
                  </a:solidFill>
                  <a:effectLst/>
                </a:rPr>
                <a:t>verbs</a:t>
              </a:r>
              <a:r>
                <a:rPr lang="en-GB" sz="1800" b="0" i="0" u="none" strike="noStrike" dirty="0">
                  <a:solidFill>
                    <a:srgbClr val="000000"/>
                  </a:solidFill>
                  <a:effectLst/>
                </a:rPr>
                <a:t>, </a:t>
              </a:r>
              <a:r>
                <a:rPr lang="en-GB" sz="1800" b="1" i="0" u="none" strike="noStrike" dirty="0">
                  <a:solidFill>
                    <a:srgbClr val="000000"/>
                  </a:solidFill>
                  <a:effectLst/>
                </a:rPr>
                <a:t>adjectives</a:t>
              </a:r>
              <a:r>
                <a:rPr lang="en-GB" sz="1800" b="0" i="0" u="none" strike="noStrike" dirty="0">
                  <a:solidFill>
                    <a:srgbClr val="000000"/>
                  </a:solidFill>
                  <a:effectLst/>
                </a:rPr>
                <a:t>,</a:t>
              </a:r>
              <a:r>
                <a:rPr lang="en-GB" sz="1800" b="1" i="0" u="none" strike="noStrike" dirty="0">
                  <a:solidFill>
                    <a:srgbClr val="000000"/>
                  </a:solidFill>
                  <a:effectLst/>
                </a:rPr>
                <a:t> adverbs</a:t>
              </a:r>
              <a:r>
                <a:rPr lang="en-GB" sz="1800" b="0" i="0" u="none" strike="noStrike" dirty="0">
                  <a:solidFill>
                    <a:srgbClr val="000000"/>
                  </a:solidFill>
                  <a:effectLst/>
                </a:rPr>
                <a:t>, </a:t>
              </a:r>
              <a:r>
                <a:rPr lang="en-GB" sz="1800" b="1" i="0" u="none" strike="noStrike" dirty="0">
                  <a:solidFill>
                    <a:srgbClr val="000000"/>
                  </a:solidFill>
                  <a:effectLst/>
                </a:rPr>
                <a:t>pronouns</a:t>
              </a:r>
              <a:r>
                <a:rPr lang="en-GB" sz="1800" b="0" i="0" u="none" strike="noStrike" dirty="0">
                  <a:solidFill>
                    <a:srgbClr val="000000"/>
                  </a:solidFill>
                  <a:effectLst/>
                </a:rPr>
                <a:t>, </a:t>
              </a:r>
              <a:r>
                <a:rPr lang="en-GB" sz="1800" b="1" i="0" u="none" strike="noStrike" dirty="0">
                  <a:solidFill>
                    <a:srgbClr val="000000"/>
                  </a:solidFill>
                  <a:effectLst/>
                </a:rPr>
                <a:t>prepositions </a:t>
              </a:r>
              <a:r>
                <a:rPr lang="en-GB" sz="1800" b="0" i="0" u="none" strike="noStrike" dirty="0">
                  <a:solidFill>
                    <a:srgbClr val="000000"/>
                  </a:solidFill>
                  <a:effectLst/>
                </a:rPr>
                <a:t>and </a:t>
              </a:r>
              <a:r>
                <a:rPr lang="en-GB" sz="1800" b="1" i="0" u="none" strike="noStrike" dirty="0">
                  <a:solidFill>
                    <a:srgbClr val="000000"/>
                  </a:solidFill>
                  <a:effectLst/>
                </a:rPr>
                <a:t>determiners</a:t>
              </a:r>
              <a:r>
                <a:rPr lang="en-GB" sz="1800" b="0" i="0" u="none" strike="noStrike" dirty="0">
                  <a:solidFill>
                    <a:srgbClr val="000000"/>
                  </a:solidFill>
                  <a:effectLst/>
                </a:rPr>
                <a:t>.</a:t>
              </a:r>
              <a:endParaRPr lang="en-GB" dirty="0"/>
            </a:p>
          </p:txBody>
        </p:sp>
        <p:sp>
          <p:nvSpPr>
            <p:cNvPr id="46" name="Rectangle: Rounded Corners 45">
              <a:hlinkClick r:id="rId5" action="ppaction://hlinksldjump"/>
              <a:extLst>
                <a:ext uri="{FF2B5EF4-FFF2-40B4-BE49-F238E27FC236}">
                  <a16:creationId xmlns:a16="http://schemas.microsoft.com/office/drawing/2014/main" id="{181C97E5-818D-4E01-8764-D13EB3264BBC}"/>
                </a:ext>
              </a:extLst>
            </p:cNvPr>
            <p:cNvSpPr/>
            <p:nvPr/>
          </p:nvSpPr>
          <p:spPr>
            <a:xfrm>
              <a:off x="1869897" y="5745760"/>
              <a:ext cx="1397284" cy="512488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400" b="1" dirty="0">
                  <a:solidFill>
                    <a:schemeClr val="tx1"/>
                  </a:solidFill>
                </a:rPr>
                <a:t>Start</a:t>
              </a:r>
            </a:p>
          </p:txBody>
        </p:sp>
        <p:pic>
          <p:nvPicPr>
            <p:cNvPr id="47" name="Picture 46">
              <a:extLst>
                <a:ext uri="{FF2B5EF4-FFF2-40B4-BE49-F238E27FC236}">
                  <a16:creationId xmlns:a16="http://schemas.microsoft.com/office/drawing/2014/main" id="{F858D4FE-7C71-471B-B515-091639A7308B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l="9408" r="9408"/>
            <a:stretch/>
          </p:blipFill>
          <p:spPr>
            <a:xfrm>
              <a:off x="1258822" y="1574609"/>
              <a:ext cx="2635084" cy="2296209"/>
            </a:xfrm>
            <a:prstGeom prst="rect">
              <a:avLst/>
            </a:prstGeom>
          </p:spPr>
        </p:pic>
        <p:pic>
          <p:nvPicPr>
            <p:cNvPr id="48" name="Picture 47">
              <a:extLst>
                <a:ext uri="{FF2B5EF4-FFF2-40B4-BE49-F238E27FC236}">
                  <a16:creationId xmlns:a16="http://schemas.microsoft.com/office/drawing/2014/main" id="{C1B52815-747B-4DE9-9D9E-7D64D252261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l="-2924" r="-1776"/>
            <a:stretch/>
          </p:blipFill>
          <p:spPr>
            <a:xfrm>
              <a:off x="1258822" y="1767155"/>
              <a:ext cx="2581129" cy="2184602"/>
            </a:xfrm>
            <a:prstGeom prst="rect">
              <a:avLst/>
            </a:prstGeom>
          </p:spPr>
        </p:pic>
      </p:grpSp>
      <p:pic>
        <p:nvPicPr>
          <p:cNvPr id="53" name="Picture 52">
            <a:extLst>
              <a:ext uri="{FF2B5EF4-FFF2-40B4-BE49-F238E27FC236}">
                <a16:creationId xmlns:a16="http://schemas.microsoft.com/office/drawing/2014/main" id="{40FBEA7F-1770-460B-9B50-1ADDA6847E39}"/>
              </a:ext>
            </a:extLst>
          </p:cNvPr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custGeom>
            <a:avLst/>
            <a:gdLst>
              <a:gd name="connsiteX0" fmla="*/ 607404 w 9144000"/>
              <a:gd name="connsiteY0" fmla="*/ 438151 h 6858000"/>
              <a:gd name="connsiteX1" fmla="*/ 457197 w 9144000"/>
              <a:gd name="connsiteY1" fmla="*/ 588358 h 6858000"/>
              <a:gd name="connsiteX2" fmla="*/ 457197 w 9144000"/>
              <a:gd name="connsiteY2" fmla="*/ 5958287 h 6858000"/>
              <a:gd name="connsiteX3" fmla="*/ 607404 w 9144000"/>
              <a:gd name="connsiteY3" fmla="*/ 6108494 h 6858000"/>
              <a:gd name="connsiteX4" fmla="*/ 8527065 w 9144000"/>
              <a:gd name="connsiteY4" fmla="*/ 6108494 h 6858000"/>
              <a:gd name="connsiteX5" fmla="*/ 8677272 w 9144000"/>
              <a:gd name="connsiteY5" fmla="*/ 5958287 h 6858000"/>
              <a:gd name="connsiteX6" fmla="*/ 8677272 w 9144000"/>
              <a:gd name="connsiteY6" fmla="*/ 588358 h 6858000"/>
              <a:gd name="connsiteX7" fmla="*/ 8527065 w 9144000"/>
              <a:gd name="connsiteY7" fmla="*/ 438151 h 6858000"/>
              <a:gd name="connsiteX8" fmla="*/ 0 w 9144000"/>
              <a:gd name="connsiteY8" fmla="*/ 0 h 6858000"/>
              <a:gd name="connsiteX9" fmla="*/ 9144000 w 9144000"/>
              <a:gd name="connsiteY9" fmla="*/ 0 h 6858000"/>
              <a:gd name="connsiteX10" fmla="*/ 9144000 w 9144000"/>
              <a:gd name="connsiteY10" fmla="*/ 6858000 h 6858000"/>
              <a:gd name="connsiteX11" fmla="*/ 0 w 9144000"/>
              <a:gd name="connsiteY11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9144000" h="6858000">
                <a:moveTo>
                  <a:pt x="607404" y="438151"/>
                </a:moveTo>
                <a:cubicBezTo>
                  <a:pt x="524447" y="438151"/>
                  <a:pt x="457197" y="505401"/>
                  <a:pt x="457197" y="588358"/>
                </a:cubicBezTo>
                <a:lnTo>
                  <a:pt x="457197" y="5958287"/>
                </a:lnTo>
                <a:cubicBezTo>
                  <a:pt x="457197" y="6041244"/>
                  <a:pt x="524447" y="6108494"/>
                  <a:pt x="607404" y="6108494"/>
                </a:cubicBezTo>
                <a:lnTo>
                  <a:pt x="8527065" y="6108494"/>
                </a:lnTo>
                <a:cubicBezTo>
                  <a:pt x="8610022" y="6108494"/>
                  <a:pt x="8677272" y="6041244"/>
                  <a:pt x="8677272" y="5958287"/>
                </a:cubicBezTo>
                <a:lnTo>
                  <a:pt x="8677272" y="588358"/>
                </a:lnTo>
                <a:cubicBezTo>
                  <a:pt x="8677272" y="505401"/>
                  <a:pt x="8610022" y="438151"/>
                  <a:pt x="8527065" y="438151"/>
                </a:cubicBezTo>
                <a:close/>
                <a:moveTo>
                  <a:pt x="0" y="0"/>
                </a:moveTo>
                <a:lnTo>
                  <a:pt x="9144000" y="0"/>
                </a:lnTo>
                <a:lnTo>
                  <a:pt x="9144000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A6AA057C-BE4D-4A43-BD92-7AA3A19746F6}"/>
              </a:ext>
            </a:extLst>
          </p:cNvPr>
          <p:cNvSpPr/>
          <p:nvPr/>
        </p:nvSpPr>
        <p:spPr>
          <a:xfrm>
            <a:off x="0" y="1"/>
            <a:ext cx="9144000" cy="999518"/>
          </a:xfrm>
          <a:prstGeom prst="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5400" b="1" dirty="0">
                <a:solidFill>
                  <a:schemeClr val="bg1"/>
                </a:solidFill>
              </a:rPr>
              <a:t>Pick Your Quiz</a:t>
            </a:r>
          </a:p>
        </p:txBody>
      </p:sp>
      <p:sp>
        <p:nvSpPr>
          <p:cNvPr id="54" name="Rectangle: Rounded Corners 53">
            <a:hlinkClick r:id="" action="ppaction://hlinkshowjump?jump=lastslide"/>
            <a:extLst>
              <a:ext uri="{FF2B5EF4-FFF2-40B4-BE49-F238E27FC236}">
                <a16:creationId xmlns:a16="http://schemas.microsoft.com/office/drawing/2014/main" id="{B09A05C3-7391-424F-95EE-5B0AE9045674}"/>
              </a:ext>
            </a:extLst>
          </p:cNvPr>
          <p:cNvSpPr/>
          <p:nvPr/>
        </p:nvSpPr>
        <p:spPr>
          <a:xfrm>
            <a:off x="3883962" y="6214317"/>
            <a:ext cx="1376076" cy="504709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chemeClr val="tx1"/>
                </a:solidFill>
              </a:rPr>
              <a:t>Finish</a:t>
            </a:r>
          </a:p>
        </p:txBody>
      </p:sp>
    </p:spTree>
    <p:extLst>
      <p:ext uri="{BB962C8B-B14F-4D97-AF65-F5344CB8AC3E}">
        <p14:creationId xmlns:p14="http://schemas.microsoft.com/office/powerpoint/2010/main" val="29978644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accel="34000" decel="66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accel="34000" decel="6600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" name="Group 21">
            <a:extLst>
              <a:ext uri="{FF2B5EF4-FFF2-40B4-BE49-F238E27FC236}">
                <a16:creationId xmlns:a16="http://schemas.microsoft.com/office/drawing/2014/main" id="{B4F7A65A-04A6-4BCC-A781-C8DB3811EF62}"/>
              </a:ext>
            </a:extLst>
          </p:cNvPr>
          <p:cNvGrpSpPr/>
          <p:nvPr/>
        </p:nvGrpSpPr>
        <p:grpSpPr>
          <a:xfrm>
            <a:off x="457197" y="360725"/>
            <a:ext cx="24483888" cy="5770979"/>
            <a:chOff x="387087" y="360725"/>
            <a:chExt cx="24483888" cy="5770979"/>
          </a:xfrm>
        </p:grpSpPr>
        <p:pic>
          <p:nvPicPr>
            <p:cNvPr id="18" name="Picture 17">
              <a:extLst>
                <a:ext uri="{FF2B5EF4-FFF2-40B4-BE49-F238E27FC236}">
                  <a16:creationId xmlns:a16="http://schemas.microsoft.com/office/drawing/2014/main" id="{648CC093-C5BE-48AC-8A44-6D63A083A9F4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87087" y="360725"/>
              <a:ext cx="8161296" cy="5770979"/>
            </a:xfrm>
            <a:prstGeom prst="rect">
              <a:avLst/>
            </a:prstGeom>
          </p:spPr>
        </p:pic>
        <p:pic>
          <p:nvPicPr>
            <p:cNvPr id="20" name="Picture 19">
              <a:extLst>
                <a:ext uri="{FF2B5EF4-FFF2-40B4-BE49-F238E27FC236}">
                  <a16:creationId xmlns:a16="http://schemas.microsoft.com/office/drawing/2014/main" id="{32A1961A-313E-469A-9778-B330A013491D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flipH="1">
              <a:off x="8548383" y="360725"/>
              <a:ext cx="8161296" cy="5770979"/>
            </a:xfrm>
            <a:prstGeom prst="rect">
              <a:avLst/>
            </a:prstGeom>
          </p:spPr>
        </p:pic>
        <p:pic>
          <p:nvPicPr>
            <p:cNvPr id="21" name="Picture 20">
              <a:extLst>
                <a:ext uri="{FF2B5EF4-FFF2-40B4-BE49-F238E27FC236}">
                  <a16:creationId xmlns:a16="http://schemas.microsoft.com/office/drawing/2014/main" id="{6E45841A-A682-4B60-9E4C-CDFE1C9D6EF0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6709679" y="360725"/>
              <a:ext cx="8161296" cy="5770979"/>
            </a:xfrm>
            <a:prstGeom prst="rect">
              <a:avLst/>
            </a:prstGeom>
          </p:spPr>
        </p:pic>
      </p:grpSp>
      <p:pic>
        <p:nvPicPr>
          <p:cNvPr id="13" name="Picture 12">
            <a:extLst>
              <a:ext uri="{FF2B5EF4-FFF2-40B4-BE49-F238E27FC236}">
                <a16:creationId xmlns:a16="http://schemas.microsoft.com/office/drawing/2014/main" id="{6EA1855D-7101-4CFA-9E0E-D400D4FB060B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963955" y="2441330"/>
            <a:ext cx="2992229" cy="1116239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AB853030-AD1E-4918-90A9-D9FF00D191AB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custGeom>
            <a:avLst/>
            <a:gdLst>
              <a:gd name="connsiteX0" fmla="*/ 607404 w 9144000"/>
              <a:gd name="connsiteY0" fmla="*/ 438151 h 6858000"/>
              <a:gd name="connsiteX1" fmla="*/ 457197 w 9144000"/>
              <a:gd name="connsiteY1" fmla="*/ 588358 h 6858000"/>
              <a:gd name="connsiteX2" fmla="*/ 457197 w 9144000"/>
              <a:gd name="connsiteY2" fmla="*/ 5958287 h 6858000"/>
              <a:gd name="connsiteX3" fmla="*/ 607404 w 9144000"/>
              <a:gd name="connsiteY3" fmla="*/ 6108494 h 6858000"/>
              <a:gd name="connsiteX4" fmla="*/ 8527065 w 9144000"/>
              <a:gd name="connsiteY4" fmla="*/ 6108494 h 6858000"/>
              <a:gd name="connsiteX5" fmla="*/ 8677272 w 9144000"/>
              <a:gd name="connsiteY5" fmla="*/ 5958287 h 6858000"/>
              <a:gd name="connsiteX6" fmla="*/ 8677272 w 9144000"/>
              <a:gd name="connsiteY6" fmla="*/ 588358 h 6858000"/>
              <a:gd name="connsiteX7" fmla="*/ 8527065 w 9144000"/>
              <a:gd name="connsiteY7" fmla="*/ 438151 h 6858000"/>
              <a:gd name="connsiteX8" fmla="*/ 0 w 9144000"/>
              <a:gd name="connsiteY8" fmla="*/ 0 h 6858000"/>
              <a:gd name="connsiteX9" fmla="*/ 9144000 w 9144000"/>
              <a:gd name="connsiteY9" fmla="*/ 0 h 6858000"/>
              <a:gd name="connsiteX10" fmla="*/ 9144000 w 9144000"/>
              <a:gd name="connsiteY10" fmla="*/ 6858000 h 6858000"/>
              <a:gd name="connsiteX11" fmla="*/ 0 w 9144000"/>
              <a:gd name="connsiteY11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9144000" h="6858000">
                <a:moveTo>
                  <a:pt x="607404" y="438151"/>
                </a:moveTo>
                <a:cubicBezTo>
                  <a:pt x="524447" y="438151"/>
                  <a:pt x="457197" y="505401"/>
                  <a:pt x="457197" y="588358"/>
                </a:cubicBezTo>
                <a:lnTo>
                  <a:pt x="457197" y="5958287"/>
                </a:lnTo>
                <a:cubicBezTo>
                  <a:pt x="457197" y="6041244"/>
                  <a:pt x="524447" y="6108494"/>
                  <a:pt x="607404" y="6108494"/>
                </a:cubicBezTo>
                <a:lnTo>
                  <a:pt x="8527065" y="6108494"/>
                </a:lnTo>
                <a:cubicBezTo>
                  <a:pt x="8610022" y="6108494"/>
                  <a:pt x="8677272" y="6041244"/>
                  <a:pt x="8677272" y="5958287"/>
                </a:cubicBezTo>
                <a:lnTo>
                  <a:pt x="8677272" y="588358"/>
                </a:lnTo>
                <a:cubicBezTo>
                  <a:pt x="8677272" y="505401"/>
                  <a:pt x="8610022" y="438151"/>
                  <a:pt x="8527065" y="438151"/>
                </a:cubicBezTo>
                <a:close/>
                <a:moveTo>
                  <a:pt x="0" y="0"/>
                </a:moveTo>
                <a:lnTo>
                  <a:pt x="9144000" y="0"/>
                </a:lnTo>
                <a:lnTo>
                  <a:pt x="9144000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CE55025D-32EE-445E-B69A-6D8B03CB28B2}"/>
              </a:ext>
            </a:extLst>
          </p:cNvPr>
          <p:cNvSpPr/>
          <p:nvPr/>
        </p:nvSpPr>
        <p:spPr>
          <a:xfrm>
            <a:off x="213736" y="6419849"/>
            <a:ext cx="4005746" cy="438151"/>
          </a:xfrm>
          <a:custGeom>
            <a:avLst/>
            <a:gdLst>
              <a:gd name="connsiteX0" fmla="*/ 109059 w 4005746"/>
              <a:gd name="connsiteY0" fmla="*/ 0 h 314587"/>
              <a:gd name="connsiteX1" fmla="*/ 3896687 w 4005746"/>
              <a:gd name="connsiteY1" fmla="*/ 0 h 314587"/>
              <a:gd name="connsiteX2" fmla="*/ 4005746 w 4005746"/>
              <a:gd name="connsiteY2" fmla="*/ 109059 h 314587"/>
              <a:gd name="connsiteX3" fmla="*/ 4005746 w 4005746"/>
              <a:gd name="connsiteY3" fmla="*/ 314587 h 314587"/>
              <a:gd name="connsiteX4" fmla="*/ 0 w 4005746"/>
              <a:gd name="connsiteY4" fmla="*/ 314587 h 314587"/>
              <a:gd name="connsiteX5" fmla="*/ 0 w 4005746"/>
              <a:gd name="connsiteY5" fmla="*/ 109059 h 314587"/>
              <a:gd name="connsiteX6" fmla="*/ 109059 w 4005746"/>
              <a:gd name="connsiteY6" fmla="*/ 0 h 3145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005746" h="314587">
                <a:moveTo>
                  <a:pt x="109059" y="0"/>
                </a:moveTo>
                <a:lnTo>
                  <a:pt x="3896687" y="0"/>
                </a:lnTo>
                <a:cubicBezTo>
                  <a:pt x="3956919" y="0"/>
                  <a:pt x="4005746" y="48827"/>
                  <a:pt x="4005746" y="109059"/>
                </a:cubicBezTo>
                <a:lnTo>
                  <a:pt x="4005746" y="314587"/>
                </a:lnTo>
                <a:lnTo>
                  <a:pt x="0" y="314587"/>
                </a:lnTo>
                <a:lnTo>
                  <a:pt x="0" y="109059"/>
                </a:lnTo>
                <a:cubicBezTo>
                  <a:pt x="0" y="48827"/>
                  <a:pt x="48827" y="0"/>
                  <a:pt x="109059" y="0"/>
                </a:cubicBezTo>
                <a:close/>
              </a:path>
            </a:pathLst>
          </a:cu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47" name="Star: 5 Points 46">
            <a:extLst>
              <a:ext uri="{FF2B5EF4-FFF2-40B4-BE49-F238E27FC236}">
                <a16:creationId xmlns:a16="http://schemas.microsoft.com/office/drawing/2014/main" id="{91C53E26-634D-4B88-8A19-5F577DA3E904}"/>
              </a:ext>
            </a:extLst>
          </p:cNvPr>
          <p:cNvSpPr/>
          <p:nvPr/>
        </p:nvSpPr>
        <p:spPr>
          <a:xfrm>
            <a:off x="370875" y="6478407"/>
            <a:ext cx="321034" cy="321034"/>
          </a:xfrm>
          <a:prstGeom prst="star5">
            <a:avLst>
              <a:gd name="adj" fmla="val 30440"/>
              <a:gd name="hf" fmla="val 105146"/>
              <a:gd name="vf" fmla="val 110557"/>
            </a:avLst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Star: 5 Points 47">
            <a:extLst>
              <a:ext uri="{FF2B5EF4-FFF2-40B4-BE49-F238E27FC236}">
                <a16:creationId xmlns:a16="http://schemas.microsoft.com/office/drawing/2014/main" id="{988B13B5-C1A4-4471-997A-8E1190F6ABC5}"/>
              </a:ext>
            </a:extLst>
          </p:cNvPr>
          <p:cNvSpPr/>
          <p:nvPr/>
        </p:nvSpPr>
        <p:spPr>
          <a:xfrm>
            <a:off x="758717" y="6478407"/>
            <a:ext cx="321034" cy="321034"/>
          </a:xfrm>
          <a:prstGeom prst="star5">
            <a:avLst>
              <a:gd name="adj" fmla="val 30440"/>
              <a:gd name="hf" fmla="val 105146"/>
              <a:gd name="vf" fmla="val 110557"/>
            </a:avLst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Star: 5 Points 48">
            <a:extLst>
              <a:ext uri="{FF2B5EF4-FFF2-40B4-BE49-F238E27FC236}">
                <a16:creationId xmlns:a16="http://schemas.microsoft.com/office/drawing/2014/main" id="{514F4AE1-FA08-4D70-AD16-BE152DBE178E}"/>
              </a:ext>
            </a:extLst>
          </p:cNvPr>
          <p:cNvSpPr/>
          <p:nvPr/>
        </p:nvSpPr>
        <p:spPr>
          <a:xfrm>
            <a:off x="1138605" y="6480233"/>
            <a:ext cx="321034" cy="321034"/>
          </a:xfrm>
          <a:prstGeom prst="star5">
            <a:avLst>
              <a:gd name="adj" fmla="val 30440"/>
              <a:gd name="hf" fmla="val 105146"/>
              <a:gd name="vf" fmla="val 110557"/>
            </a:avLst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Star: 5 Points 49">
            <a:extLst>
              <a:ext uri="{FF2B5EF4-FFF2-40B4-BE49-F238E27FC236}">
                <a16:creationId xmlns:a16="http://schemas.microsoft.com/office/drawing/2014/main" id="{EC0A2017-57F5-4896-B49F-EE256BE90B75}"/>
              </a:ext>
            </a:extLst>
          </p:cNvPr>
          <p:cNvSpPr/>
          <p:nvPr/>
        </p:nvSpPr>
        <p:spPr>
          <a:xfrm>
            <a:off x="1526447" y="6480233"/>
            <a:ext cx="321034" cy="321034"/>
          </a:xfrm>
          <a:prstGeom prst="star5">
            <a:avLst>
              <a:gd name="adj" fmla="val 30440"/>
              <a:gd name="hf" fmla="val 105146"/>
              <a:gd name="vf" fmla="val 110557"/>
            </a:avLst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Star: 5 Points 50">
            <a:extLst>
              <a:ext uri="{FF2B5EF4-FFF2-40B4-BE49-F238E27FC236}">
                <a16:creationId xmlns:a16="http://schemas.microsoft.com/office/drawing/2014/main" id="{B3428899-F2E1-44FB-9ADC-3CF31809D813}"/>
              </a:ext>
            </a:extLst>
          </p:cNvPr>
          <p:cNvSpPr/>
          <p:nvPr/>
        </p:nvSpPr>
        <p:spPr>
          <a:xfrm>
            <a:off x="1892799" y="6482633"/>
            <a:ext cx="321034" cy="321034"/>
          </a:xfrm>
          <a:prstGeom prst="star5">
            <a:avLst>
              <a:gd name="adj" fmla="val 30440"/>
              <a:gd name="hf" fmla="val 105146"/>
              <a:gd name="vf" fmla="val 110557"/>
            </a:avLst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Star: 5 Points 51">
            <a:extLst>
              <a:ext uri="{FF2B5EF4-FFF2-40B4-BE49-F238E27FC236}">
                <a16:creationId xmlns:a16="http://schemas.microsoft.com/office/drawing/2014/main" id="{CD4C5E15-5592-421F-AD3D-744A55257925}"/>
              </a:ext>
            </a:extLst>
          </p:cNvPr>
          <p:cNvSpPr/>
          <p:nvPr/>
        </p:nvSpPr>
        <p:spPr>
          <a:xfrm>
            <a:off x="2280641" y="6482633"/>
            <a:ext cx="321034" cy="321034"/>
          </a:xfrm>
          <a:prstGeom prst="star5">
            <a:avLst>
              <a:gd name="adj" fmla="val 30440"/>
              <a:gd name="hf" fmla="val 105146"/>
              <a:gd name="vf" fmla="val 110557"/>
            </a:avLst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Star: 5 Points 52">
            <a:extLst>
              <a:ext uri="{FF2B5EF4-FFF2-40B4-BE49-F238E27FC236}">
                <a16:creationId xmlns:a16="http://schemas.microsoft.com/office/drawing/2014/main" id="{088AC423-CC6F-43C9-A203-FEFC73C3EBDC}"/>
              </a:ext>
            </a:extLst>
          </p:cNvPr>
          <p:cNvSpPr/>
          <p:nvPr/>
        </p:nvSpPr>
        <p:spPr>
          <a:xfrm>
            <a:off x="2660529" y="6484459"/>
            <a:ext cx="321034" cy="321034"/>
          </a:xfrm>
          <a:prstGeom prst="star5">
            <a:avLst>
              <a:gd name="adj" fmla="val 30440"/>
              <a:gd name="hf" fmla="val 105146"/>
              <a:gd name="vf" fmla="val 110557"/>
            </a:avLst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Star: 5 Points 53">
            <a:extLst>
              <a:ext uri="{FF2B5EF4-FFF2-40B4-BE49-F238E27FC236}">
                <a16:creationId xmlns:a16="http://schemas.microsoft.com/office/drawing/2014/main" id="{EF360F19-CAEE-4220-AC6E-50C5CE90A770}"/>
              </a:ext>
            </a:extLst>
          </p:cNvPr>
          <p:cNvSpPr/>
          <p:nvPr/>
        </p:nvSpPr>
        <p:spPr>
          <a:xfrm>
            <a:off x="3048371" y="6484459"/>
            <a:ext cx="321034" cy="321034"/>
          </a:xfrm>
          <a:prstGeom prst="star5">
            <a:avLst>
              <a:gd name="adj" fmla="val 30440"/>
              <a:gd name="hf" fmla="val 105146"/>
              <a:gd name="vf" fmla="val 110557"/>
            </a:avLst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Star: 5 Points 54">
            <a:extLst>
              <a:ext uri="{FF2B5EF4-FFF2-40B4-BE49-F238E27FC236}">
                <a16:creationId xmlns:a16="http://schemas.microsoft.com/office/drawing/2014/main" id="{101E7ED3-252A-4BB3-BC2A-CF6866C0FA39}"/>
              </a:ext>
            </a:extLst>
          </p:cNvPr>
          <p:cNvSpPr/>
          <p:nvPr/>
        </p:nvSpPr>
        <p:spPr>
          <a:xfrm>
            <a:off x="3414723" y="6484943"/>
            <a:ext cx="321034" cy="321034"/>
          </a:xfrm>
          <a:prstGeom prst="star5">
            <a:avLst>
              <a:gd name="adj" fmla="val 30440"/>
              <a:gd name="hf" fmla="val 105146"/>
              <a:gd name="vf" fmla="val 110557"/>
            </a:avLst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Star: 5 Points 55">
            <a:extLst>
              <a:ext uri="{FF2B5EF4-FFF2-40B4-BE49-F238E27FC236}">
                <a16:creationId xmlns:a16="http://schemas.microsoft.com/office/drawing/2014/main" id="{268F7F5F-37DA-4307-9002-0F17A4216805}"/>
              </a:ext>
            </a:extLst>
          </p:cNvPr>
          <p:cNvSpPr/>
          <p:nvPr/>
        </p:nvSpPr>
        <p:spPr>
          <a:xfrm>
            <a:off x="3802565" y="6484943"/>
            <a:ext cx="321034" cy="321034"/>
          </a:xfrm>
          <a:prstGeom prst="star5">
            <a:avLst>
              <a:gd name="adj" fmla="val 30440"/>
              <a:gd name="hf" fmla="val 105146"/>
              <a:gd name="vf" fmla="val 110557"/>
            </a:avLst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ounded Rectangle 3">
            <a:extLst>
              <a:ext uri="{FF2B5EF4-FFF2-40B4-BE49-F238E27FC236}">
                <a16:creationId xmlns:a16="http://schemas.microsoft.com/office/drawing/2014/main" id="{6E943896-1D75-4B3C-A3E9-5C350385C0A6}"/>
              </a:ext>
            </a:extLst>
          </p:cNvPr>
          <p:cNvSpPr/>
          <p:nvPr/>
        </p:nvSpPr>
        <p:spPr bwMode="auto">
          <a:xfrm>
            <a:off x="706771" y="614320"/>
            <a:ext cx="7730457" cy="1466285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7" name="Freeform: Shape 6">
            <a:extLst>
              <a:ext uri="{FF2B5EF4-FFF2-40B4-BE49-F238E27FC236}">
                <a16:creationId xmlns:a16="http://schemas.microsoft.com/office/drawing/2014/main" id="{DCEDD9DF-563C-43ED-A5E4-283B44A0A410}"/>
              </a:ext>
            </a:extLst>
          </p:cNvPr>
          <p:cNvSpPr/>
          <p:nvPr/>
        </p:nvSpPr>
        <p:spPr bwMode="auto">
          <a:xfrm>
            <a:off x="706771" y="614320"/>
            <a:ext cx="7730457" cy="610473"/>
          </a:xfrm>
          <a:custGeom>
            <a:avLst/>
            <a:gdLst>
              <a:gd name="connsiteX0" fmla="*/ 48838 w 8220075"/>
              <a:gd name="connsiteY0" fmla="*/ 0 h 610473"/>
              <a:gd name="connsiteX1" fmla="*/ 8171237 w 8220075"/>
              <a:gd name="connsiteY1" fmla="*/ 0 h 610473"/>
              <a:gd name="connsiteX2" fmla="*/ 8220075 w 8220075"/>
              <a:gd name="connsiteY2" fmla="*/ 48838 h 610473"/>
              <a:gd name="connsiteX3" fmla="*/ 8220075 w 8220075"/>
              <a:gd name="connsiteY3" fmla="*/ 610473 h 610473"/>
              <a:gd name="connsiteX4" fmla="*/ 0 w 8220075"/>
              <a:gd name="connsiteY4" fmla="*/ 610473 h 610473"/>
              <a:gd name="connsiteX5" fmla="*/ 0 w 8220075"/>
              <a:gd name="connsiteY5" fmla="*/ 48838 h 610473"/>
              <a:gd name="connsiteX6" fmla="*/ 48838 w 8220075"/>
              <a:gd name="connsiteY6" fmla="*/ 0 h 6104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8220075" h="610473">
                <a:moveTo>
                  <a:pt x="48838" y="0"/>
                </a:moveTo>
                <a:lnTo>
                  <a:pt x="8171237" y="0"/>
                </a:lnTo>
                <a:cubicBezTo>
                  <a:pt x="8198209" y="0"/>
                  <a:pt x="8220075" y="21866"/>
                  <a:pt x="8220075" y="48838"/>
                </a:cubicBezTo>
                <a:lnTo>
                  <a:pt x="8220075" y="610473"/>
                </a:lnTo>
                <a:lnTo>
                  <a:pt x="0" y="610473"/>
                </a:lnTo>
                <a:lnTo>
                  <a:pt x="0" y="48838"/>
                </a:lnTo>
                <a:cubicBezTo>
                  <a:pt x="0" y="21866"/>
                  <a:pt x="21866" y="0"/>
                  <a:pt x="48838" y="0"/>
                </a:cubicBezTo>
                <a:close/>
              </a:path>
            </a:pathLst>
          </a:custGeom>
          <a:solidFill>
            <a:srgbClr val="18A0DB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 rtl="0">
              <a:spcBef>
                <a:spcPts val="0"/>
              </a:spcBef>
              <a:spcAft>
                <a:spcPts val="0"/>
              </a:spcAft>
            </a:pPr>
            <a:r>
              <a:rPr lang="en-GB" sz="1800" b="1" i="0" u="none" strike="noStrike" dirty="0">
                <a:solidFill>
                  <a:schemeClr val="bg1"/>
                </a:solidFill>
                <a:effectLst/>
              </a:rPr>
              <a:t>Which word class does the </a:t>
            </a:r>
            <a:r>
              <a:rPr lang="en-GB" sz="1800" b="1" i="0" u="none" strike="noStrike" dirty="0">
                <a:solidFill>
                  <a:srgbClr val="ACDDFC"/>
                </a:solidFill>
                <a:effectLst/>
              </a:rPr>
              <a:t>blue</a:t>
            </a:r>
            <a:r>
              <a:rPr lang="en-GB" sz="1800" b="1" i="0" u="none" strike="noStrike" dirty="0">
                <a:solidFill>
                  <a:schemeClr val="bg1"/>
                </a:solidFill>
                <a:effectLst/>
              </a:rPr>
              <a:t> word belong to?</a:t>
            </a:r>
            <a:endParaRPr lang="en-GB" sz="1350" b="1" dirty="0">
              <a:solidFill>
                <a:schemeClr val="bg1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EFC8F1C-D065-498B-99A5-1BB6553209CD}"/>
              </a:ext>
            </a:extLst>
          </p:cNvPr>
          <p:cNvSpPr txBox="1"/>
          <p:nvPr/>
        </p:nvSpPr>
        <p:spPr>
          <a:xfrm>
            <a:off x="1021361" y="1381435"/>
            <a:ext cx="71082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There was an </a:t>
            </a:r>
            <a:r>
              <a:rPr lang="en-GB" sz="2800" b="1" dirty="0">
                <a:solidFill>
                  <a:srgbClr val="18A0DB"/>
                </a:solidFill>
              </a:rPr>
              <a:t>old</a:t>
            </a:r>
            <a:r>
              <a:rPr lang="en-GB" sz="2800" dirty="0"/>
              <a:t> cabin next to the lake.</a:t>
            </a:r>
          </a:p>
        </p:txBody>
      </p:sp>
      <p:sp>
        <p:nvSpPr>
          <p:cNvPr id="19" name="Rounded Rectangle 3">
            <a:extLst>
              <a:ext uri="{FF2B5EF4-FFF2-40B4-BE49-F238E27FC236}">
                <a16:creationId xmlns:a16="http://schemas.microsoft.com/office/drawing/2014/main" id="{FD3F6C12-F2DF-4D22-A957-BD0D98841BAB}"/>
              </a:ext>
            </a:extLst>
          </p:cNvPr>
          <p:cNvSpPr/>
          <p:nvPr/>
        </p:nvSpPr>
        <p:spPr bwMode="auto">
          <a:xfrm>
            <a:off x="706770" y="4264929"/>
            <a:ext cx="7730457" cy="1466285"/>
          </a:xfrm>
          <a:prstGeom prst="roundRect">
            <a:avLst>
              <a:gd name="adj" fmla="val 14877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2FA3AB9D-F6FB-4873-9A0D-B703A726875F}"/>
              </a:ext>
            </a:extLst>
          </p:cNvPr>
          <p:cNvSpPr/>
          <p:nvPr/>
        </p:nvSpPr>
        <p:spPr>
          <a:xfrm>
            <a:off x="7843743" y="677818"/>
            <a:ext cx="483475" cy="483475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rgbClr val="18A0DB"/>
                </a:solidFill>
              </a:rPr>
              <a:t>1</a:t>
            </a:r>
          </a:p>
        </p:txBody>
      </p:sp>
      <p:grpSp>
        <p:nvGrpSpPr>
          <p:cNvPr id="60" name="ANSWER">
            <a:extLst>
              <a:ext uri="{FF2B5EF4-FFF2-40B4-BE49-F238E27FC236}">
                <a16:creationId xmlns:a16="http://schemas.microsoft.com/office/drawing/2014/main" id="{1C425738-C500-4134-90A3-5B3459331482}"/>
              </a:ext>
            </a:extLst>
          </p:cNvPr>
          <p:cNvGrpSpPr/>
          <p:nvPr/>
        </p:nvGrpSpPr>
        <p:grpSpPr>
          <a:xfrm>
            <a:off x="2788067" y="6983775"/>
            <a:ext cx="2081241" cy="686774"/>
            <a:chOff x="2840080" y="3173857"/>
            <a:chExt cx="2081241" cy="686774"/>
          </a:xfrm>
        </p:grpSpPr>
        <p:sp>
          <p:nvSpPr>
            <p:cNvPr id="58" name="Rectangle: Rounded Corners 57">
              <a:extLst>
                <a:ext uri="{FF2B5EF4-FFF2-40B4-BE49-F238E27FC236}">
                  <a16:creationId xmlns:a16="http://schemas.microsoft.com/office/drawing/2014/main" id="{2145494B-1361-4D17-A64C-C512AE459DBF}"/>
                </a:ext>
              </a:extLst>
            </p:cNvPr>
            <p:cNvSpPr/>
            <p:nvPr/>
          </p:nvSpPr>
          <p:spPr>
            <a:xfrm>
              <a:off x="2840080" y="3388362"/>
              <a:ext cx="2081241" cy="472269"/>
            </a:xfrm>
            <a:prstGeom prst="roundRect">
              <a:avLst/>
            </a:pr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400" b="1" dirty="0"/>
                <a:t>adjective</a:t>
              </a:r>
            </a:p>
          </p:txBody>
        </p:sp>
        <p:sp>
          <p:nvSpPr>
            <p:cNvPr id="59" name="Isosceles Triangle 58">
              <a:extLst>
                <a:ext uri="{FF2B5EF4-FFF2-40B4-BE49-F238E27FC236}">
                  <a16:creationId xmlns:a16="http://schemas.microsoft.com/office/drawing/2014/main" id="{8159C797-BB01-4900-83C3-BE014175D780}"/>
                </a:ext>
              </a:extLst>
            </p:cNvPr>
            <p:cNvSpPr/>
            <p:nvPr/>
          </p:nvSpPr>
          <p:spPr>
            <a:xfrm>
              <a:off x="3765614" y="3173857"/>
              <a:ext cx="295966" cy="255143"/>
            </a:xfrm>
            <a:prstGeom prst="triangle">
              <a:avLst/>
            </a:pr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4" name="???">
            <a:extLst>
              <a:ext uri="{FF2B5EF4-FFF2-40B4-BE49-F238E27FC236}">
                <a16:creationId xmlns:a16="http://schemas.microsoft.com/office/drawing/2014/main" id="{AC4DD443-CC16-402F-84B1-77871F25AA52}"/>
              </a:ext>
            </a:extLst>
          </p:cNvPr>
          <p:cNvSpPr/>
          <p:nvPr/>
        </p:nvSpPr>
        <p:spPr>
          <a:xfrm>
            <a:off x="5187818" y="2373019"/>
            <a:ext cx="2295209" cy="1331884"/>
          </a:xfrm>
          <a:prstGeom prst="cloud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b="1" dirty="0">
                <a:solidFill>
                  <a:schemeClr val="bg1">
                    <a:lumMod val="65000"/>
                  </a:schemeClr>
                </a:solidFill>
              </a:rPr>
              <a:t>?</a:t>
            </a:r>
          </a:p>
        </p:txBody>
      </p:sp>
      <p:pic>
        <p:nvPicPr>
          <p:cNvPr id="30" name="Picture 29">
            <a:extLst>
              <a:ext uri="{FF2B5EF4-FFF2-40B4-BE49-F238E27FC236}">
                <a16:creationId xmlns:a16="http://schemas.microsoft.com/office/drawing/2014/main" id="{20A5869D-E8CC-457B-AB77-8982C397451D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94595" y="4381222"/>
            <a:ext cx="1533147" cy="1219202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E42042A8-4048-44BC-90CE-6D42CA75F0CB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40080" y="4381222"/>
            <a:ext cx="1533147" cy="1219202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CAE5AFFC-7020-4800-9D44-D76630A21664}"/>
              </a:ext>
            </a:extLst>
          </p:cNvPr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85565" y="4381222"/>
            <a:ext cx="1533147" cy="1219202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9F0E2737-E57A-40A8-B8AB-BB32E0D841DE}"/>
              </a:ext>
            </a:extLst>
          </p:cNvPr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31049" y="4381222"/>
            <a:ext cx="1533147" cy="1219202"/>
          </a:xfrm>
          <a:prstGeom prst="rect">
            <a:avLst/>
          </a:prstGeom>
        </p:spPr>
      </p:pic>
      <p:sp>
        <p:nvSpPr>
          <p:cNvPr id="45" name="INCORRECT ANSWERS">
            <a:extLst>
              <a:ext uri="{FF2B5EF4-FFF2-40B4-BE49-F238E27FC236}">
                <a16:creationId xmlns:a16="http://schemas.microsoft.com/office/drawing/2014/main" id="{457C8B4C-CAA1-4B45-BFF2-33BFF968621D}"/>
              </a:ext>
            </a:extLst>
          </p:cNvPr>
          <p:cNvSpPr/>
          <p:nvPr/>
        </p:nvSpPr>
        <p:spPr>
          <a:xfrm>
            <a:off x="935370" y="4381222"/>
            <a:ext cx="7114035" cy="1219202"/>
          </a:xfrm>
          <a:prstGeom prst="rect">
            <a:avLst/>
          </a:prstGeom>
          <a:solidFill>
            <a:schemeClr val="bg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CORRECT ANSWER">
            <a:extLst>
              <a:ext uri="{FF2B5EF4-FFF2-40B4-BE49-F238E27FC236}">
                <a16:creationId xmlns:a16="http://schemas.microsoft.com/office/drawing/2014/main" id="{17766378-7FA1-48AD-90AA-481942056BCA}"/>
              </a:ext>
            </a:extLst>
          </p:cNvPr>
          <p:cNvSpPr/>
          <p:nvPr/>
        </p:nvSpPr>
        <p:spPr>
          <a:xfrm>
            <a:off x="1114051" y="4245797"/>
            <a:ext cx="1463779" cy="1496096"/>
          </a:xfrm>
          <a:prstGeom prst="rect">
            <a:avLst/>
          </a:prstGeom>
          <a:solidFill>
            <a:schemeClr val="bg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44" name="WRONG POPUP">
            <a:extLst>
              <a:ext uri="{FF2B5EF4-FFF2-40B4-BE49-F238E27FC236}">
                <a16:creationId xmlns:a16="http://schemas.microsoft.com/office/drawing/2014/main" id="{E834BA0A-7656-4AE2-A944-EC988D198DD6}"/>
              </a:ext>
            </a:extLst>
          </p:cNvPr>
          <p:cNvGrpSpPr/>
          <p:nvPr/>
        </p:nvGrpSpPr>
        <p:grpSpPr>
          <a:xfrm>
            <a:off x="672617" y="4244174"/>
            <a:ext cx="7730457" cy="1466285"/>
            <a:chOff x="672617" y="4247083"/>
            <a:chExt cx="7730457" cy="1466285"/>
          </a:xfrm>
        </p:grpSpPr>
        <p:sp>
          <p:nvSpPr>
            <p:cNvPr id="37" name="Rounded Rectangle 3">
              <a:extLst>
                <a:ext uri="{FF2B5EF4-FFF2-40B4-BE49-F238E27FC236}">
                  <a16:creationId xmlns:a16="http://schemas.microsoft.com/office/drawing/2014/main" id="{67EEA97C-9F4A-49D9-96D1-E298BAAE3F84}"/>
                </a:ext>
              </a:extLst>
            </p:cNvPr>
            <p:cNvSpPr/>
            <p:nvPr/>
          </p:nvSpPr>
          <p:spPr bwMode="auto">
            <a:xfrm>
              <a:off x="672617" y="4247083"/>
              <a:ext cx="7730457" cy="1466285"/>
            </a:xfrm>
            <a:prstGeom prst="roundRect">
              <a:avLst>
                <a:gd name="adj" fmla="val 14877"/>
              </a:avLst>
            </a:prstGeom>
            <a:solidFill>
              <a:schemeClr val="tx1">
                <a:lumMod val="90000"/>
                <a:lumOff val="10000"/>
                <a:alpha val="94000"/>
              </a:schemeClr>
            </a:solidFill>
            <a:ln w="25400" cap="rnd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sz="1350" dirty="0">
                  <a:latin typeface="Twinkl" pitchFamily="50" charset="0"/>
                </a:rPr>
                <a:t> </a:t>
              </a:r>
            </a:p>
          </p:txBody>
        </p:sp>
        <p:sp>
          <p:nvSpPr>
            <p:cNvPr id="38" name="Oval 37">
              <a:extLst>
                <a:ext uri="{FF2B5EF4-FFF2-40B4-BE49-F238E27FC236}">
                  <a16:creationId xmlns:a16="http://schemas.microsoft.com/office/drawing/2014/main" id="{52F3B2A5-DD1D-4BCA-BCFA-9D9DBDF245F2}"/>
                </a:ext>
              </a:extLst>
            </p:cNvPr>
            <p:cNvSpPr/>
            <p:nvPr/>
          </p:nvSpPr>
          <p:spPr>
            <a:xfrm>
              <a:off x="2060563" y="4363376"/>
              <a:ext cx="1196502" cy="119650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9" name="TextBox 38">
              <a:extLst>
                <a:ext uri="{FF2B5EF4-FFF2-40B4-BE49-F238E27FC236}">
                  <a16:creationId xmlns:a16="http://schemas.microsoft.com/office/drawing/2014/main" id="{461A58B9-5A91-40ED-A6AB-F77C4BB07288}"/>
                </a:ext>
              </a:extLst>
            </p:cNvPr>
            <p:cNvSpPr txBox="1"/>
            <p:nvPr/>
          </p:nvSpPr>
          <p:spPr>
            <a:xfrm>
              <a:off x="3352635" y="4737370"/>
              <a:ext cx="3670365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400" b="1" dirty="0">
                  <a:solidFill>
                    <a:schemeClr val="bg1"/>
                  </a:solidFill>
                </a:rPr>
                <a:t>Incorrect. Try again!</a:t>
              </a:r>
            </a:p>
          </p:txBody>
        </p:sp>
        <p:pic>
          <p:nvPicPr>
            <p:cNvPr id="41" name="Picture 40">
              <a:extLst>
                <a:ext uri="{FF2B5EF4-FFF2-40B4-BE49-F238E27FC236}">
                  <a16:creationId xmlns:a16="http://schemas.microsoft.com/office/drawing/2014/main" id="{5CF28335-48DD-4921-AB45-96C218CD8E4D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9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58442"/>
            <a:stretch/>
          </p:blipFill>
          <p:spPr>
            <a:xfrm>
              <a:off x="2216609" y="4247083"/>
              <a:ext cx="1113239" cy="679862"/>
            </a:xfrm>
            <a:prstGeom prst="rect">
              <a:avLst/>
            </a:prstGeom>
          </p:spPr>
        </p:pic>
        <p:pic>
          <p:nvPicPr>
            <p:cNvPr id="43" name="Picture 42">
              <a:extLst>
                <a:ext uri="{FF2B5EF4-FFF2-40B4-BE49-F238E27FC236}">
                  <a16:creationId xmlns:a16="http://schemas.microsoft.com/office/drawing/2014/main" id="{8DB411F6-A22F-4F78-9A7C-B173710EA4B7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t="7109" r="6538" b="19752"/>
            <a:stretch>
              <a:fillRect/>
            </a:stretch>
          </p:blipFill>
          <p:spPr>
            <a:xfrm>
              <a:off x="2216609" y="4363376"/>
              <a:ext cx="1040456" cy="1196502"/>
            </a:xfrm>
            <a:custGeom>
              <a:avLst/>
              <a:gdLst>
                <a:gd name="connsiteX0" fmla="*/ 442205 w 1040456"/>
                <a:gd name="connsiteY0" fmla="*/ 0 h 1196502"/>
                <a:gd name="connsiteX1" fmla="*/ 1040456 w 1040456"/>
                <a:gd name="connsiteY1" fmla="*/ 598251 h 1196502"/>
                <a:gd name="connsiteX2" fmla="*/ 442205 w 1040456"/>
                <a:gd name="connsiteY2" fmla="*/ 1196502 h 1196502"/>
                <a:gd name="connsiteX3" fmla="*/ 19178 w 1040456"/>
                <a:gd name="connsiteY3" fmla="*/ 1021279 h 1196502"/>
                <a:gd name="connsiteX4" fmla="*/ 0 w 1040456"/>
                <a:gd name="connsiteY4" fmla="*/ 998035 h 1196502"/>
                <a:gd name="connsiteX5" fmla="*/ 0 w 1040456"/>
                <a:gd name="connsiteY5" fmla="*/ 198467 h 1196502"/>
                <a:gd name="connsiteX6" fmla="*/ 19178 w 1040456"/>
                <a:gd name="connsiteY6" fmla="*/ 175224 h 1196502"/>
                <a:gd name="connsiteX7" fmla="*/ 442205 w 1040456"/>
                <a:gd name="connsiteY7" fmla="*/ 0 h 11965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040456" h="1196502">
                  <a:moveTo>
                    <a:pt x="442205" y="0"/>
                  </a:moveTo>
                  <a:cubicBezTo>
                    <a:pt x="772610" y="0"/>
                    <a:pt x="1040456" y="267846"/>
                    <a:pt x="1040456" y="598251"/>
                  </a:cubicBezTo>
                  <a:cubicBezTo>
                    <a:pt x="1040456" y="928656"/>
                    <a:pt x="772610" y="1196502"/>
                    <a:pt x="442205" y="1196502"/>
                  </a:cubicBezTo>
                  <a:cubicBezTo>
                    <a:pt x="277003" y="1196502"/>
                    <a:pt x="127440" y="1129541"/>
                    <a:pt x="19178" y="1021279"/>
                  </a:cubicBezTo>
                  <a:lnTo>
                    <a:pt x="0" y="998035"/>
                  </a:lnTo>
                  <a:lnTo>
                    <a:pt x="0" y="198467"/>
                  </a:lnTo>
                  <a:lnTo>
                    <a:pt x="19178" y="175224"/>
                  </a:lnTo>
                  <a:cubicBezTo>
                    <a:pt x="127440" y="66962"/>
                    <a:pt x="277003" y="0"/>
                    <a:pt x="442205" y="0"/>
                  </a:cubicBezTo>
                  <a:close/>
                </a:path>
              </a:pathLst>
            </a:custGeom>
          </p:spPr>
        </p:pic>
      </p:grpSp>
      <p:grpSp>
        <p:nvGrpSpPr>
          <p:cNvPr id="67" name="Group 66">
            <a:extLst>
              <a:ext uri="{FF2B5EF4-FFF2-40B4-BE49-F238E27FC236}">
                <a16:creationId xmlns:a16="http://schemas.microsoft.com/office/drawing/2014/main" id="{7E1305F8-F808-4CFE-A832-4A62182AC5FF}"/>
              </a:ext>
            </a:extLst>
          </p:cNvPr>
          <p:cNvGrpSpPr/>
          <p:nvPr/>
        </p:nvGrpSpPr>
        <p:grpSpPr>
          <a:xfrm>
            <a:off x="675390" y="4222015"/>
            <a:ext cx="7730457" cy="1466285"/>
            <a:chOff x="675390" y="4222015"/>
            <a:chExt cx="7730457" cy="1466285"/>
          </a:xfrm>
        </p:grpSpPr>
        <p:sp>
          <p:nvSpPr>
            <p:cNvPr id="68" name="Rounded Rectangle 3">
              <a:extLst>
                <a:ext uri="{FF2B5EF4-FFF2-40B4-BE49-F238E27FC236}">
                  <a16:creationId xmlns:a16="http://schemas.microsoft.com/office/drawing/2014/main" id="{590181C0-56DC-46F8-B7CA-CD9F29E95974}"/>
                </a:ext>
              </a:extLst>
            </p:cNvPr>
            <p:cNvSpPr/>
            <p:nvPr/>
          </p:nvSpPr>
          <p:spPr bwMode="auto">
            <a:xfrm>
              <a:off x="675390" y="4222015"/>
              <a:ext cx="7730457" cy="1466285"/>
            </a:xfrm>
            <a:prstGeom prst="roundRect">
              <a:avLst>
                <a:gd name="adj" fmla="val 14877"/>
              </a:avLst>
            </a:prstGeom>
            <a:solidFill>
              <a:schemeClr val="tx1">
                <a:lumMod val="90000"/>
                <a:lumOff val="10000"/>
                <a:alpha val="94000"/>
              </a:schemeClr>
            </a:solidFill>
            <a:ln w="25400" cap="rnd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sz="1350" dirty="0">
                  <a:latin typeface="Twinkl" pitchFamily="50" charset="0"/>
                </a:rPr>
                <a:t> </a:t>
              </a:r>
            </a:p>
          </p:txBody>
        </p:sp>
        <p:sp>
          <p:nvSpPr>
            <p:cNvPr id="69" name="Oval 68">
              <a:extLst>
                <a:ext uri="{FF2B5EF4-FFF2-40B4-BE49-F238E27FC236}">
                  <a16:creationId xmlns:a16="http://schemas.microsoft.com/office/drawing/2014/main" id="{4E55FD51-3127-40E7-8495-9DF9B1CD9A16}"/>
                </a:ext>
              </a:extLst>
            </p:cNvPr>
            <p:cNvSpPr/>
            <p:nvPr/>
          </p:nvSpPr>
          <p:spPr>
            <a:xfrm>
              <a:off x="2063336" y="4338308"/>
              <a:ext cx="1196502" cy="119650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0" name="TextBox 69">
              <a:extLst>
                <a:ext uri="{FF2B5EF4-FFF2-40B4-BE49-F238E27FC236}">
                  <a16:creationId xmlns:a16="http://schemas.microsoft.com/office/drawing/2014/main" id="{6385D36E-14D8-4817-8C85-FACF3A6765F6}"/>
                </a:ext>
              </a:extLst>
            </p:cNvPr>
            <p:cNvSpPr txBox="1"/>
            <p:nvPr/>
          </p:nvSpPr>
          <p:spPr>
            <a:xfrm>
              <a:off x="3355408" y="4712302"/>
              <a:ext cx="3670365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400" b="1" dirty="0">
                  <a:solidFill>
                    <a:schemeClr val="bg1"/>
                  </a:solidFill>
                </a:rPr>
                <a:t>Correct! Well done!</a:t>
              </a:r>
            </a:p>
          </p:txBody>
        </p:sp>
        <p:pic>
          <p:nvPicPr>
            <p:cNvPr id="71" name="Picture 70">
              <a:extLst>
                <a:ext uri="{FF2B5EF4-FFF2-40B4-BE49-F238E27FC236}">
                  <a16:creationId xmlns:a16="http://schemas.microsoft.com/office/drawing/2014/main" id="{6B78EF24-3B88-458D-8BB8-9B94549D9C6A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r="9190" b="25117"/>
            <a:stretch>
              <a:fillRect/>
            </a:stretch>
          </p:blipFill>
          <p:spPr>
            <a:xfrm>
              <a:off x="2063336" y="4448897"/>
              <a:ext cx="1196502" cy="1085913"/>
            </a:xfrm>
            <a:custGeom>
              <a:avLst/>
              <a:gdLst>
                <a:gd name="connsiteX0" fmla="*/ 253562 w 1196502"/>
                <a:gd name="connsiteY0" fmla="*/ 0 h 1085913"/>
                <a:gd name="connsiteX1" fmla="*/ 942941 w 1196502"/>
                <a:gd name="connsiteY1" fmla="*/ 0 h 1085913"/>
                <a:gd name="connsiteX2" fmla="*/ 1021278 w 1196502"/>
                <a:gd name="connsiteY2" fmla="*/ 64635 h 1085913"/>
                <a:gd name="connsiteX3" fmla="*/ 1196502 w 1196502"/>
                <a:gd name="connsiteY3" fmla="*/ 487662 h 1085913"/>
                <a:gd name="connsiteX4" fmla="*/ 598251 w 1196502"/>
                <a:gd name="connsiteY4" fmla="*/ 1085913 h 1085913"/>
                <a:gd name="connsiteX5" fmla="*/ 0 w 1196502"/>
                <a:gd name="connsiteY5" fmla="*/ 487662 h 1085913"/>
                <a:gd name="connsiteX6" fmla="*/ 175224 w 1196502"/>
                <a:gd name="connsiteY6" fmla="*/ 64635 h 10859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196502" h="1085913">
                  <a:moveTo>
                    <a:pt x="253562" y="0"/>
                  </a:moveTo>
                  <a:lnTo>
                    <a:pt x="942941" y="0"/>
                  </a:lnTo>
                  <a:lnTo>
                    <a:pt x="1021278" y="64635"/>
                  </a:lnTo>
                  <a:cubicBezTo>
                    <a:pt x="1129541" y="172897"/>
                    <a:pt x="1196502" y="322460"/>
                    <a:pt x="1196502" y="487662"/>
                  </a:cubicBezTo>
                  <a:cubicBezTo>
                    <a:pt x="1196502" y="818067"/>
                    <a:pt x="928656" y="1085913"/>
                    <a:pt x="598251" y="1085913"/>
                  </a:cubicBezTo>
                  <a:cubicBezTo>
                    <a:pt x="267846" y="1085913"/>
                    <a:pt x="0" y="818067"/>
                    <a:pt x="0" y="487662"/>
                  </a:cubicBezTo>
                  <a:cubicBezTo>
                    <a:pt x="0" y="322460"/>
                    <a:pt x="66962" y="172897"/>
                    <a:pt x="175224" y="64635"/>
                  </a:cubicBezTo>
                  <a:close/>
                </a:path>
              </a:pathLst>
            </a:custGeom>
          </p:spPr>
        </p:pic>
        <p:sp>
          <p:nvSpPr>
            <p:cNvPr id="72" name="Rectangle: Rounded Corners 71">
              <a:hlinkClick r:id="" action="ppaction://hlinkshowjump?jump=nextslide"/>
              <a:extLst>
                <a:ext uri="{FF2B5EF4-FFF2-40B4-BE49-F238E27FC236}">
                  <a16:creationId xmlns:a16="http://schemas.microsoft.com/office/drawing/2014/main" id="{AFB20430-D7C5-48D3-AA98-424C8C5A2C01}"/>
                </a:ext>
              </a:extLst>
            </p:cNvPr>
            <p:cNvSpPr/>
            <p:nvPr/>
          </p:nvSpPr>
          <p:spPr>
            <a:xfrm>
              <a:off x="6698751" y="4572000"/>
              <a:ext cx="1376737" cy="729465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400" b="1" dirty="0">
                  <a:solidFill>
                    <a:schemeClr val="tx1"/>
                  </a:solidFill>
                </a:rPr>
                <a:t>Next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789157376"/>
      </p:ext>
    </p:extLst>
  </p:cSld>
  <p:clrMapOvr>
    <a:masterClrMapping/>
  </p:clrMapOvr>
  <p:transition spd="slow" advClick="0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accel="32000" decel="66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6" presetClass="entr" presetSubtype="16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6" presetClass="entr" presetSubtype="16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6" presetClass="entr" presetSubtype="16" fill="hold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6" presetClass="entr" presetSubtype="16" fill="hold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300"/>
                            </p:stCondLst>
                            <p:childTnLst>
                              <p:par>
                                <p:cTn id="29" presetID="35" presetClass="pat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1.85185E-6 L -1.78108 1.85185E-6 " pathEditMode="relative" rAng="0" ptsTypes="AA">
                                      <p:cBhvr>
                                        <p:cTn id="30" dur="40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9063" y="0"/>
                                    </p:animMotion>
                                  </p:childTnLst>
                                </p:cTn>
                              </p:par>
                              <p:par>
                                <p:cTn id="31" presetID="42" presetClass="path" presetSubtype="0" repeatCount="indefinite" accel="30000" decel="7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1.48148E-6 L -3.61111E-6 0.04699 " pathEditMode="relative" rAng="0" ptsTypes="AA">
                                      <p:cBhvr>
                                        <p:cTn id="3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233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" presetClass="exit" presetSubtype="2" accel="34000" decel="66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6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C000"/>
                                      </p:to>
                                    </p:animClr>
                                    <p:animClr clrSpc="rgb" dir="cw">
                                      <p:cBhvr>
                                        <p:cTn id="5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C000"/>
                                      </p:to>
                                    </p:animClr>
                                    <p:set>
                                      <p:cBhvr>
                                        <p:cTn id="5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9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3000"/>
                            </p:stCondLst>
                            <p:childTnLst>
                              <p:par>
                                <p:cTn id="61" presetID="64" presetClass="path" presetSubtype="0" accel="16000" decel="84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2.96296E-6 L 3.61111E-6 -0.74908 " pathEditMode="relative" rAng="0" ptsTypes="AA">
                                      <p:cBhvr>
                                        <p:cTn id="62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37454"/>
                                    </p:animMotion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</p:childTnLst>
        </p:cTn>
      </p:par>
    </p:tnLst>
    <p:bldLst>
      <p:bldP spid="47" grpId="0" animBg="1"/>
      <p:bldP spid="19" grpId="0" animBg="1"/>
      <p:bldP spid="24" grpId="0" animBg="1"/>
      <p:bldP spid="24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" name="Group 21">
            <a:extLst>
              <a:ext uri="{FF2B5EF4-FFF2-40B4-BE49-F238E27FC236}">
                <a16:creationId xmlns:a16="http://schemas.microsoft.com/office/drawing/2014/main" id="{B4F7A65A-04A6-4BCC-A781-C8DB3811EF62}"/>
              </a:ext>
            </a:extLst>
          </p:cNvPr>
          <p:cNvGrpSpPr/>
          <p:nvPr/>
        </p:nvGrpSpPr>
        <p:grpSpPr>
          <a:xfrm>
            <a:off x="457197" y="360725"/>
            <a:ext cx="24483888" cy="5770979"/>
            <a:chOff x="387087" y="360725"/>
            <a:chExt cx="24483888" cy="5770979"/>
          </a:xfrm>
        </p:grpSpPr>
        <p:pic>
          <p:nvPicPr>
            <p:cNvPr id="18" name="Picture 17">
              <a:extLst>
                <a:ext uri="{FF2B5EF4-FFF2-40B4-BE49-F238E27FC236}">
                  <a16:creationId xmlns:a16="http://schemas.microsoft.com/office/drawing/2014/main" id="{648CC093-C5BE-48AC-8A44-6D63A083A9F4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87087" y="360725"/>
              <a:ext cx="8161296" cy="5770979"/>
            </a:xfrm>
            <a:prstGeom prst="rect">
              <a:avLst/>
            </a:prstGeom>
          </p:spPr>
        </p:pic>
        <p:pic>
          <p:nvPicPr>
            <p:cNvPr id="20" name="Picture 19">
              <a:extLst>
                <a:ext uri="{FF2B5EF4-FFF2-40B4-BE49-F238E27FC236}">
                  <a16:creationId xmlns:a16="http://schemas.microsoft.com/office/drawing/2014/main" id="{32A1961A-313E-469A-9778-B330A013491D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flipH="1">
              <a:off x="8548383" y="360725"/>
              <a:ext cx="8161296" cy="5770979"/>
            </a:xfrm>
            <a:prstGeom prst="rect">
              <a:avLst/>
            </a:prstGeom>
          </p:spPr>
        </p:pic>
        <p:pic>
          <p:nvPicPr>
            <p:cNvPr id="21" name="Picture 20">
              <a:extLst>
                <a:ext uri="{FF2B5EF4-FFF2-40B4-BE49-F238E27FC236}">
                  <a16:creationId xmlns:a16="http://schemas.microsoft.com/office/drawing/2014/main" id="{6E45841A-A682-4B60-9E4C-CDFE1C9D6EF0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6709679" y="360725"/>
              <a:ext cx="8161296" cy="5770979"/>
            </a:xfrm>
            <a:prstGeom prst="rect">
              <a:avLst/>
            </a:prstGeom>
          </p:spPr>
        </p:pic>
      </p:grpSp>
      <p:pic>
        <p:nvPicPr>
          <p:cNvPr id="13" name="Picture 12">
            <a:extLst>
              <a:ext uri="{FF2B5EF4-FFF2-40B4-BE49-F238E27FC236}">
                <a16:creationId xmlns:a16="http://schemas.microsoft.com/office/drawing/2014/main" id="{6EA1855D-7101-4CFA-9E0E-D400D4FB060B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963955" y="2441330"/>
            <a:ext cx="2992229" cy="1116239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AB853030-AD1E-4918-90A9-D9FF00D191AB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custGeom>
            <a:avLst/>
            <a:gdLst>
              <a:gd name="connsiteX0" fmla="*/ 607404 w 9144000"/>
              <a:gd name="connsiteY0" fmla="*/ 438151 h 6858000"/>
              <a:gd name="connsiteX1" fmla="*/ 457197 w 9144000"/>
              <a:gd name="connsiteY1" fmla="*/ 588358 h 6858000"/>
              <a:gd name="connsiteX2" fmla="*/ 457197 w 9144000"/>
              <a:gd name="connsiteY2" fmla="*/ 5958287 h 6858000"/>
              <a:gd name="connsiteX3" fmla="*/ 607404 w 9144000"/>
              <a:gd name="connsiteY3" fmla="*/ 6108494 h 6858000"/>
              <a:gd name="connsiteX4" fmla="*/ 8527065 w 9144000"/>
              <a:gd name="connsiteY4" fmla="*/ 6108494 h 6858000"/>
              <a:gd name="connsiteX5" fmla="*/ 8677272 w 9144000"/>
              <a:gd name="connsiteY5" fmla="*/ 5958287 h 6858000"/>
              <a:gd name="connsiteX6" fmla="*/ 8677272 w 9144000"/>
              <a:gd name="connsiteY6" fmla="*/ 588358 h 6858000"/>
              <a:gd name="connsiteX7" fmla="*/ 8527065 w 9144000"/>
              <a:gd name="connsiteY7" fmla="*/ 438151 h 6858000"/>
              <a:gd name="connsiteX8" fmla="*/ 0 w 9144000"/>
              <a:gd name="connsiteY8" fmla="*/ 0 h 6858000"/>
              <a:gd name="connsiteX9" fmla="*/ 9144000 w 9144000"/>
              <a:gd name="connsiteY9" fmla="*/ 0 h 6858000"/>
              <a:gd name="connsiteX10" fmla="*/ 9144000 w 9144000"/>
              <a:gd name="connsiteY10" fmla="*/ 6858000 h 6858000"/>
              <a:gd name="connsiteX11" fmla="*/ 0 w 9144000"/>
              <a:gd name="connsiteY11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9144000" h="6858000">
                <a:moveTo>
                  <a:pt x="607404" y="438151"/>
                </a:moveTo>
                <a:cubicBezTo>
                  <a:pt x="524447" y="438151"/>
                  <a:pt x="457197" y="505401"/>
                  <a:pt x="457197" y="588358"/>
                </a:cubicBezTo>
                <a:lnTo>
                  <a:pt x="457197" y="5958287"/>
                </a:lnTo>
                <a:cubicBezTo>
                  <a:pt x="457197" y="6041244"/>
                  <a:pt x="524447" y="6108494"/>
                  <a:pt x="607404" y="6108494"/>
                </a:cubicBezTo>
                <a:lnTo>
                  <a:pt x="8527065" y="6108494"/>
                </a:lnTo>
                <a:cubicBezTo>
                  <a:pt x="8610022" y="6108494"/>
                  <a:pt x="8677272" y="6041244"/>
                  <a:pt x="8677272" y="5958287"/>
                </a:cubicBezTo>
                <a:lnTo>
                  <a:pt x="8677272" y="588358"/>
                </a:lnTo>
                <a:cubicBezTo>
                  <a:pt x="8677272" y="505401"/>
                  <a:pt x="8610022" y="438151"/>
                  <a:pt x="8527065" y="438151"/>
                </a:cubicBezTo>
                <a:close/>
                <a:moveTo>
                  <a:pt x="0" y="0"/>
                </a:moveTo>
                <a:lnTo>
                  <a:pt x="9144000" y="0"/>
                </a:lnTo>
                <a:lnTo>
                  <a:pt x="9144000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CE55025D-32EE-445E-B69A-6D8B03CB28B2}"/>
              </a:ext>
            </a:extLst>
          </p:cNvPr>
          <p:cNvSpPr/>
          <p:nvPr/>
        </p:nvSpPr>
        <p:spPr>
          <a:xfrm>
            <a:off x="213736" y="6419849"/>
            <a:ext cx="4005746" cy="438151"/>
          </a:xfrm>
          <a:custGeom>
            <a:avLst/>
            <a:gdLst>
              <a:gd name="connsiteX0" fmla="*/ 109059 w 4005746"/>
              <a:gd name="connsiteY0" fmla="*/ 0 h 314587"/>
              <a:gd name="connsiteX1" fmla="*/ 3896687 w 4005746"/>
              <a:gd name="connsiteY1" fmla="*/ 0 h 314587"/>
              <a:gd name="connsiteX2" fmla="*/ 4005746 w 4005746"/>
              <a:gd name="connsiteY2" fmla="*/ 109059 h 314587"/>
              <a:gd name="connsiteX3" fmla="*/ 4005746 w 4005746"/>
              <a:gd name="connsiteY3" fmla="*/ 314587 h 314587"/>
              <a:gd name="connsiteX4" fmla="*/ 0 w 4005746"/>
              <a:gd name="connsiteY4" fmla="*/ 314587 h 314587"/>
              <a:gd name="connsiteX5" fmla="*/ 0 w 4005746"/>
              <a:gd name="connsiteY5" fmla="*/ 109059 h 314587"/>
              <a:gd name="connsiteX6" fmla="*/ 109059 w 4005746"/>
              <a:gd name="connsiteY6" fmla="*/ 0 h 3145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005746" h="314587">
                <a:moveTo>
                  <a:pt x="109059" y="0"/>
                </a:moveTo>
                <a:lnTo>
                  <a:pt x="3896687" y="0"/>
                </a:lnTo>
                <a:cubicBezTo>
                  <a:pt x="3956919" y="0"/>
                  <a:pt x="4005746" y="48827"/>
                  <a:pt x="4005746" y="109059"/>
                </a:cubicBezTo>
                <a:lnTo>
                  <a:pt x="4005746" y="314587"/>
                </a:lnTo>
                <a:lnTo>
                  <a:pt x="0" y="314587"/>
                </a:lnTo>
                <a:lnTo>
                  <a:pt x="0" y="109059"/>
                </a:lnTo>
                <a:cubicBezTo>
                  <a:pt x="0" y="48827"/>
                  <a:pt x="48827" y="0"/>
                  <a:pt x="109059" y="0"/>
                </a:cubicBezTo>
                <a:close/>
              </a:path>
            </a:pathLst>
          </a:cu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47" name="Star: 5 Points 46">
            <a:extLst>
              <a:ext uri="{FF2B5EF4-FFF2-40B4-BE49-F238E27FC236}">
                <a16:creationId xmlns:a16="http://schemas.microsoft.com/office/drawing/2014/main" id="{91C53E26-634D-4B88-8A19-5F577DA3E904}"/>
              </a:ext>
            </a:extLst>
          </p:cNvPr>
          <p:cNvSpPr/>
          <p:nvPr/>
        </p:nvSpPr>
        <p:spPr>
          <a:xfrm>
            <a:off x="370875" y="6478407"/>
            <a:ext cx="321034" cy="321034"/>
          </a:xfrm>
          <a:prstGeom prst="star5">
            <a:avLst>
              <a:gd name="adj" fmla="val 30440"/>
              <a:gd name="hf" fmla="val 105146"/>
              <a:gd name="vf" fmla="val 11055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Star: 5 Points 47">
            <a:extLst>
              <a:ext uri="{FF2B5EF4-FFF2-40B4-BE49-F238E27FC236}">
                <a16:creationId xmlns:a16="http://schemas.microsoft.com/office/drawing/2014/main" id="{988B13B5-C1A4-4471-997A-8E1190F6ABC5}"/>
              </a:ext>
            </a:extLst>
          </p:cNvPr>
          <p:cNvSpPr/>
          <p:nvPr/>
        </p:nvSpPr>
        <p:spPr>
          <a:xfrm>
            <a:off x="758717" y="6478407"/>
            <a:ext cx="321034" cy="321034"/>
          </a:xfrm>
          <a:prstGeom prst="star5">
            <a:avLst>
              <a:gd name="adj" fmla="val 30440"/>
              <a:gd name="hf" fmla="val 105146"/>
              <a:gd name="vf" fmla="val 110557"/>
            </a:avLst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Star: 5 Points 48">
            <a:extLst>
              <a:ext uri="{FF2B5EF4-FFF2-40B4-BE49-F238E27FC236}">
                <a16:creationId xmlns:a16="http://schemas.microsoft.com/office/drawing/2014/main" id="{514F4AE1-FA08-4D70-AD16-BE152DBE178E}"/>
              </a:ext>
            </a:extLst>
          </p:cNvPr>
          <p:cNvSpPr/>
          <p:nvPr/>
        </p:nvSpPr>
        <p:spPr>
          <a:xfrm>
            <a:off x="1138605" y="6480233"/>
            <a:ext cx="321034" cy="321034"/>
          </a:xfrm>
          <a:prstGeom prst="star5">
            <a:avLst>
              <a:gd name="adj" fmla="val 30440"/>
              <a:gd name="hf" fmla="val 105146"/>
              <a:gd name="vf" fmla="val 110557"/>
            </a:avLst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Star: 5 Points 49">
            <a:extLst>
              <a:ext uri="{FF2B5EF4-FFF2-40B4-BE49-F238E27FC236}">
                <a16:creationId xmlns:a16="http://schemas.microsoft.com/office/drawing/2014/main" id="{EC0A2017-57F5-4896-B49F-EE256BE90B75}"/>
              </a:ext>
            </a:extLst>
          </p:cNvPr>
          <p:cNvSpPr/>
          <p:nvPr/>
        </p:nvSpPr>
        <p:spPr>
          <a:xfrm>
            <a:off x="1526447" y="6480233"/>
            <a:ext cx="321034" cy="321034"/>
          </a:xfrm>
          <a:prstGeom prst="star5">
            <a:avLst>
              <a:gd name="adj" fmla="val 30440"/>
              <a:gd name="hf" fmla="val 105146"/>
              <a:gd name="vf" fmla="val 110557"/>
            </a:avLst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Star: 5 Points 50">
            <a:extLst>
              <a:ext uri="{FF2B5EF4-FFF2-40B4-BE49-F238E27FC236}">
                <a16:creationId xmlns:a16="http://schemas.microsoft.com/office/drawing/2014/main" id="{B3428899-F2E1-44FB-9ADC-3CF31809D813}"/>
              </a:ext>
            </a:extLst>
          </p:cNvPr>
          <p:cNvSpPr/>
          <p:nvPr/>
        </p:nvSpPr>
        <p:spPr>
          <a:xfrm>
            <a:off x="1892799" y="6482633"/>
            <a:ext cx="321034" cy="321034"/>
          </a:xfrm>
          <a:prstGeom prst="star5">
            <a:avLst>
              <a:gd name="adj" fmla="val 30440"/>
              <a:gd name="hf" fmla="val 105146"/>
              <a:gd name="vf" fmla="val 110557"/>
            </a:avLst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Star: 5 Points 51">
            <a:extLst>
              <a:ext uri="{FF2B5EF4-FFF2-40B4-BE49-F238E27FC236}">
                <a16:creationId xmlns:a16="http://schemas.microsoft.com/office/drawing/2014/main" id="{CD4C5E15-5592-421F-AD3D-744A55257925}"/>
              </a:ext>
            </a:extLst>
          </p:cNvPr>
          <p:cNvSpPr/>
          <p:nvPr/>
        </p:nvSpPr>
        <p:spPr>
          <a:xfrm>
            <a:off x="2280641" y="6482633"/>
            <a:ext cx="321034" cy="321034"/>
          </a:xfrm>
          <a:prstGeom prst="star5">
            <a:avLst>
              <a:gd name="adj" fmla="val 30440"/>
              <a:gd name="hf" fmla="val 105146"/>
              <a:gd name="vf" fmla="val 110557"/>
            </a:avLst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Star: 5 Points 52">
            <a:extLst>
              <a:ext uri="{FF2B5EF4-FFF2-40B4-BE49-F238E27FC236}">
                <a16:creationId xmlns:a16="http://schemas.microsoft.com/office/drawing/2014/main" id="{088AC423-CC6F-43C9-A203-FEFC73C3EBDC}"/>
              </a:ext>
            </a:extLst>
          </p:cNvPr>
          <p:cNvSpPr/>
          <p:nvPr/>
        </p:nvSpPr>
        <p:spPr>
          <a:xfrm>
            <a:off x="2660529" y="6484459"/>
            <a:ext cx="321034" cy="321034"/>
          </a:xfrm>
          <a:prstGeom prst="star5">
            <a:avLst>
              <a:gd name="adj" fmla="val 30440"/>
              <a:gd name="hf" fmla="val 105146"/>
              <a:gd name="vf" fmla="val 110557"/>
            </a:avLst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Star: 5 Points 53">
            <a:extLst>
              <a:ext uri="{FF2B5EF4-FFF2-40B4-BE49-F238E27FC236}">
                <a16:creationId xmlns:a16="http://schemas.microsoft.com/office/drawing/2014/main" id="{EF360F19-CAEE-4220-AC6E-50C5CE90A770}"/>
              </a:ext>
            </a:extLst>
          </p:cNvPr>
          <p:cNvSpPr/>
          <p:nvPr/>
        </p:nvSpPr>
        <p:spPr>
          <a:xfrm>
            <a:off x="3048371" y="6484459"/>
            <a:ext cx="321034" cy="321034"/>
          </a:xfrm>
          <a:prstGeom prst="star5">
            <a:avLst>
              <a:gd name="adj" fmla="val 30440"/>
              <a:gd name="hf" fmla="val 105146"/>
              <a:gd name="vf" fmla="val 110557"/>
            </a:avLst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Star: 5 Points 54">
            <a:extLst>
              <a:ext uri="{FF2B5EF4-FFF2-40B4-BE49-F238E27FC236}">
                <a16:creationId xmlns:a16="http://schemas.microsoft.com/office/drawing/2014/main" id="{101E7ED3-252A-4BB3-BC2A-CF6866C0FA39}"/>
              </a:ext>
            </a:extLst>
          </p:cNvPr>
          <p:cNvSpPr/>
          <p:nvPr/>
        </p:nvSpPr>
        <p:spPr>
          <a:xfrm>
            <a:off x="3414723" y="6484943"/>
            <a:ext cx="321034" cy="321034"/>
          </a:xfrm>
          <a:prstGeom prst="star5">
            <a:avLst>
              <a:gd name="adj" fmla="val 30440"/>
              <a:gd name="hf" fmla="val 105146"/>
              <a:gd name="vf" fmla="val 110557"/>
            </a:avLst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Star: 5 Points 55">
            <a:extLst>
              <a:ext uri="{FF2B5EF4-FFF2-40B4-BE49-F238E27FC236}">
                <a16:creationId xmlns:a16="http://schemas.microsoft.com/office/drawing/2014/main" id="{268F7F5F-37DA-4307-9002-0F17A4216805}"/>
              </a:ext>
            </a:extLst>
          </p:cNvPr>
          <p:cNvSpPr/>
          <p:nvPr/>
        </p:nvSpPr>
        <p:spPr>
          <a:xfrm>
            <a:off x="3802565" y="6484943"/>
            <a:ext cx="321034" cy="321034"/>
          </a:xfrm>
          <a:prstGeom prst="star5">
            <a:avLst>
              <a:gd name="adj" fmla="val 30440"/>
              <a:gd name="hf" fmla="val 105146"/>
              <a:gd name="vf" fmla="val 110557"/>
            </a:avLst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ounded Rectangle 3">
            <a:extLst>
              <a:ext uri="{FF2B5EF4-FFF2-40B4-BE49-F238E27FC236}">
                <a16:creationId xmlns:a16="http://schemas.microsoft.com/office/drawing/2014/main" id="{6E943896-1D75-4B3C-A3E9-5C350385C0A6}"/>
              </a:ext>
            </a:extLst>
          </p:cNvPr>
          <p:cNvSpPr/>
          <p:nvPr/>
        </p:nvSpPr>
        <p:spPr bwMode="auto">
          <a:xfrm>
            <a:off x="706771" y="614320"/>
            <a:ext cx="7730457" cy="1466285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7" name="Freeform: Shape 6">
            <a:extLst>
              <a:ext uri="{FF2B5EF4-FFF2-40B4-BE49-F238E27FC236}">
                <a16:creationId xmlns:a16="http://schemas.microsoft.com/office/drawing/2014/main" id="{DCEDD9DF-563C-43ED-A5E4-283B44A0A410}"/>
              </a:ext>
            </a:extLst>
          </p:cNvPr>
          <p:cNvSpPr/>
          <p:nvPr/>
        </p:nvSpPr>
        <p:spPr bwMode="auto">
          <a:xfrm>
            <a:off x="706771" y="614320"/>
            <a:ext cx="7730457" cy="610473"/>
          </a:xfrm>
          <a:custGeom>
            <a:avLst/>
            <a:gdLst>
              <a:gd name="connsiteX0" fmla="*/ 48838 w 8220075"/>
              <a:gd name="connsiteY0" fmla="*/ 0 h 610473"/>
              <a:gd name="connsiteX1" fmla="*/ 8171237 w 8220075"/>
              <a:gd name="connsiteY1" fmla="*/ 0 h 610473"/>
              <a:gd name="connsiteX2" fmla="*/ 8220075 w 8220075"/>
              <a:gd name="connsiteY2" fmla="*/ 48838 h 610473"/>
              <a:gd name="connsiteX3" fmla="*/ 8220075 w 8220075"/>
              <a:gd name="connsiteY3" fmla="*/ 610473 h 610473"/>
              <a:gd name="connsiteX4" fmla="*/ 0 w 8220075"/>
              <a:gd name="connsiteY4" fmla="*/ 610473 h 610473"/>
              <a:gd name="connsiteX5" fmla="*/ 0 w 8220075"/>
              <a:gd name="connsiteY5" fmla="*/ 48838 h 610473"/>
              <a:gd name="connsiteX6" fmla="*/ 48838 w 8220075"/>
              <a:gd name="connsiteY6" fmla="*/ 0 h 6104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8220075" h="610473">
                <a:moveTo>
                  <a:pt x="48838" y="0"/>
                </a:moveTo>
                <a:lnTo>
                  <a:pt x="8171237" y="0"/>
                </a:lnTo>
                <a:cubicBezTo>
                  <a:pt x="8198209" y="0"/>
                  <a:pt x="8220075" y="21866"/>
                  <a:pt x="8220075" y="48838"/>
                </a:cubicBezTo>
                <a:lnTo>
                  <a:pt x="8220075" y="610473"/>
                </a:lnTo>
                <a:lnTo>
                  <a:pt x="0" y="610473"/>
                </a:lnTo>
                <a:lnTo>
                  <a:pt x="0" y="48838"/>
                </a:lnTo>
                <a:cubicBezTo>
                  <a:pt x="0" y="21866"/>
                  <a:pt x="21866" y="0"/>
                  <a:pt x="48838" y="0"/>
                </a:cubicBezTo>
                <a:close/>
              </a:path>
            </a:pathLst>
          </a:custGeom>
          <a:solidFill>
            <a:srgbClr val="18A0DB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 rtl="0">
              <a:spcBef>
                <a:spcPts val="0"/>
              </a:spcBef>
              <a:spcAft>
                <a:spcPts val="0"/>
              </a:spcAft>
            </a:pPr>
            <a:r>
              <a:rPr lang="en-GB" sz="1800" b="1" i="0" u="none" strike="noStrike" dirty="0">
                <a:solidFill>
                  <a:schemeClr val="bg1"/>
                </a:solidFill>
                <a:effectLst/>
              </a:rPr>
              <a:t>Which word class does the </a:t>
            </a:r>
            <a:r>
              <a:rPr lang="en-GB" sz="1800" b="1" i="0" u="none" strike="noStrike" dirty="0">
                <a:solidFill>
                  <a:srgbClr val="ACDDFC"/>
                </a:solidFill>
                <a:effectLst/>
              </a:rPr>
              <a:t>blue</a:t>
            </a:r>
            <a:r>
              <a:rPr lang="en-GB" sz="1800" b="1" i="0" u="none" strike="noStrike" dirty="0">
                <a:solidFill>
                  <a:schemeClr val="bg1"/>
                </a:solidFill>
                <a:effectLst/>
              </a:rPr>
              <a:t> word belong to?</a:t>
            </a:r>
            <a:endParaRPr lang="en-GB" sz="1350" b="1" dirty="0">
              <a:solidFill>
                <a:schemeClr val="bg1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EFC8F1C-D065-498B-99A5-1BB6553209CD}"/>
              </a:ext>
            </a:extLst>
          </p:cNvPr>
          <p:cNvSpPr txBox="1"/>
          <p:nvPr/>
        </p:nvSpPr>
        <p:spPr>
          <a:xfrm>
            <a:off x="1021361" y="1381435"/>
            <a:ext cx="71082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I had to </a:t>
            </a:r>
            <a:r>
              <a:rPr lang="en-GB" sz="2800" b="1" dirty="0">
                <a:solidFill>
                  <a:srgbClr val="18A0DB"/>
                </a:solidFill>
              </a:rPr>
              <a:t>run</a:t>
            </a:r>
            <a:r>
              <a:rPr lang="en-GB" sz="2800" dirty="0"/>
              <a:t> for the bus.</a:t>
            </a:r>
          </a:p>
        </p:txBody>
      </p:sp>
      <p:sp>
        <p:nvSpPr>
          <p:cNvPr id="19" name="Rounded Rectangle 3">
            <a:extLst>
              <a:ext uri="{FF2B5EF4-FFF2-40B4-BE49-F238E27FC236}">
                <a16:creationId xmlns:a16="http://schemas.microsoft.com/office/drawing/2014/main" id="{FD3F6C12-F2DF-4D22-A957-BD0D98841BAB}"/>
              </a:ext>
            </a:extLst>
          </p:cNvPr>
          <p:cNvSpPr/>
          <p:nvPr/>
        </p:nvSpPr>
        <p:spPr bwMode="auto">
          <a:xfrm>
            <a:off x="706770" y="4264929"/>
            <a:ext cx="7730457" cy="1466285"/>
          </a:xfrm>
          <a:prstGeom prst="roundRect">
            <a:avLst>
              <a:gd name="adj" fmla="val 14877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2FA3AB9D-F6FB-4873-9A0D-B703A726875F}"/>
              </a:ext>
            </a:extLst>
          </p:cNvPr>
          <p:cNvSpPr/>
          <p:nvPr/>
        </p:nvSpPr>
        <p:spPr>
          <a:xfrm>
            <a:off x="7843743" y="677818"/>
            <a:ext cx="483475" cy="483475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rgbClr val="18A0DB"/>
                </a:solidFill>
              </a:rPr>
              <a:t>2</a:t>
            </a:r>
          </a:p>
        </p:txBody>
      </p:sp>
      <p:grpSp>
        <p:nvGrpSpPr>
          <p:cNvPr id="60" name="ANSWER">
            <a:extLst>
              <a:ext uri="{FF2B5EF4-FFF2-40B4-BE49-F238E27FC236}">
                <a16:creationId xmlns:a16="http://schemas.microsoft.com/office/drawing/2014/main" id="{1C425738-C500-4134-90A3-5B3459331482}"/>
              </a:ext>
            </a:extLst>
          </p:cNvPr>
          <p:cNvGrpSpPr/>
          <p:nvPr/>
        </p:nvGrpSpPr>
        <p:grpSpPr>
          <a:xfrm>
            <a:off x="3178861" y="6983775"/>
            <a:ext cx="2081241" cy="686774"/>
            <a:chOff x="2840080" y="3173857"/>
            <a:chExt cx="2081241" cy="686774"/>
          </a:xfrm>
          <a:solidFill>
            <a:schemeClr val="accent1">
              <a:lumMod val="75000"/>
            </a:schemeClr>
          </a:solidFill>
        </p:grpSpPr>
        <p:sp>
          <p:nvSpPr>
            <p:cNvPr id="58" name="Rectangle: Rounded Corners 57">
              <a:extLst>
                <a:ext uri="{FF2B5EF4-FFF2-40B4-BE49-F238E27FC236}">
                  <a16:creationId xmlns:a16="http://schemas.microsoft.com/office/drawing/2014/main" id="{2145494B-1361-4D17-A64C-C512AE459DBF}"/>
                </a:ext>
              </a:extLst>
            </p:cNvPr>
            <p:cNvSpPr/>
            <p:nvPr/>
          </p:nvSpPr>
          <p:spPr>
            <a:xfrm>
              <a:off x="2840080" y="3388362"/>
              <a:ext cx="2081241" cy="472269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400" b="1" dirty="0"/>
                <a:t>verb</a:t>
              </a:r>
            </a:p>
          </p:txBody>
        </p:sp>
        <p:sp>
          <p:nvSpPr>
            <p:cNvPr id="59" name="Isosceles Triangle 58">
              <a:extLst>
                <a:ext uri="{FF2B5EF4-FFF2-40B4-BE49-F238E27FC236}">
                  <a16:creationId xmlns:a16="http://schemas.microsoft.com/office/drawing/2014/main" id="{8159C797-BB01-4900-83C3-BE014175D780}"/>
                </a:ext>
              </a:extLst>
            </p:cNvPr>
            <p:cNvSpPr/>
            <p:nvPr/>
          </p:nvSpPr>
          <p:spPr>
            <a:xfrm>
              <a:off x="3765614" y="3173857"/>
              <a:ext cx="295966" cy="255143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4" name="???">
            <a:extLst>
              <a:ext uri="{FF2B5EF4-FFF2-40B4-BE49-F238E27FC236}">
                <a16:creationId xmlns:a16="http://schemas.microsoft.com/office/drawing/2014/main" id="{AC4DD443-CC16-402F-84B1-77871F25AA52}"/>
              </a:ext>
            </a:extLst>
          </p:cNvPr>
          <p:cNvSpPr/>
          <p:nvPr/>
        </p:nvSpPr>
        <p:spPr>
          <a:xfrm>
            <a:off x="5187818" y="2373019"/>
            <a:ext cx="2295209" cy="1331884"/>
          </a:xfrm>
          <a:prstGeom prst="cloud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b="1" dirty="0">
                <a:solidFill>
                  <a:schemeClr val="bg1">
                    <a:lumMod val="65000"/>
                  </a:schemeClr>
                </a:solidFill>
              </a:rPr>
              <a:t>?</a:t>
            </a:r>
          </a:p>
        </p:txBody>
      </p:sp>
      <p:pic>
        <p:nvPicPr>
          <p:cNvPr id="30" name="Picture 29">
            <a:extLst>
              <a:ext uri="{FF2B5EF4-FFF2-40B4-BE49-F238E27FC236}">
                <a16:creationId xmlns:a16="http://schemas.microsoft.com/office/drawing/2014/main" id="{20A5869D-E8CC-457B-AB77-8982C397451D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94595" y="4381222"/>
            <a:ext cx="1533147" cy="1219202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E42042A8-4048-44BC-90CE-6D42CA75F0CB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40080" y="4381222"/>
            <a:ext cx="1533147" cy="1219202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CAE5AFFC-7020-4800-9D44-D76630A21664}"/>
              </a:ext>
            </a:extLst>
          </p:cNvPr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85565" y="4381222"/>
            <a:ext cx="1533147" cy="1219202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9F0E2737-E57A-40A8-B8AB-BB32E0D841DE}"/>
              </a:ext>
            </a:extLst>
          </p:cNvPr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31049" y="4381222"/>
            <a:ext cx="1533147" cy="1219202"/>
          </a:xfrm>
          <a:prstGeom prst="rect">
            <a:avLst/>
          </a:prstGeom>
        </p:spPr>
      </p:pic>
      <p:sp>
        <p:nvSpPr>
          <p:cNvPr id="45" name="INCORRECT ANSWERS">
            <a:extLst>
              <a:ext uri="{FF2B5EF4-FFF2-40B4-BE49-F238E27FC236}">
                <a16:creationId xmlns:a16="http://schemas.microsoft.com/office/drawing/2014/main" id="{457C8B4C-CAA1-4B45-BFF2-33BFF968621D}"/>
              </a:ext>
            </a:extLst>
          </p:cNvPr>
          <p:cNvSpPr/>
          <p:nvPr/>
        </p:nvSpPr>
        <p:spPr>
          <a:xfrm>
            <a:off x="935370" y="4381222"/>
            <a:ext cx="7114035" cy="1219202"/>
          </a:xfrm>
          <a:prstGeom prst="rect">
            <a:avLst/>
          </a:prstGeom>
          <a:solidFill>
            <a:schemeClr val="bg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CORRECT ANSWER">
            <a:extLst>
              <a:ext uri="{FF2B5EF4-FFF2-40B4-BE49-F238E27FC236}">
                <a16:creationId xmlns:a16="http://schemas.microsoft.com/office/drawing/2014/main" id="{17766378-7FA1-48AD-90AA-481942056BCA}"/>
              </a:ext>
            </a:extLst>
          </p:cNvPr>
          <p:cNvSpPr/>
          <p:nvPr/>
        </p:nvSpPr>
        <p:spPr>
          <a:xfrm>
            <a:off x="6343070" y="4245797"/>
            <a:ext cx="1463779" cy="1496096"/>
          </a:xfrm>
          <a:prstGeom prst="rect">
            <a:avLst/>
          </a:prstGeom>
          <a:solidFill>
            <a:schemeClr val="bg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44" name="WRONG POPUP">
            <a:extLst>
              <a:ext uri="{FF2B5EF4-FFF2-40B4-BE49-F238E27FC236}">
                <a16:creationId xmlns:a16="http://schemas.microsoft.com/office/drawing/2014/main" id="{E834BA0A-7656-4AE2-A944-EC988D198DD6}"/>
              </a:ext>
            </a:extLst>
          </p:cNvPr>
          <p:cNvGrpSpPr/>
          <p:nvPr/>
        </p:nvGrpSpPr>
        <p:grpSpPr>
          <a:xfrm>
            <a:off x="672617" y="4244174"/>
            <a:ext cx="7730457" cy="1466285"/>
            <a:chOff x="672617" y="4247083"/>
            <a:chExt cx="7730457" cy="1466285"/>
          </a:xfrm>
        </p:grpSpPr>
        <p:sp>
          <p:nvSpPr>
            <p:cNvPr id="37" name="Rounded Rectangle 3">
              <a:extLst>
                <a:ext uri="{FF2B5EF4-FFF2-40B4-BE49-F238E27FC236}">
                  <a16:creationId xmlns:a16="http://schemas.microsoft.com/office/drawing/2014/main" id="{67EEA97C-9F4A-49D9-96D1-E298BAAE3F84}"/>
                </a:ext>
              </a:extLst>
            </p:cNvPr>
            <p:cNvSpPr/>
            <p:nvPr/>
          </p:nvSpPr>
          <p:spPr bwMode="auto">
            <a:xfrm>
              <a:off x="672617" y="4247083"/>
              <a:ext cx="7730457" cy="1466285"/>
            </a:xfrm>
            <a:prstGeom prst="roundRect">
              <a:avLst>
                <a:gd name="adj" fmla="val 14877"/>
              </a:avLst>
            </a:prstGeom>
            <a:solidFill>
              <a:schemeClr val="tx1">
                <a:lumMod val="90000"/>
                <a:lumOff val="10000"/>
                <a:alpha val="94000"/>
              </a:schemeClr>
            </a:solidFill>
            <a:ln w="25400" cap="rnd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sz="1350" dirty="0">
                  <a:latin typeface="Twinkl" pitchFamily="50" charset="0"/>
                </a:rPr>
                <a:t> </a:t>
              </a:r>
            </a:p>
          </p:txBody>
        </p:sp>
        <p:sp>
          <p:nvSpPr>
            <p:cNvPr id="38" name="Oval 37">
              <a:extLst>
                <a:ext uri="{FF2B5EF4-FFF2-40B4-BE49-F238E27FC236}">
                  <a16:creationId xmlns:a16="http://schemas.microsoft.com/office/drawing/2014/main" id="{52F3B2A5-DD1D-4BCA-BCFA-9D9DBDF245F2}"/>
                </a:ext>
              </a:extLst>
            </p:cNvPr>
            <p:cNvSpPr/>
            <p:nvPr/>
          </p:nvSpPr>
          <p:spPr>
            <a:xfrm>
              <a:off x="2060563" y="4363376"/>
              <a:ext cx="1196502" cy="119650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9" name="TextBox 38">
              <a:extLst>
                <a:ext uri="{FF2B5EF4-FFF2-40B4-BE49-F238E27FC236}">
                  <a16:creationId xmlns:a16="http://schemas.microsoft.com/office/drawing/2014/main" id="{461A58B9-5A91-40ED-A6AB-F77C4BB07288}"/>
                </a:ext>
              </a:extLst>
            </p:cNvPr>
            <p:cNvSpPr txBox="1"/>
            <p:nvPr/>
          </p:nvSpPr>
          <p:spPr>
            <a:xfrm>
              <a:off x="3352635" y="4737370"/>
              <a:ext cx="3670365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400" b="1" dirty="0">
                  <a:solidFill>
                    <a:schemeClr val="bg1"/>
                  </a:solidFill>
                </a:rPr>
                <a:t>Incorrect. Try again!</a:t>
              </a:r>
            </a:p>
          </p:txBody>
        </p:sp>
        <p:pic>
          <p:nvPicPr>
            <p:cNvPr id="41" name="Picture 40">
              <a:extLst>
                <a:ext uri="{FF2B5EF4-FFF2-40B4-BE49-F238E27FC236}">
                  <a16:creationId xmlns:a16="http://schemas.microsoft.com/office/drawing/2014/main" id="{5CF28335-48DD-4921-AB45-96C218CD8E4D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9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58442"/>
            <a:stretch/>
          </p:blipFill>
          <p:spPr>
            <a:xfrm>
              <a:off x="2216609" y="4247083"/>
              <a:ext cx="1113239" cy="679862"/>
            </a:xfrm>
            <a:prstGeom prst="rect">
              <a:avLst/>
            </a:prstGeom>
          </p:spPr>
        </p:pic>
        <p:pic>
          <p:nvPicPr>
            <p:cNvPr id="43" name="Picture 42">
              <a:extLst>
                <a:ext uri="{FF2B5EF4-FFF2-40B4-BE49-F238E27FC236}">
                  <a16:creationId xmlns:a16="http://schemas.microsoft.com/office/drawing/2014/main" id="{8DB411F6-A22F-4F78-9A7C-B173710EA4B7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t="7109" r="6538" b="19752"/>
            <a:stretch>
              <a:fillRect/>
            </a:stretch>
          </p:blipFill>
          <p:spPr>
            <a:xfrm>
              <a:off x="2216609" y="4363376"/>
              <a:ext cx="1040456" cy="1196502"/>
            </a:xfrm>
            <a:custGeom>
              <a:avLst/>
              <a:gdLst>
                <a:gd name="connsiteX0" fmla="*/ 442205 w 1040456"/>
                <a:gd name="connsiteY0" fmla="*/ 0 h 1196502"/>
                <a:gd name="connsiteX1" fmla="*/ 1040456 w 1040456"/>
                <a:gd name="connsiteY1" fmla="*/ 598251 h 1196502"/>
                <a:gd name="connsiteX2" fmla="*/ 442205 w 1040456"/>
                <a:gd name="connsiteY2" fmla="*/ 1196502 h 1196502"/>
                <a:gd name="connsiteX3" fmla="*/ 19178 w 1040456"/>
                <a:gd name="connsiteY3" fmla="*/ 1021279 h 1196502"/>
                <a:gd name="connsiteX4" fmla="*/ 0 w 1040456"/>
                <a:gd name="connsiteY4" fmla="*/ 998035 h 1196502"/>
                <a:gd name="connsiteX5" fmla="*/ 0 w 1040456"/>
                <a:gd name="connsiteY5" fmla="*/ 198467 h 1196502"/>
                <a:gd name="connsiteX6" fmla="*/ 19178 w 1040456"/>
                <a:gd name="connsiteY6" fmla="*/ 175224 h 1196502"/>
                <a:gd name="connsiteX7" fmla="*/ 442205 w 1040456"/>
                <a:gd name="connsiteY7" fmla="*/ 0 h 11965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040456" h="1196502">
                  <a:moveTo>
                    <a:pt x="442205" y="0"/>
                  </a:moveTo>
                  <a:cubicBezTo>
                    <a:pt x="772610" y="0"/>
                    <a:pt x="1040456" y="267846"/>
                    <a:pt x="1040456" y="598251"/>
                  </a:cubicBezTo>
                  <a:cubicBezTo>
                    <a:pt x="1040456" y="928656"/>
                    <a:pt x="772610" y="1196502"/>
                    <a:pt x="442205" y="1196502"/>
                  </a:cubicBezTo>
                  <a:cubicBezTo>
                    <a:pt x="277003" y="1196502"/>
                    <a:pt x="127440" y="1129541"/>
                    <a:pt x="19178" y="1021279"/>
                  </a:cubicBezTo>
                  <a:lnTo>
                    <a:pt x="0" y="998035"/>
                  </a:lnTo>
                  <a:lnTo>
                    <a:pt x="0" y="198467"/>
                  </a:lnTo>
                  <a:lnTo>
                    <a:pt x="19178" y="175224"/>
                  </a:lnTo>
                  <a:cubicBezTo>
                    <a:pt x="127440" y="66962"/>
                    <a:pt x="277003" y="0"/>
                    <a:pt x="442205" y="0"/>
                  </a:cubicBezTo>
                  <a:close/>
                </a:path>
              </a:pathLst>
            </a:custGeom>
          </p:spPr>
        </p:pic>
      </p:grpSp>
      <p:grpSp>
        <p:nvGrpSpPr>
          <p:cNvPr id="67" name="Group 66">
            <a:extLst>
              <a:ext uri="{FF2B5EF4-FFF2-40B4-BE49-F238E27FC236}">
                <a16:creationId xmlns:a16="http://schemas.microsoft.com/office/drawing/2014/main" id="{7E1305F8-F808-4CFE-A832-4A62182AC5FF}"/>
              </a:ext>
            </a:extLst>
          </p:cNvPr>
          <p:cNvGrpSpPr/>
          <p:nvPr/>
        </p:nvGrpSpPr>
        <p:grpSpPr>
          <a:xfrm>
            <a:off x="675390" y="4222015"/>
            <a:ext cx="7730457" cy="1466285"/>
            <a:chOff x="675390" y="4222015"/>
            <a:chExt cx="7730457" cy="1466285"/>
          </a:xfrm>
        </p:grpSpPr>
        <p:sp>
          <p:nvSpPr>
            <p:cNvPr id="68" name="Rounded Rectangle 3">
              <a:extLst>
                <a:ext uri="{FF2B5EF4-FFF2-40B4-BE49-F238E27FC236}">
                  <a16:creationId xmlns:a16="http://schemas.microsoft.com/office/drawing/2014/main" id="{590181C0-56DC-46F8-B7CA-CD9F29E95974}"/>
                </a:ext>
              </a:extLst>
            </p:cNvPr>
            <p:cNvSpPr/>
            <p:nvPr/>
          </p:nvSpPr>
          <p:spPr bwMode="auto">
            <a:xfrm>
              <a:off x="675390" y="4222015"/>
              <a:ext cx="7730457" cy="1466285"/>
            </a:xfrm>
            <a:prstGeom prst="roundRect">
              <a:avLst>
                <a:gd name="adj" fmla="val 14877"/>
              </a:avLst>
            </a:prstGeom>
            <a:solidFill>
              <a:schemeClr val="tx1">
                <a:lumMod val="90000"/>
                <a:lumOff val="10000"/>
                <a:alpha val="94000"/>
              </a:schemeClr>
            </a:solidFill>
            <a:ln w="25400" cap="rnd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sz="1350" dirty="0">
                  <a:latin typeface="Twinkl" pitchFamily="50" charset="0"/>
                </a:rPr>
                <a:t> </a:t>
              </a:r>
            </a:p>
          </p:txBody>
        </p:sp>
        <p:sp>
          <p:nvSpPr>
            <p:cNvPr id="69" name="Oval 68">
              <a:extLst>
                <a:ext uri="{FF2B5EF4-FFF2-40B4-BE49-F238E27FC236}">
                  <a16:creationId xmlns:a16="http://schemas.microsoft.com/office/drawing/2014/main" id="{4E55FD51-3127-40E7-8495-9DF9B1CD9A16}"/>
                </a:ext>
              </a:extLst>
            </p:cNvPr>
            <p:cNvSpPr/>
            <p:nvPr/>
          </p:nvSpPr>
          <p:spPr>
            <a:xfrm>
              <a:off x="2063336" y="4338308"/>
              <a:ext cx="1196502" cy="119650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0" name="TextBox 69">
              <a:extLst>
                <a:ext uri="{FF2B5EF4-FFF2-40B4-BE49-F238E27FC236}">
                  <a16:creationId xmlns:a16="http://schemas.microsoft.com/office/drawing/2014/main" id="{6385D36E-14D8-4817-8C85-FACF3A6765F6}"/>
                </a:ext>
              </a:extLst>
            </p:cNvPr>
            <p:cNvSpPr txBox="1"/>
            <p:nvPr/>
          </p:nvSpPr>
          <p:spPr>
            <a:xfrm>
              <a:off x="3355408" y="4712302"/>
              <a:ext cx="3670365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400" b="1" dirty="0">
                  <a:solidFill>
                    <a:schemeClr val="bg1"/>
                  </a:solidFill>
                </a:rPr>
                <a:t>Correct! Well done!</a:t>
              </a:r>
            </a:p>
          </p:txBody>
        </p:sp>
        <p:pic>
          <p:nvPicPr>
            <p:cNvPr id="71" name="Picture 70">
              <a:extLst>
                <a:ext uri="{FF2B5EF4-FFF2-40B4-BE49-F238E27FC236}">
                  <a16:creationId xmlns:a16="http://schemas.microsoft.com/office/drawing/2014/main" id="{6B78EF24-3B88-458D-8BB8-9B94549D9C6A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r="9190" b="25117"/>
            <a:stretch>
              <a:fillRect/>
            </a:stretch>
          </p:blipFill>
          <p:spPr>
            <a:xfrm>
              <a:off x="2063336" y="4448897"/>
              <a:ext cx="1196502" cy="1085913"/>
            </a:xfrm>
            <a:custGeom>
              <a:avLst/>
              <a:gdLst>
                <a:gd name="connsiteX0" fmla="*/ 253562 w 1196502"/>
                <a:gd name="connsiteY0" fmla="*/ 0 h 1085913"/>
                <a:gd name="connsiteX1" fmla="*/ 942941 w 1196502"/>
                <a:gd name="connsiteY1" fmla="*/ 0 h 1085913"/>
                <a:gd name="connsiteX2" fmla="*/ 1021278 w 1196502"/>
                <a:gd name="connsiteY2" fmla="*/ 64635 h 1085913"/>
                <a:gd name="connsiteX3" fmla="*/ 1196502 w 1196502"/>
                <a:gd name="connsiteY3" fmla="*/ 487662 h 1085913"/>
                <a:gd name="connsiteX4" fmla="*/ 598251 w 1196502"/>
                <a:gd name="connsiteY4" fmla="*/ 1085913 h 1085913"/>
                <a:gd name="connsiteX5" fmla="*/ 0 w 1196502"/>
                <a:gd name="connsiteY5" fmla="*/ 487662 h 1085913"/>
                <a:gd name="connsiteX6" fmla="*/ 175224 w 1196502"/>
                <a:gd name="connsiteY6" fmla="*/ 64635 h 10859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196502" h="1085913">
                  <a:moveTo>
                    <a:pt x="253562" y="0"/>
                  </a:moveTo>
                  <a:lnTo>
                    <a:pt x="942941" y="0"/>
                  </a:lnTo>
                  <a:lnTo>
                    <a:pt x="1021278" y="64635"/>
                  </a:lnTo>
                  <a:cubicBezTo>
                    <a:pt x="1129541" y="172897"/>
                    <a:pt x="1196502" y="322460"/>
                    <a:pt x="1196502" y="487662"/>
                  </a:cubicBezTo>
                  <a:cubicBezTo>
                    <a:pt x="1196502" y="818067"/>
                    <a:pt x="928656" y="1085913"/>
                    <a:pt x="598251" y="1085913"/>
                  </a:cubicBezTo>
                  <a:cubicBezTo>
                    <a:pt x="267846" y="1085913"/>
                    <a:pt x="0" y="818067"/>
                    <a:pt x="0" y="487662"/>
                  </a:cubicBezTo>
                  <a:cubicBezTo>
                    <a:pt x="0" y="322460"/>
                    <a:pt x="66962" y="172897"/>
                    <a:pt x="175224" y="64635"/>
                  </a:cubicBezTo>
                  <a:close/>
                </a:path>
              </a:pathLst>
            </a:custGeom>
          </p:spPr>
        </p:pic>
        <p:sp>
          <p:nvSpPr>
            <p:cNvPr id="72" name="Rectangle: Rounded Corners 71">
              <a:hlinkClick r:id="" action="ppaction://hlinkshowjump?jump=nextslide"/>
              <a:extLst>
                <a:ext uri="{FF2B5EF4-FFF2-40B4-BE49-F238E27FC236}">
                  <a16:creationId xmlns:a16="http://schemas.microsoft.com/office/drawing/2014/main" id="{AFB20430-D7C5-48D3-AA98-424C8C5A2C01}"/>
                </a:ext>
              </a:extLst>
            </p:cNvPr>
            <p:cNvSpPr/>
            <p:nvPr/>
          </p:nvSpPr>
          <p:spPr>
            <a:xfrm>
              <a:off x="6698751" y="4572000"/>
              <a:ext cx="1376737" cy="729465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400" b="1" dirty="0">
                  <a:solidFill>
                    <a:schemeClr val="tx1"/>
                  </a:solidFill>
                </a:rPr>
                <a:t>Next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260389239"/>
      </p:ext>
    </p:extLst>
  </p:cSld>
  <p:clrMapOvr>
    <a:masterClrMapping/>
  </p:clrMapOvr>
  <p:transition spd="slow" advClick="0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accel="32000" decel="66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6" presetClass="entr" presetSubtype="16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6" presetClass="entr" presetSubtype="16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6" presetClass="entr" presetSubtype="16" fill="hold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6" presetClass="entr" presetSubtype="16" fill="hold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300"/>
                            </p:stCondLst>
                            <p:childTnLst>
                              <p:par>
                                <p:cTn id="29" presetID="35" presetClass="pat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1.85185E-6 L -1.78108 1.85185E-6 " pathEditMode="relative" rAng="0" ptsTypes="AA">
                                      <p:cBhvr>
                                        <p:cTn id="30" dur="40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9063" y="0"/>
                                    </p:animMotion>
                                  </p:childTnLst>
                                </p:cTn>
                              </p:par>
                              <p:par>
                                <p:cTn id="31" presetID="42" presetClass="path" presetSubtype="0" repeatCount="indefinite" accel="30000" decel="7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1.48148E-6 L -3.61111E-6 0.04699 " pathEditMode="relative" rAng="0" ptsTypes="AA">
                                      <p:cBhvr>
                                        <p:cTn id="3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233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" presetClass="exit" presetSubtype="2" accel="34000" decel="66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6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5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5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9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3000"/>
                            </p:stCondLst>
                            <p:childTnLst>
                              <p:par>
                                <p:cTn id="61" presetID="64" presetClass="path" presetSubtype="0" accel="16000" decel="84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2.96296E-6 L -4.72222E-6 -0.74908 " pathEditMode="relative" rAng="0" ptsTypes="AA">
                                      <p:cBhvr>
                                        <p:cTn id="62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37454"/>
                                    </p:animMotion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</p:childTnLst>
        </p:cTn>
      </p:par>
    </p:tnLst>
    <p:bldLst>
      <p:bldP spid="48" grpId="0" animBg="1"/>
      <p:bldP spid="19" grpId="0" animBg="1"/>
      <p:bldP spid="24" grpId="0" animBg="1"/>
      <p:bldP spid="24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" name="Group 21">
            <a:extLst>
              <a:ext uri="{FF2B5EF4-FFF2-40B4-BE49-F238E27FC236}">
                <a16:creationId xmlns:a16="http://schemas.microsoft.com/office/drawing/2014/main" id="{B4F7A65A-04A6-4BCC-A781-C8DB3811EF62}"/>
              </a:ext>
            </a:extLst>
          </p:cNvPr>
          <p:cNvGrpSpPr/>
          <p:nvPr/>
        </p:nvGrpSpPr>
        <p:grpSpPr>
          <a:xfrm>
            <a:off x="457197" y="360725"/>
            <a:ext cx="24483888" cy="5770979"/>
            <a:chOff x="387087" y="360725"/>
            <a:chExt cx="24483888" cy="5770979"/>
          </a:xfrm>
        </p:grpSpPr>
        <p:pic>
          <p:nvPicPr>
            <p:cNvPr id="18" name="Picture 17">
              <a:extLst>
                <a:ext uri="{FF2B5EF4-FFF2-40B4-BE49-F238E27FC236}">
                  <a16:creationId xmlns:a16="http://schemas.microsoft.com/office/drawing/2014/main" id="{648CC093-C5BE-48AC-8A44-6D63A083A9F4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87087" y="360725"/>
              <a:ext cx="8161296" cy="5770979"/>
            </a:xfrm>
            <a:prstGeom prst="rect">
              <a:avLst/>
            </a:prstGeom>
          </p:spPr>
        </p:pic>
        <p:pic>
          <p:nvPicPr>
            <p:cNvPr id="20" name="Picture 19">
              <a:extLst>
                <a:ext uri="{FF2B5EF4-FFF2-40B4-BE49-F238E27FC236}">
                  <a16:creationId xmlns:a16="http://schemas.microsoft.com/office/drawing/2014/main" id="{32A1961A-313E-469A-9778-B330A013491D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flipH="1">
              <a:off x="8548383" y="360725"/>
              <a:ext cx="8161296" cy="5770979"/>
            </a:xfrm>
            <a:prstGeom prst="rect">
              <a:avLst/>
            </a:prstGeom>
          </p:spPr>
        </p:pic>
        <p:pic>
          <p:nvPicPr>
            <p:cNvPr id="21" name="Picture 20">
              <a:extLst>
                <a:ext uri="{FF2B5EF4-FFF2-40B4-BE49-F238E27FC236}">
                  <a16:creationId xmlns:a16="http://schemas.microsoft.com/office/drawing/2014/main" id="{6E45841A-A682-4B60-9E4C-CDFE1C9D6EF0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6709679" y="360725"/>
              <a:ext cx="8161296" cy="5770979"/>
            </a:xfrm>
            <a:prstGeom prst="rect">
              <a:avLst/>
            </a:prstGeom>
          </p:spPr>
        </p:pic>
      </p:grpSp>
      <p:pic>
        <p:nvPicPr>
          <p:cNvPr id="13" name="Picture 12">
            <a:extLst>
              <a:ext uri="{FF2B5EF4-FFF2-40B4-BE49-F238E27FC236}">
                <a16:creationId xmlns:a16="http://schemas.microsoft.com/office/drawing/2014/main" id="{6EA1855D-7101-4CFA-9E0E-D400D4FB060B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963955" y="2441330"/>
            <a:ext cx="2992229" cy="1116239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AB853030-AD1E-4918-90A9-D9FF00D191AB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custGeom>
            <a:avLst/>
            <a:gdLst>
              <a:gd name="connsiteX0" fmla="*/ 607404 w 9144000"/>
              <a:gd name="connsiteY0" fmla="*/ 438151 h 6858000"/>
              <a:gd name="connsiteX1" fmla="*/ 457197 w 9144000"/>
              <a:gd name="connsiteY1" fmla="*/ 588358 h 6858000"/>
              <a:gd name="connsiteX2" fmla="*/ 457197 w 9144000"/>
              <a:gd name="connsiteY2" fmla="*/ 5958287 h 6858000"/>
              <a:gd name="connsiteX3" fmla="*/ 607404 w 9144000"/>
              <a:gd name="connsiteY3" fmla="*/ 6108494 h 6858000"/>
              <a:gd name="connsiteX4" fmla="*/ 8527065 w 9144000"/>
              <a:gd name="connsiteY4" fmla="*/ 6108494 h 6858000"/>
              <a:gd name="connsiteX5" fmla="*/ 8677272 w 9144000"/>
              <a:gd name="connsiteY5" fmla="*/ 5958287 h 6858000"/>
              <a:gd name="connsiteX6" fmla="*/ 8677272 w 9144000"/>
              <a:gd name="connsiteY6" fmla="*/ 588358 h 6858000"/>
              <a:gd name="connsiteX7" fmla="*/ 8527065 w 9144000"/>
              <a:gd name="connsiteY7" fmla="*/ 438151 h 6858000"/>
              <a:gd name="connsiteX8" fmla="*/ 0 w 9144000"/>
              <a:gd name="connsiteY8" fmla="*/ 0 h 6858000"/>
              <a:gd name="connsiteX9" fmla="*/ 9144000 w 9144000"/>
              <a:gd name="connsiteY9" fmla="*/ 0 h 6858000"/>
              <a:gd name="connsiteX10" fmla="*/ 9144000 w 9144000"/>
              <a:gd name="connsiteY10" fmla="*/ 6858000 h 6858000"/>
              <a:gd name="connsiteX11" fmla="*/ 0 w 9144000"/>
              <a:gd name="connsiteY11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9144000" h="6858000">
                <a:moveTo>
                  <a:pt x="607404" y="438151"/>
                </a:moveTo>
                <a:cubicBezTo>
                  <a:pt x="524447" y="438151"/>
                  <a:pt x="457197" y="505401"/>
                  <a:pt x="457197" y="588358"/>
                </a:cubicBezTo>
                <a:lnTo>
                  <a:pt x="457197" y="5958287"/>
                </a:lnTo>
                <a:cubicBezTo>
                  <a:pt x="457197" y="6041244"/>
                  <a:pt x="524447" y="6108494"/>
                  <a:pt x="607404" y="6108494"/>
                </a:cubicBezTo>
                <a:lnTo>
                  <a:pt x="8527065" y="6108494"/>
                </a:lnTo>
                <a:cubicBezTo>
                  <a:pt x="8610022" y="6108494"/>
                  <a:pt x="8677272" y="6041244"/>
                  <a:pt x="8677272" y="5958287"/>
                </a:cubicBezTo>
                <a:lnTo>
                  <a:pt x="8677272" y="588358"/>
                </a:lnTo>
                <a:cubicBezTo>
                  <a:pt x="8677272" y="505401"/>
                  <a:pt x="8610022" y="438151"/>
                  <a:pt x="8527065" y="438151"/>
                </a:cubicBezTo>
                <a:close/>
                <a:moveTo>
                  <a:pt x="0" y="0"/>
                </a:moveTo>
                <a:lnTo>
                  <a:pt x="9144000" y="0"/>
                </a:lnTo>
                <a:lnTo>
                  <a:pt x="9144000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CE55025D-32EE-445E-B69A-6D8B03CB28B2}"/>
              </a:ext>
            </a:extLst>
          </p:cNvPr>
          <p:cNvSpPr/>
          <p:nvPr/>
        </p:nvSpPr>
        <p:spPr>
          <a:xfrm>
            <a:off x="213736" y="6419849"/>
            <a:ext cx="4005746" cy="438151"/>
          </a:xfrm>
          <a:custGeom>
            <a:avLst/>
            <a:gdLst>
              <a:gd name="connsiteX0" fmla="*/ 109059 w 4005746"/>
              <a:gd name="connsiteY0" fmla="*/ 0 h 314587"/>
              <a:gd name="connsiteX1" fmla="*/ 3896687 w 4005746"/>
              <a:gd name="connsiteY1" fmla="*/ 0 h 314587"/>
              <a:gd name="connsiteX2" fmla="*/ 4005746 w 4005746"/>
              <a:gd name="connsiteY2" fmla="*/ 109059 h 314587"/>
              <a:gd name="connsiteX3" fmla="*/ 4005746 w 4005746"/>
              <a:gd name="connsiteY3" fmla="*/ 314587 h 314587"/>
              <a:gd name="connsiteX4" fmla="*/ 0 w 4005746"/>
              <a:gd name="connsiteY4" fmla="*/ 314587 h 314587"/>
              <a:gd name="connsiteX5" fmla="*/ 0 w 4005746"/>
              <a:gd name="connsiteY5" fmla="*/ 109059 h 314587"/>
              <a:gd name="connsiteX6" fmla="*/ 109059 w 4005746"/>
              <a:gd name="connsiteY6" fmla="*/ 0 h 3145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005746" h="314587">
                <a:moveTo>
                  <a:pt x="109059" y="0"/>
                </a:moveTo>
                <a:lnTo>
                  <a:pt x="3896687" y="0"/>
                </a:lnTo>
                <a:cubicBezTo>
                  <a:pt x="3956919" y="0"/>
                  <a:pt x="4005746" y="48827"/>
                  <a:pt x="4005746" y="109059"/>
                </a:cubicBezTo>
                <a:lnTo>
                  <a:pt x="4005746" y="314587"/>
                </a:lnTo>
                <a:lnTo>
                  <a:pt x="0" y="314587"/>
                </a:lnTo>
                <a:lnTo>
                  <a:pt x="0" y="109059"/>
                </a:lnTo>
                <a:cubicBezTo>
                  <a:pt x="0" y="48827"/>
                  <a:pt x="48827" y="0"/>
                  <a:pt x="109059" y="0"/>
                </a:cubicBezTo>
                <a:close/>
              </a:path>
            </a:pathLst>
          </a:cu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47" name="Star: 5 Points 46">
            <a:extLst>
              <a:ext uri="{FF2B5EF4-FFF2-40B4-BE49-F238E27FC236}">
                <a16:creationId xmlns:a16="http://schemas.microsoft.com/office/drawing/2014/main" id="{91C53E26-634D-4B88-8A19-5F577DA3E904}"/>
              </a:ext>
            </a:extLst>
          </p:cNvPr>
          <p:cNvSpPr/>
          <p:nvPr/>
        </p:nvSpPr>
        <p:spPr>
          <a:xfrm>
            <a:off x="370875" y="6478407"/>
            <a:ext cx="321034" cy="321034"/>
          </a:xfrm>
          <a:prstGeom prst="star5">
            <a:avLst>
              <a:gd name="adj" fmla="val 30440"/>
              <a:gd name="hf" fmla="val 105146"/>
              <a:gd name="vf" fmla="val 11055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Star: 5 Points 47">
            <a:extLst>
              <a:ext uri="{FF2B5EF4-FFF2-40B4-BE49-F238E27FC236}">
                <a16:creationId xmlns:a16="http://schemas.microsoft.com/office/drawing/2014/main" id="{988B13B5-C1A4-4471-997A-8E1190F6ABC5}"/>
              </a:ext>
            </a:extLst>
          </p:cNvPr>
          <p:cNvSpPr/>
          <p:nvPr/>
        </p:nvSpPr>
        <p:spPr>
          <a:xfrm>
            <a:off x="758717" y="6478407"/>
            <a:ext cx="321034" cy="321034"/>
          </a:xfrm>
          <a:prstGeom prst="star5">
            <a:avLst>
              <a:gd name="adj" fmla="val 30440"/>
              <a:gd name="hf" fmla="val 105146"/>
              <a:gd name="vf" fmla="val 11055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Star: 5 Points 48">
            <a:extLst>
              <a:ext uri="{FF2B5EF4-FFF2-40B4-BE49-F238E27FC236}">
                <a16:creationId xmlns:a16="http://schemas.microsoft.com/office/drawing/2014/main" id="{514F4AE1-FA08-4D70-AD16-BE152DBE178E}"/>
              </a:ext>
            </a:extLst>
          </p:cNvPr>
          <p:cNvSpPr/>
          <p:nvPr/>
        </p:nvSpPr>
        <p:spPr>
          <a:xfrm>
            <a:off x="1138605" y="6480233"/>
            <a:ext cx="321034" cy="321034"/>
          </a:xfrm>
          <a:prstGeom prst="star5">
            <a:avLst>
              <a:gd name="adj" fmla="val 30440"/>
              <a:gd name="hf" fmla="val 105146"/>
              <a:gd name="vf" fmla="val 110557"/>
            </a:avLst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Star: 5 Points 49">
            <a:extLst>
              <a:ext uri="{FF2B5EF4-FFF2-40B4-BE49-F238E27FC236}">
                <a16:creationId xmlns:a16="http://schemas.microsoft.com/office/drawing/2014/main" id="{EC0A2017-57F5-4896-B49F-EE256BE90B75}"/>
              </a:ext>
            </a:extLst>
          </p:cNvPr>
          <p:cNvSpPr/>
          <p:nvPr/>
        </p:nvSpPr>
        <p:spPr>
          <a:xfrm>
            <a:off x="1526447" y="6480233"/>
            <a:ext cx="321034" cy="321034"/>
          </a:xfrm>
          <a:prstGeom prst="star5">
            <a:avLst>
              <a:gd name="adj" fmla="val 30440"/>
              <a:gd name="hf" fmla="val 105146"/>
              <a:gd name="vf" fmla="val 110557"/>
            </a:avLst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Star: 5 Points 50">
            <a:extLst>
              <a:ext uri="{FF2B5EF4-FFF2-40B4-BE49-F238E27FC236}">
                <a16:creationId xmlns:a16="http://schemas.microsoft.com/office/drawing/2014/main" id="{B3428899-F2E1-44FB-9ADC-3CF31809D813}"/>
              </a:ext>
            </a:extLst>
          </p:cNvPr>
          <p:cNvSpPr/>
          <p:nvPr/>
        </p:nvSpPr>
        <p:spPr>
          <a:xfrm>
            <a:off x="1892799" y="6482633"/>
            <a:ext cx="321034" cy="321034"/>
          </a:xfrm>
          <a:prstGeom prst="star5">
            <a:avLst>
              <a:gd name="adj" fmla="val 30440"/>
              <a:gd name="hf" fmla="val 105146"/>
              <a:gd name="vf" fmla="val 110557"/>
            </a:avLst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Star: 5 Points 51">
            <a:extLst>
              <a:ext uri="{FF2B5EF4-FFF2-40B4-BE49-F238E27FC236}">
                <a16:creationId xmlns:a16="http://schemas.microsoft.com/office/drawing/2014/main" id="{CD4C5E15-5592-421F-AD3D-744A55257925}"/>
              </a:ext>
            </a:extLst>
          </p:cNvPr>
          <p:cNvSpPr/>
          <p:nvPr/>
        </p:nvSpPr>
        <p:spPr>
          <a:xfrm>
            <a:off x="2280641" y="6482633"/>
            <a:ext cx="321034" cy="321034"/>
          </a:xfrm>
          <a:prstGeom prst="star5">
            <a:avLst>
              <a:gd name="adj" fmla="val 30440"/>
              <a:gd name="hf" fmla="val 105146"/>
              <a:gd name="vf" fmla="val 110557"/>
            </a:avLst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Star: 5 Points 52">
            <a:extLst>
              <a:ext uri="{FF2B5EF4-FFF2-40B4-BE49-F238E27FC236}">
                <a16:creationId xmlns:a16="http://schemas.microsoft.com/office/drawing/2014/main" id="{088AC423-CC6F-43C9-A203-FEFC73C3EBDC}"/>
              </a:ext>
            </a:extLst>
          </p:cNvPr>
          <p:cNvSpPr/>
          <p:nvPr/>
        </p:nvSpPr>
        <p:spPr>
          <a:xfrm>
            <a:off x="2660529" y="6484459"/>
            <a:ext cx="321034" cy="321034"/>
          </a:xfrm>
          <a:prstGeom prst="star5">
            <a:avLst>
              <a:gd name="adj" fmla="val 30440"/>
              <a:gd name="hf" fmla="val 105146"/>
              <a:gd name="vf" fmla="val 110557"/>
            </a:avLst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Star: 5 Points 53">
            <a:extLst>
              <a:ext uri="{FF2B5EF4-FFF2-40B4-BE49-F238E27FC236}">
                <a16:creationId xmlns:a16="http://schemas.microsoft.com/office/drawing/2014/main" id="{EF360F19-CAEE-4220-AC6E-50C5CE90A770}"/>
              </a:ext>
            </a:extLst>
          </p:cNvPr>
          <p:cNvSpPr/>
          <p:nvPr/>
        </p:nvSpPr>
        <p:spPr>
          <a:xfrm>
            <a:off x="3048371" y="6484459"/>
            <a:ext cx="321034" cy="321034"/>
          </a:xfrm>
          <a:prstGeom prst="star5">
            <a:avLst>
              <a:gd name="adj" fmla="val 30440"/>
              <a:gd name="hf" fmla="val 105146"/>
              <a:gd name="vf" fmla="val 110557"/>
            </a:avLst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Star: 5 Points 54">
            <a:extLst>
              <a:ext uri="{FF2B5EF4-FFF2-40B4-BE49-F238E27FC236}">
                <a16:creationId xmlns:a16="http://schemas.microsoft.com/office/drawing/2014/main" id="{101E7ED3-252A-4BB3-BC2A-CF6866C0FA39}"/>
              </a:ext>
            </a:extLst>
          </p:cNvPr>
          <p:cNvSpPr/>
          <p:nvPr/>
        </p:nvSpPr>
        <p:spPr>
          <a:xfrm>
            <a:off x="3414723" y="6484943"/>
            <a:ext cx="321034" cy="321034"/>
          </a:xfrm>
          <a:prstGeom prst="star5">
            <a:avLst>
              <a:gd name="adj" fmla="val 30440"/>
              <a:gd name="hf" fmla="val 105146"/>
              <a:gd name="vf" fmla="val 110557"/>
            </a:avLst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Star: 5 Points 55">
            <a:extLst>
              <a:ext uri="{FF2B5EF4-FFF2-40B4-BE49-F238E27FC236}">
                <a16:creationId xmlns:a16="http://schemas.microsoft.com/office/drawing/2014/main" id="{268F7F5F-37DA-4307-9002-0F17A4216805}"/>
              </a:ext>
            </a:extLst>
          </p:cNvPr>
          <p:cNvSpPr/>
          <p:nvPr/>
        </p:nvSpPr>
        <p:spPr>
          <a:xfrm>
            <a:off x="3802565" y="6484943"/>
            <a:ext cx="321034" cy="321034"/>
          </a:xfrm>
          <a:prstGeom prst="star5">
            <a:avLst>
              <a:gd name="adj" fmla="val 30440"/>
              <a:gd name="hf" fmla="val 105146"/>
              <a:gd name="vf" fmla="val 110557"/>
            </a:avLst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ounded Rectangle 3">
            <a:extLst>
              <a:ext uri="{FF2B5EF4-FFF2-40B4-BE49-F238E27FC236}">
                <a16:creationId xmlns:a16="http://schemas.microsoft.com/office/drawing/2014/main" id="{6E943896-1D75-4B3C-A3E9-5C350385C0A6}"/>
              </a:ext>
            </a:extLst>
          </p:cNvPr>
          <p:cNvSpPr/>
          <p:nvPr/>
        </p:nvSpPr>
        <p:spPr bwMode="auto">
          <a:xfrm>
            <a:off x="706771" y="614320"/>
            <a:ext cx="7730457" cy="1466285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7" name="Freeform: Shape 6">
            <a:extLst>
              <a:ext uri="{FF2B5EF4-FFF2-40B4-BE49-F238E27FC236}">
                <a16:creationId xmlns:a16="http://schemas.microsoft.com/office/drawing/2014/main" id="{DCEDD9DF-563C-43ED-A5E4-283B44A0A410}"/>
              </a:ext>
            </a:extLst>
          </p:cNvPr>
          <p:cNvSpPr/>
          <p:nvPr/>
        </p:nvSpPr>
        <p:spPr bwMode="auto">
          <a:xfrm>
            <a:off x="706771" y="614320"/>
            <a:ext cx="7730457" cy="610473"/>
          </a:xfrm>
          <a:custGeom>
            <a:avLst/>
            <a:gdLst>
              <a:gd name="connsiteX0" fmla="*/ 48838 w 8220075"/>
              <a:gd name="connsiteY0" fmla="*/ 0 h 610473"/>
              <a:gd name="connsiteX1" fmla="*/ 8171237 w 8220075"/>
              <a:gd name="connsiteY1" fmla="*/ 0 h 610473"/>
              <a:gd name="connsiteX2" fmla="*/ 8220075 w 8220075"/>
              <a:gd name="connsiteY2" fmla="*/ 48838 h 610473"/>
              <a:gd name="connsiteX3" fmla="*/ 8220075 w 8220075"/>
              <a:gd name="connsiteY3" fmla="*/ 610473 h 610473"/>
              <a:gd name="connsiteX4" fmla="*/ 0 w 8220075"/>
              <a:gd name="connsiteY4" fmla="*/ 610473 h 610473"/>
              <a:gd name="connsiteX5" fmla="*/ 0 w 8220075"/>
              <a:gd name="connsiteY5" fmla="*/ 48838 h 610473"/>
              <a:gd name="connsiteX6" fmla="*/ 48838 w 8220075"/>
              <a:gd name="connsiteY6" fmla="*/ 0 h 6104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8220075" h="610473">
                <a:moveTo>
                  <a:pt x="48838" y="0"/>
                </a:moveTo>
                <a:lnTo>
                  <a:pt x="8171237" y="0"/>
                </a:lnTo>
                <a:cubicBezTo>
                  <a:pt x="8198209" y="0"/>
                  <a:pt x="8220075" y="21866"/>
                  <a:pt x="8220075" y="48838"/>
                </a:cubicBezTo>
                <a:lnTo>
                  <a:pt x="8220075" y="610473"/>
                </a:lnTo>
                <a:lnTo>
                  <a:pt x="0" y="610473"/>
                </a:lnTo>
                <a:lnTo>
                  <a:pt x="0" y="48838"/>
                </a:lnTo>
                <a:cubicBezTo>
                  <a:pt x="0" y="21866"/>
                  <a:pt x="21866" y="0"/>
                  <a:pt x="48838" y="0"/>
                </a:cubicBezTo>
                <a:close/>
              </a:path>
            </a:pathLst>
          </a:custGeom>
          <a:solidFill>
            <a:srgbClr val="18A0DB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 rtl="0">
              <a:spcBef>
                <a:spcPts val="0"/>
              </a:spcBef>
              <a:spcAft>
                <a:spcPts val="0"/>
              </a:spcAft>
            </a:pPr>
            <a:r>
              <a:rPr lang="en-GB" sz="1800" b="1" i="0" u="none" strike="noStrike" dirty="0">
                <a:solidFill>
                  <a:schemeClr val="bg1"/>
                </a:solidFill>
                <a:effectLst/>
              </a:rPr>
              <a:t>Which word class does the </a:t>
            </a:r>
            <a:r>
              <a:rPr lang="en-GB" sz="1800" b="1" i="0" u="none" strike="noStrike" dirty="0">
                <a:solidFill>
                  <a:srgbClr val="ACDDFC"/>
                </a:solidFill>
                <a:effectLst/>
              </a:rPr>
              <a:t>blue</a:t>
            </a:r>
            <a:r>
              <a:rPr lang="en-GB" sz="1800" b="1" i="0" u="none" strike="noStrike" dirty="0">
                <a:solidFill>
                  <a:schemeClr val="bg1"/>
                </a:solidFill>
                <a:effectLst/>
              </a:rPr>
              <a:t> word belong to?</a:t>
            </a:r>
            <a:endParaRPr lang="en-GB" sz="1350" b="1" dirty="0">
              <a:solidFill>
                <a:schemeClr val="bg1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EFC8F1C-D065-498B-99A5-1BB6553209CD}"/>
              </a:ext>
            </a:extLst>
          </p:cNvPr>
          <p:cNvSpPr txBox="1"/>
          <p:nvPr/>
        </p:nvSpPr>
        <p:spPr>
          <a:xfrm>
            <a:off x="1021361" y="1381435"/>
            <a:ext cx="71082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I am going to visit </a:t>
            </a:r>
            <a:r>
              <a:rPr lang="en-GB" sz="2800" b="1" dirty="0">
                <a:solidFill>
                  <a:srgbClr val="18A0DB"/>
                </a:solidFill>
              </a:rPr>
              <a:t>Spain</a:t>
            </a:r>
            <a:r>
              <a:rPr lang="en-GB" sz="2800" dirty="0"/>
              <a:t> in the summer.</a:t>
            </a:r>
          </a:p>
        </p:txBody>
      </p:sp>
      <p:sp>
        <p:nvSpPr>
          <p:cNvPr id="19" name="Rounded Rectangle 3">
            <a:extLst>
              <a:ext uri="{FF2B5EF4-FFF2-40B4-BE49-F238E27FC236}">
                <a16:creationId xmlns:a16="http://schemas.microsoft.com/office/drawing/2014/main" id="{FD3F6C12-F2DF-4D22-A957-BD0D98841BAB}"/>
              </a:ext>
            </a:extLst>
          </p:cNvPr>
          <p:cNvSpPr/>
          <p:nvPr/>
        </p:nvSpPr>
        <p:spPr bwMode="auto">
          <a:xfrm>
            <a:off x="706770" y="4264929"/>
            <a:ext cx="7730457" cy="1466285"/>
          </a:xfrm>
          <a:prstGeom prst="roundRect">
            <a:avLst>
              <a:gd name="adj" fmla="val 14877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2FA3AB9D-F6FB-4873-9A0D-B703A726875F}"/>
              </a:ext>
            </a:extLst>
          </p:cNvPr>
          <p:cNvSpPr/>
          <p:nvPr/>
        </p:nvSpPr>
        <p:spPr>
          <a:xfrm>
            <a:off x="7843743" y="677818"/>
            <a:ext cx="483475" cy="483475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rgbClr val="18A0DB"/>
                </a:solidFill>
              </a:rPr>
              <a:t>3</a:t>
            </a:r>
          </a:p>
        </p:txBody>
      </p:sp>
      <p:grpSp>
        <p:nvGrpSpPr>
          <p:cNvPr id="60" name="ANSWER">
            <a:extLst>
              <a:ext uri="{FF2B5EF4-FFF2-40B4-BE49-F238E27FC236}">
                <a16:creationId xmlns:a16="http://schemas.microsoft.com/office/drawing/2014/main" id="{1C425738-C500-4134-90A3-5B3459331482}"/>
              </a:ext>
            </a:extLst>
          </p:cNvPr>
          <p:cNvGrpSpPr/>
          <p:nvPr/>
        </p:nvGrpSpPr>
        <p:grpSpPr>
          <a:xfrm>
            <a:off x="3677930" y="6983775"/>
            <a:ext cx="2081241" cy="686774"/>
            <a:chOff x="2840080" y="3173857"/>
            <a:chExt cx="2081241" cy="686774"/>
          </a:xfrm>
          <a:solidFill>
            <a:srgbClr val="C00000"/>
          </a:solidFill>
        </p:grpSpPr>
        <p:sp>
          <p:nvSpPr>
            <p:cNvPr id="58" name="Rectangle: Rounded Corners 57">
              <a:extLst>
                <a:ext uri="{FF2B5EF4-FFF2-40B4-BE49-F238E27FC236}">
                  <a16:creationId xmlns:a16="http://schemas.microsoft.com/office/drawing/2014/main" id="{2145494B-1361-4D17-A64C-C512AE459DBF}"/>
                </a:ext>
              </a:extLst>
            </p:cNvPr>
            <p:cNvSpPr/>
            <p:nvPr/>
          </p:nvSpPr>
          <p:spPr>
            <a:xfrm>
              <a:off x="2840080" y="3388362"/>
              <a:ext cx="2081241" cy="472269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400" b="1" dirty="0"/>
                <a:t>noun</a:t>
              </a:r>
            </a:p>
          </p:txBody>
        </p:sp>
        <p:sp>
          <p:nvSpPr>
            <p:cNvPr id="59" name="Isosceles Triangle 58">
              <a:extLst>
                <a:ext uri="{FF2B5EF4-FFF2-40B4-BE49-F238E27FC236}">
                  <a16:creationId xmlns:a16="http://schemas.microsoft.com/office/drawing/2014/main" id="{8159C797-BB01-4900-83C3-BE014175D780}"/>
                </a:ext>
              </a:extLst>
            </p:cNvPr>
            <p:cNvSpPr/>
            <p:nvPr/>
          </p:nvSpPr>
          <p:spPr>
            <a:xfrm>
              <a:off x="3765614" y="3173857"/>
              <a:ext cx="295966" cy="255143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4" name="???">
            <a:extLst>
              <a:ext uri="{FF2B5EF4-FFF2-40B4-BE49-F238E27FC236}">
                <a16:creationId xmlns:a16="http://schemas.microsoft.com/office/drawing/2014/main" id="{AC4DD443-CC16-402F-84B1-77871F25AA52}"/>
              </a:ext>
            </a:extLst>
          </p:cNvPr>
          <p:cNvSpPr/>
          <p:nvPr/>
        </p:nvSpPr>
        <p:spPr>
          <a:xfrm>
            <a:off x="5187818" y="2373019"/>
            <a:ext cx="2295209" cy="1331884"/>
          </a:xfrm>
          <a:prstGeom prst="cloud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b="1" dirty="0">
                <a:solidFill>
                  <a:schemeClr val="bg1">
                    <a:lumMod val="65000"/>
                  </a:schemeClr>
                </a:solidFill>
              </a:rPr>
              <a:t>?</a:t>
            </a:r>
          </a:p>
        </p:txBody>
      </p:sp>
      <p:pic>
        <p:nvPicPr>
          <p:cNvPr id="30" name="Picture 29">
            <a:extLst>
              <a:ext uri="{FF2B5EF4-FFF2-40B4-BE49-F238E27FC236}">
                <a16:creationId xmlns:a16="http://schemas.microsoft.com/office/drawing/2014/main" id="{20A5869D-E8CC-457B-AB77-8982C397451D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94595" y="4381222"/>
            <a:ext cx="1533147" cy="1219202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E42042A8-4048-44BC-90CE-6D42CA75F0CB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40080" y="4381222"/>
            <a:ext cx="1533147" cy="1219202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CAE5AFFC-7020-4800-9D44-D76630A21664}"/>
              </a:ext>
            </a:extLst>
          </p:cNvPr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85565" y="4381222"/>
            <a:ext cx="1533147" cy="1219202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9F0E2737-E57A-40A8-B8AB-BB32E0D841DE}"/>
              </a:ext>
            </a:extLst>
          </p:cNvPr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31049" y="4381222"/>
            <a:ext cx="1533147" cy="1219202"/>
          </a:xfrm>
          <a:prstGeom prst="rect">
            <a:avLst/>
          </a:prstGeom>
        </p:spPr>
      </p:pic>
      <p:sp>
        <p:nvSpPr>
          <p:cNvPr id="45" name="INCORRECT ANSWERS">
            <a:extLst>
              <a:ext uri="{FF2B5EF4-FFF2-40B4-BE49-F238E27FC236}">
                <a16:creationId xmlns:a16="http://schemas.microsoft.com/office/drawing/2014/main" id="{457C8B4C-CAA1-4B45-BFF2-33BFF968621D}"/>
              </a:ext>
            </a:extLst>
          </p:cNvPr>
          <p:cNvSpPr/>
          <p:nvPr/>
        </p:nvSpPr>
        <p:spPr>
          <a:xfrm>
            <a:off x="935370" y="4381222"/>
            <a:ext cx="7114035" cy="1219202"/>
          </a:xfrm>
          <a:prstGeom prst="rect">
            <a:avLst/>
          </a:prstGeom>
          <a:solidFill>
            <a:schemeClr val="bg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CORRECT ANSWER">
            <a:extLst>
              <a:ext uri="{FF2B5EF4-FFF2-40B4-BE49-F238E27FC236}">
                <a16:creationId xmlns:a16="http://schemas.microsoft.com/office/drawing/2014/main" id="{17766378-7FA1-48AD-90AA-481942056BCA}"/>
              </a:ext>
            </a:extLst>
          </p:cNvPr>
          <p:cNvSpPr/>
          <p:nvPr/>
        </p:nvSpPr>
        <p:spPr>
          <a:xfrm>
            <a:off x="4668364" y="4245797"/>
            <a:ext cx="1463779" cy="1496096"/>
          </a:xfrm>
          <a:prstGeom prst="rect">
            <a:avLst/>
          </a:prstGeom>
          <a:solidFill>
            <a:schemeClr val="bg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44" name="WRONG POPUP">
            <a:extLst>
              <a:ext uri="{FF2B5EF4-FFF2-40B4-BE49-F238E27FC236}">
                <a16:creationId xmlns:a16="http://schemas.microsoft.com/office/drawing/2014/main" id="{E834BA0A-7656-4AE2-A944-EC988D198DD6}"/>
              </a:ext>
            </a:extLst>
          </p:cNvPr>
          <p:cNvGrpSpPr/>
          <p:nvPr/>
        </p:nvGrpSpPr>
        <p:grpSpPr>
          <a:xfrm>
            <a:off x="672617" y="4244174"/>
            <a:ext cx="7730457" cy="1466285"/>
            <a:chOff x="672617" y="4247083"/>
            <a:chExt cx="7730457" cy="1466285"/>
          </a:xfrm>
        </p:grpSpPr>
        <p:sp>
          <p:nvSpPr>
            <p:cNvPr id="37" name="Rounded Rectangle 3">
              <a:extLst>
                <a:ext uri="{FF2B5EF4-FFF2-40B4-BE49-F238E27FC236}">
                  <a16:creationId xmlns:a16="http://schemas.microsoft.com/office/drawing/2014/main" id="{67EEA97C-9F4A-49D9-96D1-E298BAAE3F84}"/>
                </a:ext>
              </a:extLst>
            </p:cNvPr>
            <p:cNvSpPr/>
            <p:nvPr/>
          </p:nvSpPr>
          <p:spPr bwMode="auto">
            <a:xfrm>
              <a:off x="672617" y="4247083"/>
              <a:ext cx="7730457" cy="1466285"/>
            </a:xfrm>
            <a:prstGeom prst="roundRect">
              <a:avLst>
                <a:gd name="adj" fmla="val 14877"/>
              </a:avLst>
            </a:prstGeom>
            <a:solidFill>
              <a:schemeClr val="tx1">
                <a:lumMod val="90000"/>
                <a:lumOff val="10000"/>
                <a:alpha val="94000"/>
              </a:schemeClr>
            </a:solidFill>
            <a:ln w="25400" cap="rnd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sz="1350" dirty="0">
                  <a:latin typeface="Twinkl" pitchFamily="50" charset="0"/>
                </a:rPr>
                <a:t> </a:t>
              </a:r>
            </a:p>
          </p:txBody>
        </p:sp>
        <p:sp>
          <p:nvSpPr>
            <p:cNvPr id="38" name="Oval 37">
              <a:extLst>
                <a:ext uri="{FF2B5EF4-FFF2-40B4-BE49-F238E27FC236}">
                  <a16:creationId xmlns:a16="http://schemas.microsoft.com/office/drawing/2014/main" id="{52F3B2A5-DD1D-4BCA-BCFA-9D9DBDF245F2}"/>
                </a:ext>
              </a:extLst>
            </p:cNvPr>
            <p:cNvSpPr/>
            <p:nvPr/>
          </p:nvSpPr>
          <p:spPr>
            <a:xfrm>
              <a:off x="2060563" y="4363376"/>
              <a:ext cx="1196502" cy="119650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9" name="TextBox 38">
              <a:extLst>
                <a:ext uri="{FF2B5EF4-FFF2-40B4-BE49-F238E27FC236}">
                  <a16:creationId xmlns:a16="http://schemas.microsoft.com/office/drawing/2014/main" id="{461A58B9-5A91-40ED-A6AB-F77C4BB07288}"/>
                </a:ext>
              </a:extLst>
            </p:cNvPr>
            <p:cNvSpPr txBox="1"/>
            <p:nvPr/>
          </p:nvSpPr>
          <p:spPr>
            <a:xfrm>
              <a:off x="3352635" y="4737370"/>
              <a:ext cx="3670365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400" b="1" dirty="0">
                  <a:solidFill>
                    <a:schemeClr val="bg1"/>
                  </a:solidFill>
                </a:rPr>
                <a:t>Incorrect. Try again!</a:t>
              </a:r>
            </a:p>
          </p:txBody>
        </p:sp>
        <p:pic>
          <p:nvPicPr>
            <p:cNvPr id="41" name="Picture 40">
              <a:extLst>
                <a:ext uri="{FF2B5EF4-FFF2-40B4-BE49-F238E27FC236}">
                  <a16:creationId xmlns:a16="http://schemas.microsoft.com/office/drawing/2014/main" id="{5CF28335-48DD-4921-AB45-96C218CD8E4D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9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58442"/>
            <a:stretch/>
          </p:blipFill>
          <p:spPr>
            <a:xfrm>
              <a:off x="2216609" y="4247083"/>
              <a:ext cx="1113239" cy="679862"/>
            </a:xfrm>
            <a:prstGeom prst="rect">
              <a:avLst/>
            </a:prstGeom>
          </p:spPr>
        </p:pic>
        <p:pic>
          <p:nvPicPr>
            <p:cNvPr id="43" name="Picture 42">
              <a:extLst>
                <a:ext uri="{FF2B5EF4-FFF2-40B4-BE49-F238E27FC236}">
                  <a16:creationId xmlns:a16="http://schemas.microsoft.com/office/drawing/2014/main" id="{8DB411F6-A22F-4F78-9A7C-B173710EA4B7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t="7109" r="6538" b="19752"/>
            <a:stretch>
              <a:fillRect/>
            </a:stretch>
          </p:blipFill>
          <p:spPr>
            <a:xfrm>
              <a:off x="2216609" y="4363376"/>
              <a:ext cx="1040456" cy="1196502"/>
            </a:xfrm>
            <a:custGeom>
              <a:avLst/>
              <a:gdLst>
                <a:gd name="connsiteX0" fmla="*/ 442205 w 1040456"/>
                <a:gd name="connsiteY0" fmla="*/ 0 h 1196502"/>
                <a:gd name="connsiteX1" fmla="*/ 1040456 w 1040456"/>
                <a:gd name="connsiteY1" fmla="*/ 598251 h 1196502"/>
                <a:gd name="connsiteX2" fmla="*/ 442205 w 1040456"/>
                <a:gd name="connsiteY2" fmla="*/ 1196502 h 1196502"/>
                <a:gd name="connsiteX3" fmla="*/ 19178 w 1040456"/>
                <a:gd name="connsiteY3" fmla="*/ 1021279 h 1196502"/>
                <a:gd name="connsiteX4" fmla="*/ 0 w 1040456"/>
                <a:gd name="connsiteY4" fmla="*/ 998035 h 1196502"/>
                <a:gd name="connsiteX5" fmla="*/ 0 w 1040456"/>
                <a:gd name="connsiteY5" fmla="*/ 198467 h 1196502"/>
                <a:gd name="connsiteX6" fmla="*/ 19178 w 1040456"/>
                <a:gd name="connsiteY6" fmla="*/ 175224 h 1196502"/>
                <a:gd name="connsiteX7" fmla="*/ 442205 w 1040456"/>
                <a:gd name="connsiteY7" fmla="*/ 0 h 11965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040456" h="1196502">
                  <a:moveTo>
                    <a:pt x="442205" y="0"/>
                  </a:moveTo>
                  <a:cubicBezTo>
                    <a:pt x="772610" y="0"/>
                    <a:pt x="1040456" y="267846"/>
                    <a:pt x="1040456" y="598251"/>
                  </a:cubicBezTo>
                  <a:cubicBezTo>
                    <a:pt x="1040456" y="928656"/>
                    <a:pt x="772610" y="1196502"/>
                    <a:pt x="442205" y="1196502"/>
                  </a:cubicBezTo>
                  <a:cubicBezTo>
                    <a:pt x="277003" y="1196502"/>
                    <a:pt x="127440" y="1129541"/>
                    <a:pt x="19178" y="1021279"/>
                  </a:cubicBezTo>
                  <a:lnTo>
                    <a:pt x="0" y="998035"/>
                  </a:lnTo>
                  <a:lnTo>
                    <a:pt x="0" y="198467"/>
                  </a:lnTo>
                  <a:lnTo>
                    <a:pt x="19178" y="175224"/>
                  </a:lnTo>
                  <a:cubicBezTo>
                    <a:pt x="127440" y="66962"/>
                    <a:pt x="277003" y="0"/>
                    <a:pt x="442205" y="0"/>
                  </a:cubicBezTo>
                  <a:close/>
                </a:path>
              </a:pathLst>
            </a:custGeom>
          </p:spPr>
        </p:pic>
      </p:grpSp>
      <p:grpSp>
        <p:nvGrpSpPr>
          <p:cNvPr id="67" name="Group 66">
            <a:extLst>
              <a:ext uri="{FF2B5EF4-FFF2-40B4-BE49-F238E27FC236}">
                <a16:creationId xmlns:a16="http://schemas.microsoft.com/office/drawing/2014/main" id="{7E1305F8-F808-4CFE-A832-4A62182AC5FF}"/>
              </a:ext>
            </a:extLst>
          </p:cNvPr>
          <p:cNvGrpSpPr/>
          <p:nvPr/>
        </p:nvGrpSpPr>
        <p:grpSpPr>
          <a:xfrm>
            <a:off x="675390" y="4222015"/>
            <a:ext cx="7730457" cy="1466285"/>
            <a:chOff x="675390" y="4222015"/>
            <a:chExt cx="7730457" cy="1466285"/>
          </a:xfrm>
        </p:grpSpPr>
        <p:sp>
          <p:nvSpPr>
            <p:cNvPr id="68" name="Rounded Rectangle 3">
              <a:extLst>
                <a:ext uri="{FF2B5EF4-FFF2-40B4-BE49-F238E27FC236}">
                  <a16:creationId xmlns:a16="http://schemas.microsoft.com/office/drawing/2014/main" id="{590181C0-56DC-46F8-B7CA-CD9F29E95974}"/>
                </a:ext>
              </a:extLst>
            </p:cNvPr>
            <p:cNvSpPr/>
            <p:nvPr/>
          </p:nvSpPr>
          <p:spPr bwMode="auto">
            <a:xfrm>
              <a:off x="675390" y="4222015"/>
              <a:ext cx="7730457" cy="1466285"/>
            </a:xfrm>
            <a:prstGeom prst="roundRect">
              <a:avLst>
                <a:gd name="adj" fmla="val 14877"/>
              </a:avLst>
            </a:prstGeom>
            <a:solidFill>
              <a:schemeClr val="tx1">
                <a:lumMod val="90000"/>
                <a:lumOff val="10000"/>
                <a:alpha val="94000"/>
              </a:schemeClr>
            </a:solidFill>
            <a:ln w="25400" cap="rnd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sz="1350" dirty="0">
                  <a:latin typeface="Twinkl" pitchFamily="50" charset="0"/>
                </a:rPr>
                <a:t> </a:t>
              </a:r>
            </a:p>
          </p:txBody>
        </p:sp>
        <p:sp>
          <p:nvSpPr>
            <p:cNvPr id="69" name="Oval 68">
              <a:extLst>
                <a:ext uri="{FF2B5EF4-FFF2-40B4-BE49-F238E27FC236}">
                  <a16:creationId xmlns:a16="http://schemas.microsoft.com/office/drawing/2014/main" id="{4E55FD51-3127-40E7-8495-9DF9B1CD9A16}"/>
                </a:ext>
              </a:extLst>
            </p:cNvPr>
            <p:cNvSpPr/>
            <p:nvPr/>
          </p:nvSpPr>
          <p:spPr>
            <a:xfrm>
              <a:off x="2063336" y="4338308"/>
              <a:ext cx="1196502" cy="119650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0" name="TextBox 69">
              <a:extLst>
                <a:ext uri="{FF2B5EF4-FFF2-40B4-BE49-F238E27FC236}">
                  <a16:creationId xmlns:a16="http://schemas.microsoft.com/office/drawing/2014/main" id="{6385D36E-14D8-4817-8C85-FACF3A6765F6}"/>
                </a:ext>
              </a:extLst>
            </p:cNvPr>
            <p:cNvSpPr txBox="1"/>
            <p:nvPr/>
          </p:nvSpPr>
          <p:spPr>
            <a:xfrm>
              <a:off x="3355408" y="4712302"/>
              <a:ext cx="3670365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400" b="1" dirty="0">
                  <a:solidFill>
                    <a:schemeClr val="bg1"/>
                  </a:solidFill>
                </a:rPr>
                <a:t>Correct! Well done!</a:t>
              </a:r>
            </a:p>
          </p:txBody>
        </p:sp>
        <p:pic>
          <p:nvPicPr>
            <p:cNvPr id="71" name="Picture 70">
              <a:extLst>
                <a:ext uri="{FF2B5EF4-FFF2-40B4-BE49-F238E27FC236}">
                  <a16:creationId xmlns:a16="http://schemas.microsoft.com/office/drawing/2014/main" id="{6B78EF24-3B88-458D-8BB8-9B94549D9C6A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r="9190" b="25117"/>
            <a:stretch>
              <a:fillRect/>
            </a:stretch>
          </p:blipFill>
          <p:spPr>
            <a:xfrm>
              <a:off x="2063336" y="4448897"/>
              <a:ext cx="1196502" cy="1085913"/>
            </a:xfrm>
            <a:custGeom>
              <a:avLst/>
              <a:gdLst>
                <a:gd name="connsiteX0" fmla="*/ 253562 w 1196502"/>
                <a:gd name="connsiteY0" fmla="*/ 0 h 1085913"/>
                <a:gd name="connsiteX1" fmla="*/ 942941 w 1196502"/>
                <a:gd name="connsiteY1" fmla="*/ 0 h 1085913"/>
                <a:gd name="connsiteX2" fmla="*/ 1021278 w 1196502"/>
                <a:gd name="connsiteY2" fmla="*/ 64635 h 1085913"/>
                <a:gd name="connsiteX3" fmla="*/ 1196502 w 1196502"/>
                <a:gd name="connsiteY3" fmla="*/ 487662 h 1085913"/>
                <a:gd name="connsiteX4" fmla="*/ 598251 w 1196502"/>
                <a:gd name="connsiteY4" fmla="*/ 1085913 h 1085913"/>
                <a:gd name="connsiteX5" fmla="*/ 0 w 1196502"/>
                <a:gd name="connsiteY5" fmla="*/ 487662 h 1085913"/>
                <a:gd name="connsiteX6" fmla="*/ 175224 w 1196502"/>
                <a:gd name="connsiteY6" fmla="*/ 64635 h 10859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196502" h="1085913">
                  <a:moveTo>
                    <a:pt x="253562" y="0"/>
                  </a:moveTo>
                  <a:lnTo>
                    <a:pt x="942941" y="0"/>
                  </a:lnTo>
                  <a:lnTo>
                    <a:pt x="1021278" y="64635"/>
                  </a:lnTo>
                  <a:cubicBezTo>
                    <a:pt x="1129541" y="172897"/>
                    <a:pt x="1196502" y="322460"/>
                    <a:pt x="1196502" y="487662"/>
                  </a:cubicBezTo>
                  <a:cubicBezTo>
                    <a:pt x="1196502" y="818067"/>
                    <a:pt x="928656" y="1085913"/>
                    <a:pt x="598251" y="1085913"/>
                  </a:cubicBezTo>
                  <a:cubicBezTo>
                    <a:pt x="267846" y="1085913"/>
                    <a:pt x="0" y="818067"/>
                    <a:pt x="0" y="487662"/>
                  </a:cubicBezTo>
                  <a:cubicBezTo>
                    <a:pt x="0" y="322460"/>
                    <a:pt x="66962" y="172897"/>
                    <a:pt x="175224" y="64635"/>
                  </a:cubicBezTo>
                  <a:close/>
                </a:path>
              </a:pathLst>
            </a:custGeom>
          </p:spPr>
        </p:pic>
        <p:sp>
          <p:nvSpPr>
            <p:cNvPr id="72" name="Rectangle: Rounded Corners 71">
              <a:hlinkClick r:id="" action="ppaction://hlinkshowjump?jump=nextslide"/>
              <a:extLst>
                <a:ext uri="{FF2B5EF4-FFF2-40B4-BE49-F238E27FC236}">
                  <a16:creationId xmlns:a16="http://schemas.microsoft.com/office/drawing/2014/main" id="{AFB20430-D7C5-48D3-AA98-424C8C5A2C01}"/>
                </a:ext>
              </a:extLst>
            </p:cNvPr>
            <p:cNvSpPr/>
            <p:nvPr/>
          </p:nvSpPr>
          <p:spPr>
            <a:xfrm>
              <a:off x="6698751" y="4572000"/>
              <a:ext cx="1376737" cy="729465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400" b="1" dirty="0">
                  <a:solidFill>
                    <a:schemeClr val="tx1"/>
                  </a:solidFill>
                </a:rPr>
                <a:t>Next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543341723"/>
      </p:ext>
    </p:extLst>
  </p:cSld>
  <p:clrMapOvr>
    <a:masterClrMapping/>
  </p:clrMapOvr>
  <p:transition spd="slow" advClick="0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accel="32000" decel="66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6" presetClass="entr" presetSubtype="16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6" presetClass="entr" presetSubtype="16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6" presetClass="entr" presetSubtype="16" fill="hold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6" presetClass="entr" presetSubtype="16" fill="hold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300"/>
                            </p:stCondLst>
                            <p:childTnLst>
                              <p:par>
                                <p:cTn id="29" presetID="35" presetClass="pat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1.85185E-6 L -1.78108 1.85185E-6 " pathEditMode="relative" rAng="0" ptsTypes="AA">
                                      <p:cBhvr>
                                        <p:cTn id="30" dur="40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9063" y="0"/>
                                    </p:animMotion>
                                  </p:childTnLst>
                                </p:cTn>
                              </p:par>
                              <p:par>
                                <p:cTn id="31" presetID="42" presetClass="path" presetSubtype="0" repeatCount="indefinite" accel="30000" decel="7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1.48148E-6 L -3.61111E-6 0.04699 " pathEditMode="relative" rAng="0" ptsTypes="AA">
                                      <p:cBhvr>
                                        <p:cTn id="3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233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" presetClass="exit" presetSubtype="2" accel="34000" decel="66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C000"/>
                                      </p:to>
                                    </p:animClr>
                                    <p:animClr clrSpc="rgb" dir="cw">
                                      <p:cBhvr>
                                        <p:cTn id="5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C000"/>
                                      </p:to>
                                    </p:animClr>
                                    <p:set>
                                      <p:cBhvr>
                                        <p:cTn id="5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9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3000"/>
                            </p:stCondLst>
                            <p:childTnLst>
                              <p:par>
                                <p:cTn id="61" presetID="64" presetClass="path" presetSubtype="0" accel="16000" decel="84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2.96296E-6 L -2.22222E-6 -0.74908 " pathEditMode="relative" rAng="0" ptsTypes="AA">
                                      <p:cBhvr>
                                        <p:cTn id="62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37454"/>
                                    </p:animMotion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</p:childTnLst>
        </p:cTn>
      </p:par>
    </p:tnLst>
    <p:bldLst>
      <p:bldP spid="49" grpId="0" animBg="1"/>
      <p:bldP spid="19" grpId="0" animBg="1"/>
      <p:bldP spid="24" grpId="0" animBg="1"/>
      <p:bldP spid="24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" name="Group 21">
            <a:extLst>
              <a:ext uri="{FF2B5EF4-FFF2-40B4-BE49-F238E27FC236}">
                <a16:creationId xmlns:a16="http://schemas.microsoft.com/office/drawing/2014/main" id="{B4F7A65A-04A6-4BCC-A781-C8DB3811EF62}"/>
              </a:ext>
            </a:extLst>
          </p:cNvPr>
          <p:cNvGrpSpPr/>
          <p:nvPr/>
        </p:nvGrpSpPr>
        <p:grpSpPr>
          <a:xfrm>
            <a:off x="457197" y="360725"/>
            <a:ext cx="24483888" cy="5770979"/>
            <a:chOff x="387087" y="360725"/>
            <a:chExt cx="24483888" cy="5770979"/>
          </a:xfrm>
        </p:grpSpPr>
        <p:pic>
          <p:nvPicPr>
            <p:cNvPr id="18" name="Picture 17">
              <a:extLst>
                <a:ext uri="{FF2B5EF4-FFF2-40B4-BE49-F238E27FC236}">
                  <a16:creationId xmlns:a16="http://schemas.microsoft.com/office/drawing/2014/main" id="{648CC093-C5BE-48AC-8A44-6D63A083A9F4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87087" y="360725"/>
              <a:ext cx="8161296" cy="5770979"/>
            </a:xfrm>
            <a:prstGeom prst="rect">
              <a:avLst/>
            </a:prstGeom>
          </p:spPr>
        </p:pic>
        <p:pic>
          <p:nvPicPr>
            <p:cNvPr id="20" name="Picture 19">
              <a:extLst>
                <a:ext uri="{FF2B5EF4-FFF2-40B4-BE49-F238E27FC236}">
                  <a16:creationId xmlns:a16="http://schemas.microsoft.com/office/drawing/2014/main" id="{32A1961A-313E-469A-9778-B330A013491D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flipH="1">
              <a:off x="8548383" y="360725"/>
              <a:ext cx="8161296" cy="5770979"/>
            </a:xfrm>
            <a:prstGeom prst="rect">
              <a:avLst/>
            </a:prstGeom>
          </p:spPr>
        </p:pic>
        <p:pic>
          <p:nvPicPr>
            <p:cNvPr id="21" name="Picture 20">
              <a:extLst>
                <a:ext uri="{FF2B5EF4-FFF2-40B4-BE49-F238E27FC236}">
                  <a16:creationId xmlns:a16="http://schemas.microsoft.com/office/drawing/2014/main" id="{6E45841A-A682-4B60-9E4C-CDFE1C9D6EF0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6709679" y="360725"/>
              <a:ext cx="8161296" cy="5770979"/>
            </a:xfrm>
            <a:prstGeom prst="rect">
              <a:avLst/>
            </a:prstGeom>
          </p:spPr>
        </p:pic>
      </p:grpSp>
      <p:pic>
        <p:nvPicPr>
          <p:cNvPr id="13" name="Picture 12">
            <a:extLst>
              <a:ext uri="{FF2B5EF4-FFF2-40B4-BE49-F238E27FC236}">
                <a16:creationId xmlns:a16="http://schemas.microsoft.com/office/drawing/2014/main" id="{6EA1855D-7101-4CFA-9E0E-D400D4FB060B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963955" y="2441330"/>
            <a:ext cx="2992229" cy="1116239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AB853030-AD1E-4918-90A9-D9FF00D191AB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custGeom>
            <a:avLst/>
            <a:gdLst>
              <a:gd name="connsiteX0" fmla="*/ 607404 w 9144000"/>
              <a:gd name="connsiteY0" fmla="*/ 438151 h 6858000"/>
              <a:gd name="connsiteX1" fmla="*/ 457197 w 9144000"/>
              <a:gd name="connsiteY1" fmla="*/ 588358 h 6858000"/>
              <a:gd name="connsiteX2" fmla="*/ 457197 w 9144000"/>
              <a:gd name="connsiteY2" fmla="*/ 5958287 h 6858000"/>
              <a:gd name="connsiteX3" fmla="*/ 607404 w 9144000"/>
              <a:gd name="connsiteY3" fmla="*/ 6108494 h 6858000"/>
              <a:gd name="connsiteX4" fmla="*/ 8527065 w 9144000"/>
              <a:gd name="connsiteY4" fmla="*/ 6108494 h 6858000"/>
              <a:gd name="connsiteX5" fmla="*/ 8677272 w 9144000"/>
              <a:gd name="connsiteY5" fmla="*/ 5958287 h 6858000"/>
              <a:gd name="connsiteX6" fmla="*/ 8677272 w 9144000"/>
              <a:gd name="connsiteY6" fmla="*/ 588358 h 6858000"/>
              <a:gd name="connsiteX7" fmla="*/ 8527065 w 9144000"/>
              <a:gd name="connsiteY7" fmla="*/ 438151 h 6858000"/>
              <a:gd name="connsiteX8" fmla="*/ 0 w 9144000"/>
              <a:gd name="connsiteY8" fmla="*/ 0 h 6858000"/>
              <a:gd name="connsiteX9" fmla="*/ 9144000 w 9144000"/>
              <a:gd name="connsiteY9" fmla="*/ 0 h 6858000"/>
              <a:gd name="connsiteX10" fmla="*/ 9144000 w 9144000"/>
              <a:gd name="connsiteY10" fmla="*/ 6858000 h 6858000"/>
              <a:gd name="connsiteX11" fmla="*/ 0 w 9144000"/>
              <a:gd name="connsiteY11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9144000" h="6858000">
                <a:moveTo>
                  <a:pt x="607404" y="438151"/>
                </a:moveTo>
                <a:cubicBezTo>
                  <a:pt x="524447" y="438151"/>
                  <a:pt x="457197" y="505401"/>
                  <a:pt x="457197" y="588358"/>
                </a:cubicBezTo>
                <a:lnTo>
                  <a:pt x="457197" y="5958287"/>
                </a:lnTo>
                <a:cubicBezTo>
                  <a:pt x="457197" y="6041244"/>
                  <a:pt x="524447" y="6108494"/>
                  <a:pt x="607404" y="6108494"/>
                </a:cubicBezTo>
                <a:lnTo>
                  <a:pt x="8527065" y="6108494"/>
                </a:lnTo>
                <a:cubicBezTo>
                  <a:pt x="8610022" y="6108494"/>
                  <a:pt x="8677272" y="6041244"/>
                  <a:pt x="8677272" y="5958287"/>
                </a:cubicBezTo>
                <a:lnTo>
                  <a:pt x="8677272" y="588358"/>
                </a:lnTo>
                <a:cubicBezTo>
                  <a:pt x="8677272" y="505401"/>
                  <a:pt x="8610022" y="438151"/>
                  <a:pt x="8527065" y="438151"/>
                </a:cubicBezTo>
                <a:close/>
                <a:moveTo>
                  <a:pt x="0" y="0"/>
                </a:moveTo>
                <a:lnTo>
                  <a:pt x="9144000" y="0"/>
                </a:lnTo>
                <a:lnTo>
                  <a:pt x="9144000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CE55025D-32EE-445E-B69A-6D8B03CB28B2}"/>
              </a:ext>
            </a:extLst>
          </p:cNvPr>
          <p:cNvSpPr/>
          <p:nvPr/>
        </p:nvSpPr>
        <p:spPr>
          <a:xfrm>
            <a:off x="213736" y="6419849"/>
            <a:ext cx="4005746" cy="438151"/>
          </a:xfrm>
          <a:custGeom>
            <a:avLst/>
            <a:gdLst>
              <a:gd name="connsiteX0" fmla="*/ 109059 w 4005746"/>
              <a:gd name="connsiteY0" fmla="*/ 0 h 314587"/>
              <a:gd name="connsiteX1" fmla="*/ 3896687 w 4005746"/>
              <a:gd name="connsiteY1" fmla="*/ 0 h 314587"/>
              <a:gd name="connsiteX2" fmla="*/ 4005746 w 4005746"/>
              <a:gd name="connsiteY2" fmla="*/ 109059 h 314587"/>
              <a:gd name="connsiteX3" fmla="*/ 4005746 w 4005746"/>
              <a:gd name="connsiteY3" fmla="*/ 314587 h 314587"/>
              <a:gd name="connsiteX4" fmla="*/ 0 w 4005746"/>
              <a:gd name="connsiteY4" fmla="*/ 314587 h 314587"/>
              <a:gd name="connsiteX5" fmla="*/ 0 w 4005746"/>
              <a:gd name="connsiteY5" fmla="*/ 109059 h 314587"/>
              <a:gd name="connsiteX6" fmla="*/ 109059 w 4005746"/>
              <a:gd name="connsiteY6" fmla="*/ 0 h 3145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005746" h="314587">
                <a:moveTo>
                  <a:pt x="109059" y="0"/>
                </a:moveTo>
                <a:lnTo>
                  <a:pt x="3896687" y="0"/>
                </a:lnTo>
                <a:cubicBezTo>
                  <a:pt x="3956919" y="0"/>
                  <a:pt x="4005746" y="48827"/>
                  <a:pt x="4005746" y="109059"/>
                </a:cubicBezTo>
                <a:lnTo>
                  <a:pt x="4005746" y="314587"/>
                </a:lnTo>
                <a:lnTo>
                  <a:pt x="0" y="314587"/>
                </a:lnTo>
                <a:lnTo>
                  <a:pt x="0" y="109059"/>
                </a:lnTo>
                <a:cubicBezTo>
                  <a:pt x="0" y="48827"/>
                  <a:pt x="48827" y="0"/>
                  <a:pt x="109059" y="0"/>
                </a:cubicBezTo>
                <a:close/>
              </a:path>
            </a:pathLst>
          </a:cu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47" name="Star: 5 Points 46">
            <a:extLst>
              <a:ext uri="{FF2B5EF4-FFF2-40B4-BE49-F238E27FC236}">
                <a16:creationId xmlns:a16="http://schemas.microsoft.com/office/drawing/2014/main" id="{91C53E26-634D-4B88-8A19-5F577DA3E904}"/>
              </a:ext>
            </a:extLst>
          </p:cNvPr>
          <p:cNvSpPr/>
          <p:nvPr/>
        </p:nvSpPr>
        <p:spPr>
          <a:xfrm>
            <a:off x="370875" y="6478407"/>
            <a:ext cx="321034" cy="321034"/>
          </a:xfrm>
          <a:prstGeom prst="star5">
            <a:avLst>
              <a:gd name="adj" fmla="val 30440"/>
              <a:gd name="hf" fmla="val 105146"/>
              <a:gd name="vf" fmla="val 11055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Star: 5 Points 47">
            <a:extLst>
              <a:ext uri="{FF2B5EF4-FFF2-40B4-BE49-F238E27FC236}">
                <a16:creationId xmlns:a16="http://schemas.microsoft.com/office/drawing/2014/main" id="{988B13B5-C1A4-4471-997A-8E1190F6ABC5}"/>
              </a:ext>
            </a:extLst>
          </p:cNvPr>
          <p:cNvSpPr/>
          <p:nvPr/>
        </p:nvSpPr>
        <p:spPr>
          <a:xfrm>
            <a:off x="758717" y="6478407"/>
            <a:ext cx="321034" cy="321034"/>
          </a:xfrm>
          <a:prstGeom prst="star5">
            <a:avLst>
              <a:gd name="adj" fmla="val 30440"/>
              <a:gd name="hf" fmla="val 105146"/>
              <a:gd name="vf" fmla="val 11055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Star: 5 Points 48">
            <a:extLst>
              <a:ext uri="{FF2B5EF4-FFF2-40B4-BE49-F238E27FC236}">
                <a16:creationId xmlns:a16="http://schemas.microsoft.com/office/drawing/2014/main" id="{514F4AE1-FA08-4D70-AD16-BE152DBE178E}"/>
              </a:ext>
            </a:extLst>
          </p:cNvPr>
          <p:cNvSpPr/>
          <p:nvPr/>
        </p:nvSpPr>
        <p:spPr>
          <a:xfrm>
            <a:off x="1138605" y="6480233"/>
            <a:ext cx="321034" cy="321034"/>
          </a:xfrm>
          <a:prstGeom prst="star5">
            <a:avLst>
              <a:gd name="adj" fmla="val 30440"/>
              <a:gd name="hf" fmla="val 105146"/>
              <a:gd name="vf" fmla="val 11055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Star: 5 Points 49">
            <a:extLst>
              <a:ext uri="{FF2B5EF4-FFF2-40B4-BE49-F238E27FC236}">
                <a16:creationId xmlns:a16="http://schemas.microsoft.com/office/drawing/2014/main" id="{EC0A2017-57F5-4896-B49F-EE256BE90B75}"/>
              </a:ext>
            </a:extLst>
          </p:cNvPr>
          <p:cNvSpPr/>
          <p:nvPr/>
        </p:nvSpPr>
        <p:spPr>
          <a:xfrm>
            <a:off x="1526447" y="6480233"/>
            <a:ext cx="321034" cy="321034"/>
          </a:xfrm>
          <a:prstGeom prst="star5">
            <a:avLst>
              <a:gd name="adj" fmla="val 30440"/>
              <a:gd name="hf" fmla="val 105146"/>
              <a:gd name="vf" fmla="val 110557"/>
            </a:avLst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Star: 5 Points 50">
            <a:extLst>
              <a:ext uri="{FF2B5EF4-FFF2-40B4-BE49-F238E27FC236}">
                <a16:creationId xmlns:a16="http://schemas.microsoft.com/office/drawing/2014/main" id="{B3428899-F2E1-44FB-9ADC-3CF31809D813}"/>
              </a:ext>
            </a:extLst>
          </p:cNvPr>
          <p:cNvSpPr/>
          <p:nvPr/>
        </p:nvSpPr>
        <p:spPr>
          <a:xfrm>
            <a:off x="1892799" y="6482633"/>
            <a:ext cx="321034" cy="321034"/>
          </a:xfrm>
          <a:prstGeom prst="star5">
            <a:avLst>
              <a:gd name="adj" fmla="val 30440"/>
              <a:gd name="hf" fmla="val 105146"/>
              <a:gd name="vf" fmla="val 110557"/>
            </a:avLst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Star: 5 Points 51">
            <a:extLst>
              <a:ext uri="{FF2B5EF4-FFF2-40B4-BE49-F238E27FC236}">
                <a16:creationId xmlns:a16="http://schemas.microsoft.com/office/drawing/2014/main" id="{CD4C5E15-5592-421F-AD3D-744A55257925}"/>
              </a:ext>
            </a:extLst>
          </p:cNvPr>
          <p:cNvSpPr/>
          <p:nvPr/>
        </p:nvSpPr>
        <p:spPr>
          <a:xfrm>
            <a:off x="2280641" y="6482633"/>
            <a:ext cx="321034" cy="321034"/>
          </a:xfrm>
          <a:prstGeom prst="star5">
            <a:avLst>
              <a:gd name="adj" fmla="val 30440"/>
              <a:gd name="hf" fmla="val 105146"/>
              <a:gd name="vf" fmla="val 110557"/>
            </a:avLst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Star: 5 Points 52">
            <a:extLst>
              <a:ext uri="{FF2B5EF4-FFF2-40B4-BE49-F238E27FC236}">
                <a16:creationId xmlns:a16="http://schemas.microsoft.com/office/drawing/2014/main" id="{088AC423-CC6F-43C9-A203-FEFC73C3EBDC}"/>
              </a:ext>
            </a:extLst>
          </p:cNvPr>
          <p:cNvSpPr/>
          <p:nvPr/>
        </p:nvSpPr>
        <p:spPr>
          <a:xfrm>
            <a:off x="2660529" y="6484459"/>
            <a:ext cx="321034" cy="321034"/>
          </a:xfrm>
          <a:prstGeom prst="star5">
            <a:avLst>
              <a:gd name="adj" fmla="val 30440"/>
              <a:gd name="hf" fmla="val 105146"/>
              <a:gd name="vf" fmla="val 110557"/>
            </a:avLst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Star: 5 Points 53">
            <a:extLst>
              <a:ext uri="{FF2B5EF4-FFF2-40B4-BE49-F238E27FC236}">
                <a16:creationId xmlns:a16="http://schemas.microsoft.com/office/drawing/2014/main" id="{EF360F19-CAEE-4220-AC6E-50C5CE90A770}"/>
              </a:ext>
            </a:extLst>
          </p:cNvPr>
          <p:cNvSpPr/>
          <p:nvPr/>
        </p:nvSpPr>
        <p:spPr>
          <a:xfrm>
            <a:off x="3048371" y="6484459"/>
            <a:ext cx="321034" cy="321034"/>
          </a:xfrm>
          <a:prstGeom prst="star5">
            <a:avLst>
              <a:gd name="adj" fmla="val 30440"/>
              <a:gd name="hf" fmla="val 105146"/>
              <a:gd name="vf" fmla="val 110557"/>
            </a:avLst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Star: 5 Points 54">
            <a:extLst>
              <a:ext uri="{FF2B5EF4-FFF2-40B4-BE49-F238E27FC236}">
                <a16:creationId xmlns:a16="http://schemas.microsoft.com/office/drawing/2014/main" id="{101E7ED3-252A-4BB3-BC2A-CF6866C0FA39}"/>
              </a:ext>
            </a:extLst>
          </p:cNvPr>
          <p:cNvSpPr/>
          <p:nvPr/>
        </p:nvSpPr>
        <p:spPr>
          <a:xfrm>
            <a:off x="3414723" y="6484943"/>
            <a:ext cx="321034" cy="321034"/>
          </a:xfrm>
          <a:prstGeom prst="star5">
            <a:avLst>
              <a:gd name="adj" fmla="val 30440"/>
              <a:gd name="hf" fmla="val 105146"/>
              <a:gd name="vf" fmla="val 110557"/>
            </a:avLst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Star: 5 Points 55">
            <a:extLst>
              <a:ext uri="{FF2B5EF4-FFF2-40B4-BE49-F238E27FC236}">
                <a16:creationId xmlns:a16="http://schemas.microsoft.com/office/drawing/2014/main" id="{268F7F5F-37DA-4307-9002-0F17A4216805}"/>
              </a:ext>
            </a:extLst>
          </p:cNvPr>
          <p:cNvSpPr/>
          <p:nvPr/>
        </p:nvSpPr>
        <p:spPr>
          <a:xfrm>
            <a:off x="3802565" y="6484943"/>
            <a:ext cx="321034" cy="321034"/>
          </a:xfrm>
          <a:prstGeom prst="star5">
            <a:avLst>
              <a:gd name="adj" fmla="val 30440"/>
              <a:gd name="hf" fmla="val 105146"/>
              <a:gd name="vf" fmla="val 110557"/>
            </a:avLst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ounded Rectangle 3">
            <a:extLst>
              <a:ext uri="{FF2B5EF4-FFF2-40B4-BE49-F238E27FC236}">
                <a16:creationId xmlns:a16="http://schemas.microsoft.com/office/drawing/2014/main" id="{6E943896-1D75-4B3C-A3E9-5C350385C0A6}"/>
              </a:ext>
            </a:extLst>
          </p:cNvPr>
          <p:cNvSpPr/>
          <p:nvPr/>
        </p:nvSpPr>
        <p:spPr bwMode="auto">
          <a:xfrm>
            <a:off x="706771" y="614320"/>
            <a:ext cx="7730457" cy="1466285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7" name="Freeform: Shape 6">
            <a:extLst>
              <a:ext uri="{FF2B5EF4-FFF2-40B4-BE49-F238E27FC236}">
                <a16:creationId xmlns:a16="http://schemas.microsoft.com/office/drawing/2014/main" id="{DCEDD9DF-563C-43ED-A5E4-283B44A0A410}"/>
              </a:ext>
            </a:extLst>
          </p:cNvPr>
          <p:cNvSpPr/>
          <p:nvPr/>
        </p:nvSpPr>
        <p:spPr bwMode="auto">
          <a:xfrm>
            <a:off x="706771" y="614320"/>
            <a:ext cx="7730457" cy="610473"/>
          </a:xfrm>
          <a:custGeom>
            <a:avLst/>
            <a:gdLst>
              <a:gd name="connsiteX0" fmla="*/ 48838 w 8220075"/>
              <a:gd name="connsiteY0" fmla="*/ 0 h 610473"/>
              <a:gd name="connsiteX1" fmla="*/ 8171237 w 8220075"/>
              <a:gd name="connsiteY1" fmla="*/ 0 h 610473"/>
              <a:gd name="connsiteX2" fmla="*/ 8220075 w 8220075"/>
              <a:gd name="connsiteY2" fmla="*/ 48838 h 610473"/>
              <a:gd name="connsiteX3" fmla="*/ 8220075 w 8220075"/>
              <a:gd name="connsiteY3" fmla="*/ 610473 h 610473"/>
              <a:gd name="connsiteX4" fmla="*/ 0 w 8220075"/>
              <a:gd name="connsiteY4" fmla="*/ 610473 h 610473"/>
              <a:gd name="connsiteX5" fmla="*/ 0 w 8220075"/>
              <a:gd name="connsiteY5" fmla="*/ 48838 h 610473"/>
              <a:gd name="connsiteX6" fmla="*/ 48838 w 8220075"/>
              <a:gd name="connsiteY6" fmla="*/ 0 h 6104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8220075" h="610473">
                <a:moveTo>
                  <a:pt x="48838" y="0"/>
                </a:moveTo>
                <a:lnTo>
                  <a:pt x="8171237" y="0"/>
                </a:lnTo>
                <a:cubicBezTo>
                  <a:pt x="8198209" y="0"/>
                  <a:pt x="8220075" y="21866"/>
                  <a:pt x="8220075" y="48838"/>
                </a:cubicBezTo>
                <a:lnTo>
                  <a:pt x="8220075" y="610473"/>
                </a:lnTo>
                <a:lnTo>
                  <a:pt x="0" y="610473"/>
                </a:lnTo>
                <a:lnTo>
                  <a:pt x="0" y="48838"/>
                </a:lnTo>
                <a:cubicBezTo>
                  <a:pt x="0" y="21866"/>
                  <a:pt x="21866" y="0"/>
                  <a:pt x="48838" y="0"/>
                </a:cubicBezTo>
                <a:close/>
              </a:path>
            </a:pathLst>
          </a:custGeom>
          <a:solidFill>
            <a:srgbClr val="18A0DB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 rtl="0">
              <a:spcBef>
                <a:spcPts val="0"/>
              </a:spcBef>
              <a:spcAft>
                <a:spcPts val="0"/>
              </a:spcAft>
            </a:pPr>
            <a:r>
              <a:rPr lang="en-GB" sz="1800" b="1" i="0" u="none" strike="noStrike" dirty="0">
                <a:solidFill>
                  <a:schemeClr val="bg1"/>
                </a:solidFill>
                <a:effectLst/>
              </a:rPr>
              <a:t>Which word class does the </a:t>
            </a:r>
            <a:r>
              <a:rPr lang="en-GB" sz="1800" b="1" i="0" u="none" strike="noStrike" dirty="0">
                <a:solidFill>
                  <a:srgbClr val="ACDDFC"/>
                </a:solidFill>
                <a:effectLst/>
              </a:rPr>
              <a:t>blue</a:t>
            </a:r>
            <a:r>
              <a:rPr lang="en-GB" sz="1800" b="1" i="0" u="none" strike="noStrike" dirty="0">
                <a:solidFill>
                  <a:schemeClr val="bg1"/>
                </a:solidFill>
                <a:effectLst/>
              </a:rPr>
              <a:t> word belong to?</a:t>
            </a:r>
            <a:endParaRPr lang="en-GB" sz="1350" b="1" dirty="0">
              <a:solidFill>
                <a:schemeClr val="bg1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EFC8F1C-D065-498B-99A5-1BB6553209CD}"/>
              </a:ext>
            </a:extLst>
          </p:cNvPr>
          <p:cNvSpPr txBox="1"/>
          <p:nvPr/>
        </p:nvSpPr>
        <p:spPr>
          <a:xfrm>
            <a:off x="1021361" y="1381435"/>
            <a:ext cx="71082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I </a:t>
            </a:r>
            <a:r>
              <a:rPr lang="en-GB" sz="2800" b="1" dirty="0">
                <a:solidFill>
                  <a:srgbClr val="18A0DB"/>
                </a:solidFill>
              </a:rPr>
              <a:t>quietly</a:t>
            </a:r>
            <a:r>
              <a:rPr lang="en-GB" sz="2800" dirty="0"/>
              <a:t> crept down the stairs.</a:t>
            </a:r>
          </a:p>
        </p:txBody>
      </p:sp>
      <p:sp>
        <p:nvSpPr>
          <p:cNvPr id="19" name="Rounded Rectangle 3">
            <a:extLst>
              <a:ext uri="{FF2B5EF4-FFF2-40B4-BE49-F238E27FC236}">
                <a16:creationId xmlns:a16="http://schemas.microsoft.com/office/drawing/2014/main" id="{FD3F6C12-F2DF-4D22-A957-BD0D98841BAB}"/>
              </a:ext>
            </a:extLst>
          </p:cNvPr>
          <p:cNvSpPr/>
          <p:nvPr/>
        </p:nvSpPr>
        <p:spPr bwMode="auto">
          <a:xfrm>
            <a:off x="706770" y="4264929"/>
            <a:ext cx="7730457" cy="1466285"/>
          </a:xfrm>
          <a:prstGeom prst="roundRect">
            <a:avLst>
              <a:gd name="adj" fmla="val 14877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2FA3AB9D-F6FB-4873-9A0D-B703A726875F}"/>
              </a:ext>
            </a:extLst>
          </p:cNvPr>
          <p:cNvSpPr/>
          <p:nvPr/>
        </p:nvSpPr>
        <p:spPr>
          <a:xfrm>
            <a:off x="7843743" y="677818"/>
            <a:ext cx="483475" cy="483475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rgbClr val="18A0DB"/>
                </a:solidFill>
              </a:rPr>
              <a:t>4</a:t>
            </a:r>
          </a:p>
        </p:txBody>
      </p:sp>
      <p:grpSp>
        <p:nvGrpSpPr>
          <p:cNvPr id="60" name="ANSWER">
            <a:extLst>
              <a:ext uri="{FF2B5EF4-FFF2-40B4-BE49-F238E27FC236}">
                <a16:creationId xmlns:a16="http://schemas.microsoft.com/office/drawing/2014/main" id="{1C425738-C500-4134-90A3-5B3459331482}"/>
              </a:ext>
            </a:extLst>
          </p:cNvPr>
          <p:cNvGrpSpPr/>
          <p:nvPr/>
        </p:nvGrpSpPr>
        <p:grpSpPr>
          <a:xfrm>
            <a:off x="1506145" y="6983775"/>
            <a:ext cx="2081241" cy="686774"/>
            <a:chOff x="2840080" y="3173857"/>
            <a:chExt cx="2081241" cy="686774"/>
          </a:xfrm>
          <a:solidFill>
            <a:srgbClr val="0070C0"/>
          </a:solidFill>
        </p:grpSpPr>
        <p:sp>
          <p:nvSpPr>
            <p:cNvPr id="58" name="Rectangle: Rounded Corners 57">
              <a:extLst>
                <a:ext uri="{FF2B5EF4-FFF2-40B4-BE49-F238E27FC236}">
                  <a16:creationId xmlns:a16="http://schemas.microsoft.com/office/drawing/2014/main" id="{2145494B-1361-4D17-A64C-C512AE459DBF}"/>
                </a:ext>
              </a:extLst>
            </p:cNvPr>
            <p:cNvSpPr/>
            <p:nvPr/>
          </p:nvSpPr>
          <p:spPr>
            <a:xfrm>
              <a:off x="2840080" y="3388362"/>
              <a:ext cx="2081241" cy="472269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400" b="1" dirty="0"/>
                <a:t>adverb</a:t>
              </a:r>
            </a:p>
          </p:txBody>
        </p:sp>
        <p:sp>
          <p:nvSpPr>
            <p:cNvPr id="59" name="Isosceles Triangle 58">
              <a:extLst>
                <a:ext uri="{FF2B5EF4-FFF2-40B4-BE49-F238E27FC236}">
                  <a16:creationId xmlns:a16="http://schemas.microsoft.com/office/drawing/2014/main" id="{8159C797-BB01-4900-83C3-BE014175D780}"/>
                </a:ext>
              </a:extLst>
            </p:cNvPr>
            <p:cNvSpPr/>
            <p:nvPr/>
          </p:nvSpPr>
          <p:spPr>
            <a:xfrm>
              <a:off x="3765614" y="3173857"/>
              <a:ext cx="295966" cy="255143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4" name="???">
            <a:extLst>
              <a:ext uri="{FF2B5EF4-FFF2-40B4-BE49-F238E27FC236}">
                <a16:creationId xmlns:a16="http://schemas.microsoft.com/office/drawing/2014/main" id="{AC4DD443-CC16-402F-84B1-77871F25AA52}"/>
              </a:ext>
            </a:extLst>
          </p:cNvPr>
          <p:cNvSpPr/>
          <p:nvPr/>
        </p:nvSpPr>
        <p:spPr>
          <a:xfrm>
            <a:off x="5187818" y="2373019"/>
            <a:ext cx="2295209" cy="1331884"/>
          </a:xfrm>
          <a:prstGeom prst="cloud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b="1" dirty="0">
                <a:solidFill>
                  <a:schemeClr val="bg1">
                    <a:lumMod val="65000"/>
                  </a:schemeClr>
                </a:solidFill>
              </a:rPr>
              <a:t>?</a:t>
            </a:r>
          </a:p>
        </p:txBody>
      </p:sp>
      <p:pic>
        <p:nvPicPr>
          <p:cNvPr id="30" name="Picture 29">
            <a:extLst>
              <a:ext uri="{FF2B5EF4-FFF2-40B4-BE49-F238E27FC236}">
                <a16:creationId xmlns:a16="http://schemas.microsoft.com/office/drawing/2014/main" id="{20A5869D-E8CC-457B-AB77-8982C397451D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94595" y="4381222"/>
            <a:ext cx="1533147" cy="1219202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E42042A8-4048-44BC-90CE-6D42CA75F0CB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40080" y="4381222"/>
            <a:ext cx="1533147" cy="1219202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CAE5AFFC-7020-4800-9D44-D76630A21664}"/>
              </a:ext>
            </a:extLst>
          </p:cNvPr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85565" y="4381222"/>
            <a:ext cx="1533147" cy="1219202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9F0E2737-E57A-40A8-B8AB-BB32E0D841DE}"/>
              </a:ext>
            </a:extLst>
          </p:cNvPr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31049" y="4381222"/>
            <a:ext cx="1533147" cy="1219202"/>
          </a:xfrm>
          <a:prstGeom prst="rect">
            <a:avLst/>
          </a:prstGeom>
        </p:spPr>
      </p:pic>
      <p:sp>
        <p:nvSpPr>
          <p:cNvPr id="45" name="INCORRECT ANSWERS">
            <a:extLst>
              <a:ext uri="{FF2B5EF4-FFF2-40B4-BE49-F238E27FC236}">
                <a16:creationId xmlns:a16="http://schemas.microsoft.com/office/drawing/2014/main" id="{457C8B4C-CAA1-4B45-BFF2-33BFF968621D}"/>
              </a:ext>
            </a:extLst>
          </p:cNvPr>
          <p:cNvSpPr/>
          <p:nvPr/>
        </p:nvSpPr>
        <p:spPr>
          <a:xfrm>
            <a:off x="935370" y="4381222"/>
            <a:ext cx="7114035" cy="1219202"/>
          </a:xfrm>
          <a:prstGeom prst="rect">
            <a:avLst/>
          </a:prstGeom>
          <a:solidFill>
            <a:schemeClr val="bg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CORRECT ANSWER">
            <a:extLst>
              <a:ext uri="{FF2B5EF4-FFF2-40B4-BE49-F238E27FC236}">
                <a16:creationId xmlns:a16="http://schemas.microsoft.com/office/drawing/2014/main" id="{17766378-7FA1-48AD-90AA-481942056BCA}"/>
              </a:ext>
            </a:extLst>
          </p:cNvPr>
          <p:cNvSpPr/>
          <p:nvPr/>
        </p:nvSpPr>
        <p:spPr>
          <a:xfrm>
            <a:off x="2855497" y="4245797"/>
            <a:ext cx="1463779" cy="1496096"/>
          </a:xfrm>
          <a:prstGeom prst="rect">
            <a:avLst/>
          </a:prstGeom>
          <a:solidFill>
            <a:schemeClr val="bg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44" name="WRONG POPUP">
            <a:extLst>
              <a:ext uri="{FF2B5EF4-FFF2-40B4-BE49-F238E27FC236}">
                <a16:creationId xmlns:a16="http://schemas.microsoft.com/office/drawing/2014/main" id="{E834BA0A-7656-4AE2-A944-EC988D198DD6}"/>
              </a:ext>
            </a:extLst>
          </p:cNvPr>
          <p:cNvGrpSpPr/>
          <p:nvPr/>
        </p:nvGrpSpPr>
        <p:grpSpPr>
          <a:xfrm>
            <a:off x="672617" y="4244174"/>
            <a:ext cx="7730457" cy="1466285"/>
            <a:chOff x="672617" y="4247083"/>
            <a:chExt cx="7730457" cy="1466285"/>
          </a:xfrm>
        </p:grpSpPr>
        <p:sp>
          <p:nvSpPr>
            <p:cNvPr id="37" name="Rounded Rectangle 3">
              <a:extLst>
                <a:ext uri="{FF2B5EF4-FFF2-40B4-BE49-F238E27FC236}">
                  <a16:creationId xmlns:a16="http://schemas.microsoft.com/office/drawing/2014/main" id="{67EEA97C-9F4A-49D9-96D1-E298BAAE3F84}"/>
                </a:ext>
              </a:extLst>
            </p:cNvPr>
            <p:cNvSpPr/>
            <p:nvPr/>
          </p:nvSpPr>
          <p:spPr bwMode="auto">
            <a:xfrm>
              <a:off x="672617" y="4247083"/>
              <a:ext cx="7730457" cy="1466285"/>
            </a:xfrm>
            <a:prstGeom prst="roundRect">
              <a:avLst>
                <a:gd name="adj" fmla="val 14877"/>
              </a:avLst>
            </a:prstGeom>
            <a:solidFill>
              <a:schemeClr val="tx1">
                <a:lumMod val="90000"/>
                <a:lumOff val="10000"/>
                <a:alpha val="94000"/>
              </a:schemeClr>
            </a:solidFill>
            <a:ln w="25400" cap="rnd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sz="1350" dirty="0">
                  <a:latin typeface="Twinkl" pitchFamily="50" charset="0"/>
                </a:rPr>
                <a:t> </a:t>
              </a:r>
            </a:p>
          </p:txBody>
        </p:sp>
        <p:sp>
          <p:nvSpPr>
            <p:cNvPr id="38" name="Oval 37">
              <a:extLst>
                <a:ext uri="{FF2B5EF4-FFF2-40B4-BE49-F238E27FC236}">
                  <a16:creationId xmlns:a16="http://schemas.microsoft.com/office/drawing/2014/main" id="{52F3B2A5-DD1D-4BCA-BCFA-9D9DBDF245F2}"/>
                </a:ext>
              </a:extLst>
            </p:cNvPr>
            <p:cNvSpPr/>
            <p:nvPr/>
          </p:nvSpPr>
          <p:spPr>
            <a:xfrm>
              <a:off x="2060563" y="4363376"/>
              <a:ext cx="1196502" cy="119650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9" name="TextBox 38">
              <a:extLst>
                <a:ext uri="{FF2B5EF4-FFF2-40B4-BE49-F238E27FC236}">
                  <a16:creationId xmlns:a16="http://schemas.microsoft.com/office/drawing/2014/main" id="{461A58B9-5A91-40ED-A6AB-F77C4BB07288}"/>
                </a:ext>
              </a:extLst>
            </p:cNvPr>
            <p:cNvSpPr txBox="1"/>
            <p:nvPr/>
          </p:nvSpPr>
          <p:spPr>
            <a:xfrm>
              <a:off x="3352635" y="4737370"/>
              <a:ext cx="3670365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400" b="1" dirty="0">
                  <a:solidFill>
                    <a:schemeClr val="bg1"/>
                  </a:solidFill>
                </a:rPr>
                <a:t>Incorrect. Try again!</a:t>
              </a:r>
            </a:p>
          </p:txBody>
        </p:sp>
        <p:pic>
          <p:nvPicPr>
            <p:cNvPr id="41" name="Picture 40">
              <a:extLst>
                <a:ext uri="{FF2B5EF4-FFF2-40B4-BE49-F238E27FC236}">
                  <a16:creationId xmlns:a16="http://schemas.microsoft.com/office/drawing/2014/main" id="{5CF28335-48DD-4921-AB45-96C218CD8E4D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9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58442"/>
            <a:stretch/>
          </p:blipFill>
          <p:spPr>
            <a:xfrm>
              <a:off x="2216609" y="4247083"/>
              <a:ext cx="1113239" cy="679862"/>
            </a:xfrm>
            <a:prstGeom prst="rect">
              <a:avLst/>
            </a:prstGeom>
          </p:spPr>
        </p:pic>
        <p:pic>
          <p:nvPicPr>
            <p:cNvPr id="43" name="Picture 42">
              <a:extLst>
                <a:ext uri="{FF2B5EF4-FFF2-40B4-BE49-F238E27FC236}">
                  <a16:creationId xmlns:a16="http://schemas.microsoft.com/office/drawing/2014/main" id="{8DB411F6-A22F-4F78-9A7C-B173710EA4B7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t="7109" r="6538" b="19752"/>
            <a:stretch>
              <a:fillRect/>
            </a:stretch>
          </p:blipFill>
          <p:spPr>
            <a:xfrm>
              <a:off x="2216609" y="4363376"/>
              <a:ext cx="1040456" cy="1196502"/>
            </a:xfrm>
            <a:custGeom>
              <a:avLst/>
              <a:gdLst>
                <a:gd name="connsiteX0" fmla="*/ 442205 w 1040456"/>
                <a:gd name="connsiteY0" fmla="*/ 0 h 1196502"/>
                <a:gd name="connsiteX1" fmla="*/ 1040456 w 1040456"/>
                <a:gd name="connsiteY1" fmla="*/ 598251 h 1196502"/>
                <a:gd name="connsiteX2" fmla="*/ 442205 w 1040456"/>
                <a:gd name="connsiteY2" fmla="*/ 1196502 h 1196502"/>
                <a:gd name="connsiteX3" fmla="*/ 19178 w 1040456"/>
                <a:gd name="connsiteY3" fmla="*/ 1021279 h 1196502"/>
                <a:gd name="connsiteX4" fmla="*/ 0 w 1040456"/>
                <a:gd name="connsiteY4" fmla="*/ 998035 h 1196502"/>
                <a:gd name="connsiteX5" fmla="*/ 0 w 1040456"/>
                <a:gd name="connsiteY5" fmla="*/ 198467 h 1196502"/>
                <a:gd name="connsiteX6" fmla="*/ 19178 w 1040456"/>
                <a:gd name="connsiteY6" fmla="*/ 175224 h 1196502"/>
                <a:gd name="connsiteX7" fmla="*/ 442205 w 1040456"/>
                <a:gd name="connsiteY7" fmla="*/ 0 h 11965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040456" h="1196502">
                  <a:moveTo>
                    <a:pt x="442205" y="0"/>
                  </a:moveTo>
                  <a:cubicBezTo>
                    <a:pt x="772610" y="0"/>
                    <a:pt x="1040456" y="267846"/>
                    <a:pt x="1040456" y="598251"/>
                  </a:cubicBezTo>
                  <a:cubicBezTo>
                    <a:pt x="1040456" y="928656"/>
                    <a:pt x="772610" y="1196502"/>
                    <a:pt x="442205" y="1196502"/>
                  </a:cubicBezTo>
                  <a:cubicBezTo>
                    <a:pt x="277003" y="1196502"/>
                    <a:pt x="127440" y="1129541"/>
                    <a:pt x="19178" y="1021279"/>
                  </a:cubicBezTo>
                  <a:lnTo>
                    <a:pt x="0" y="998035"/>
                  </a:lnTo>
                  <a:lnTo>
                    <a:pt x="0" y="198467"/>
                  </a:lnTo>
                  <a:lnTo>
                    <a:pt x="19178" y="175224"/>
                  </a:lnTo>
                  <a:cubicBezTo>
                    <a:pt x="127440" y="66962"/>
                    <a:pt x="277003" y="0"/>
                    <a:pt x="442205" y="0"/>
                  </a:cubicBezTo>
                  <a:close/>
                </a:path>
              </a:pathLst>
            </a:custGeom>
          </p:spPr>
        </p:pic>
      </p:grpSp>
      <p:grpSp>
        <p:nvGrpSpPr>
          <p:cNvPr id="67" name="Group 66">
            <a:extLst>
              <a:ext uri="{FF2B5EF4-FFF2-40B4-BE49-F238E27FC236}">
                <a16:creationId xmlns:a16="http://schemas.microsoft.com/office/drawing/2014/main" id="{7E1305F8-F808-4CFE-A832-4A62182AC5FF}"/>
              </a:ext>
            </a:extLst>
          </p:cNvPr>
          <p:cNvGrpSpPr/>
          <p:nvPr/>
        </p:nvGrpSpPr>
        <p:grpSpPr>
          <a:xfrm>
            <a:off x="675390" y="4222015"/>
            <a:ext cx="7730457" cy="1466285"/>
            <a:chOff x="675390" y="4222015"/>
            <a:chExt cx="7730457" cy="1466285"/>
          </a:xfrm>
        </p:grpSpPr>
        <p:sp>
          <p:nvSpPr>
            <p:cNvPr id="68" name="Rounded Rectangle 3">
              <a:extLst>
                <a:ext uri="{FF2B5EF4-FFF2-40B4-BE49-F238E27FC236}">
                  <a16:creationId xmlns:a16="http://schemas.microsoft.com/office/drawing/2014/main" id="{590181C0-56DC-46F8-B7CA-CD9F29E95974}"/>
                </a:ext>
              </a:extLst>
            </p:cNvPr>
            <p:cNvSpPr/>
            <p:nvPr/>
          </p:nvSpPr>
          <p:spPr bwMode="auto">
            <a:xfrm>
              <a:off x="675390" y="4222015"/>
              <a:ext cx="7730457" cy="1466285"/>
            </a:xfrm>
            <a:prstGeom prst="roundRect">
              <a:avLst>
                <a:gd name="adj" fmla="val 14877"/>
              </a:avLst>
            </a:prstGeom>
            <a:solidFill>
              <a:schemeClr val="tx1">
                <a:lumMod val="90000"/>
                <a:lumOff val="10000"/>
                <a:alpha val="94000"/>
              </a:schemeClr>
            </a:solidFill>
            <a:ln w="25400" cap="rnd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sz="1350" dirty="0">
                  <a:latin typeface="Twinkl" pitchFamily="50" charset="0"/>
                </a:rPr>
                <a:t> </a:t>
              </a:r>
            </a:p>
          </p:txBody>
        </p:sp>
        <p:sp>
          <p:nvSpPr>
            <p:cNvPr id="69" name="Oval 68">
              <a:extLst>
                <a:ext uri="{FF2B5EF4-FFF2-40B4-BE49-F238E27FC236}">
                  <a16:creationId xmlns:a16="http://schemas.microsoft.com/office/drawing/2014/main" id="{4E55FD51-3127-40E7-8495-9DF9B1CD9A16}"/>
                </a:ext>
              </a:extLst>
            </p:cNvPr>
            <p:cNvSpPr/>
            <p:nvPr/>
          </p:nvSpPr>
          <p:spPr>
            <a:xfrm>
              <a:off x="2063336" y="4338308"/>
              <a:ext cx="1196502" cy="119650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0" name="TextBox 69">
              <a:extLst>
                <a:ext uri="{FF2B5EF4-FFF2-40B4-BE49-F238E27FC236}">
                  <a16:creationId xmlns:a16="http://schemas.microsoft.com/office/drawing/2014/main" id="{6385D36E-14D8-4817-8C85-FACF3A6765F6}"/>
                </a:ext>
              </a:extLst>
            </p:cNvPr>
            <p:cNvSpPr txBox="1"/>
            <p:nvPr/>
          </p:nvSpPr>
          <p:spPr>
            <a:xfrm>
              <a:off x="3355408" y="4712302"/>
              <a:ext cx="3670365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400" b="1" dirty="0">
                  <a:solidFill>
                    <a:schemeClr val="bg1"/>
                  </a:solidFill>
                </a:rPr>
                <a:t>Correct! Well done!</a:t>
              </a:r>
            </a:p>
          </p:txBody>
        </p:sp>
        <p:pic>
          <p:nvPicPr>
            <p:cNvPr id="71" name="Picture 70">
              <a:extLst>
                <a:ext uri="{FF2B5EF4-FFF2-40B4-BE49-F238E27FC236}">
                  <a16:creationId xmlns:a16="http://schemas.microsoft.com/office/drawing/2014/main" id="{6B78EF24-3B88-458D-8BB8-9B94549D9C6A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r="9190" b="25117"/>
            <a:stretch>
              <a:fillRect/>
            </a:stretch>
          </p:blipFill>
          <p:spPr>
            <a:xfrm>
              <a:off x="2063336" y="4448897"/>
              <a:ext cx="1196502" cy="1085913"/>
            </a:xfrm>
            <a:custGeom>
              <a:avLst/>
              <a:gdLst>
                <a:gd name="connsiteX0" fmla="*/ 253562 w 1196502"/>
                <a:gd name="connsiteY0" fmla="*/ 0 h 1085913"/>
                <a:gd name="connsiteX1" fmla="*/ 942941 w 1196502"/>
                <a:gd name="connsiteY1" fmla="*/ 0 h 1085913"/>
                <a:gd name="connsiteX2" fmla="*/ 1021278 w 1196502"/>
                <a:gd name="connsiteY2" fmla="*/ 64635 h 1085913"/>
                <a:gd name="connsiteX3" fmla="*/ 1196502 w 1196502"/>
                <a:gd name="connsiteY3" fmla="*/ 487662 h 1085913"/>
                <a:gd name="connsiteX4" fmla="*/ 598251 w 1196502"/>
                <a:gd name="connsiteY4" fmla="*/ 1085913 h 1085913"/>
                <a:gd name="connsiteX5" fmla="*/ 0 w 1196502"/>
                <a:gd name="connsiteY5" fmla="*/ 487662 h 1085913"/>
                <a:gd name="connsiteX6" fmla="*/ 175224 w 1196502"/>
                <a:gd name="connsiteY6" fmla="*/ 64635 h 10859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196502" h="1085913">
                  <a:moveTo>
                    <a:pt x="253562" y="0"/>
                  </a:moveTo>
                  <a:lnTo>
                    <a:pt x="942941" y="0"/>
                  </a:lnTo>
                  <a:lnTo>
                    <a:pt x="1021278" y="64635"/>
                  </a:lnTo>
                  <a:cubicBezTo>
                    <a:pt x="1129541" y="172897"/>
                    <a:pt x="1196502" y="322460"/>
                    <a:pt x="1196502" y="487662"/>
                  </a:cubicBezTo>
                  <a:cubicBezTo>
                    <a:pt x="1196502" y="818067"/>
                    <a:pt x="928656" y="1085913"/>
                    <a:pt x="598251" y="1085913"/>
                  </a:cubicBezTo>
                  <a:cubicBezTo>
                    <a:pt x="267846" y="1085913"/>
                    <a:pt x="0" y="818067"/>
                    <a:pt x="0" y="487662"/>
                  </a:cubicBezTo>
                  <a:cubicBezTo>
                    <a:pt x="0" y="322460"/>
                    <a:pt x="66962" y="172897"/>
                    <a:pt x="175224" y="64635"/>
                  </a:cubicBezTo>
                  <a:close/>
                </a:path>
              </a:pathLst>
            </a:custGeom>
          </p:spPr>
        </p:pic>
        <p:sp>
          <p:nvSpPr>
            <p:cNvPr id="72" name="Rectangle: Rounded Corners 71">
              <a:hlinkClick r:id="" action="ppaction://hlinkshowjump?jump=nextslide"/>
              <a:extLst>
                <a:ext uri="{FF2B5EF4-FFF2-40B4-BE49-F238E27FC236}">
                  <a16:creationId xmlns:a16="http://schemas.microsoft.com/office/drawing/2014/main" id="{AFB20430-D7C5-48D3-AA98-424C8C5A2C01}"/>
                </a:ext>
              </a:extLst>
            </p:cNvPr>
            <p:cNvSpPr/>
            <p:nvPr/>
          </p:nvSpPr>
          <p:spPr>
            <a:xfrm>
              <a:off x="6698751" y="4572000"/>
              <a:ext cx="1376737" cy="729465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400" b="1" dirty="0">
                  <a:solidFill>
                    <a:schemeClr val="tx1"/>
                  </a:solidFill>
                </a:rPr>
                <a:t>Next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964725237"/>
      </p:ext>
    </p:extLst>
  </p:cSld>
  <p:clrMapOvr>
    <a:masterClrMapping/>
  </p:clrMapOvr>
  <p:transition spd="slow" advClick="0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accel="32000" decel="66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6" presetClass="entr" presetSubtype="16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6" presetClass="entr" presetSubtype="16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6" presetClass="entr" presetSubtype="16" fill="hold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6" presetClass="entr" presetSubtype="16" fill="hold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300"/>
                            </p:stCondLst>
                            <p:childTnLst>
                              <p:par>
                                <p:cTn id="29" presetID="35" presetClass="pat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1.85185E-6 L -1.78108 1.85185E-6 " pathEditMode="relative" rAng="0" ptsTypes="AA">
                                      <p:cBhvr>
                                        <p:cTn id="30" dur="40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9063" y="0"/>
                                    </p:animMotion>
                                  </p:childTnLst>
                                </p:cTn>
                              </p:par>
                              <p:par>
                                <p:cTn id="31" presetID="42" presetClass="path" presetSubtype="0" repeatCount="indefinite" accel="30000" decel="7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1.48148E-6 L -3.61111E-6 0.04699 " pathEditMode="relative" rAng="0" ptsTypes="AA">
                                      <p:cBhvr>
                                        <p:cTn id="3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233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" presetClass="exit" presetSubtype="2" accel="34000" decel="66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C000"/>
                                      </p:to>
                                    </p:animClr>
                                    <p:animClr clrSpc="rgb" dir="cw">
                                      <p:cBhvr>
                                        <p:cTn id="5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C000"/>
                                      </p:to>
                                    </p:animClr>
                                    <p:set>
                                      <p:cBhvr>
                                        <p:cTn id="58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9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3000"/>
                            </p:stCondLst>
                            <p:childTnLst>
                              <p:par>
                                <p:cTn id="61" presetID="64" presetClass="path" presetSubtype="0" accel="16000" decel="84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2.96296E-6 L -2.22222E-6 -0.74908 " pathEditMode="relative" rAng="0" ptsTypes="AA">
                                      <p:cBhvr>
                                        <p:cTn id="62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37454"/>
                                    </p:animMotion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</p:childTnLst>
        </p:cTn>
      </p:par>
    </p:tnLst>
    <p:bldLst>
      <p:bldP spid="50" grpId="0" animBg="1"/>
      <p:bldP spid="19" grpId="0" animBg="1"/>
      <p:bldP spid="24" grpId="0" animBg="1"/>
      <p:bldP spid="24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" name="Group 21">
            <a:extLst>
              <a:ext uri="{FF2B5EF4-FFF2-40B4-BE49-F238E27FC236}">
                <a16:creationId xmlns:a16="http://schemas.microsoft.com/office/drawing/2014/main" id="{B4F7A65A-04A6-4BCC-A781-C8DB3811EF62}"/>
              </a:ext>
            </a:extLst>
          </p:cNvPr>
          <p:cNvGrpSpPr/>
          <p:nvPr/>
        </p:nvGrpSpPr>
        <p:grpSpPr>
          <a:xfrm>
            <a:off x="457197" y="360725"/>
            <a:ext cx="24483888" cy="5770979"/>
            <a:chOff x="387087" y="360725"/>
            <a:chExt cx="24483888" cy="5770979"/>
          </a:xfrm>
        </p:grpSpPr>
        <p:pic>
          <p:nvPicPr>
            <p:cNvPr id="18" name="Picture 17">
              <a:extLst>
                <a:ext uri="{FF2B5EF4-FFF2-40B4-BE49-F238E27FC236}">
                  <a16:creationId xmlns:a16="http://schemas.microsoft.com/office/drawing/2014/main" id="{648CC093-C5BE-48AC-8A44-6D63A083A9F4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87087" y="360725"/>
              <a:ext cx="8161296" cy="5770979"/>
            </a:xfrm>
            <a:prstGeom prst="rect">
              <a:avLst/>
            </a:prstGeom>
          </p:spPr>
        </p:pic>
        <p:pic>
          <p:nvPicPr>
            <p:cNvPr id="20" name="Picture 19">
              <a:extLst>
                <a:ext uri="{FF2B5EF4-FFF2-40B4-BE49-F238E27FC236}">
                  <a16:creationId xmlns:a16="http://schemas.microsoft.com/office/drawing/2014/main" id="{32A1961A-313E-469A-9778-B330A013491D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flipH="1">
              <a:off x="8548383" y="360725"/>
              <a:ext cx="8161296" cy="5770979"/>
            </a:xfrm>
            <a:prstGeom prst="rect">
              <a:avLst/>
            </a:prstGeom>
          </p:spPr>
        </p:pic>
        <p:pic>
          <p:nvPicPr>
            <p:cNvPr id="21" name="Picture 20">
              <a:extLst>
                <a:ext uri="{FF2B5EF4-FFF2-40B4-BE49-F238E27FC236}">
                  <a16:creationId xmlns:a16="http://schemas.microsoft.com/office/drawing/2014/main" id="{6E45841A-A682-4B60-9E4C-CDFE1C9D6EF0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6709679" y="360725"/>
              <a:ext cx="8161296" cy="5770979"/>
            </a:xfrm>
            <a:prstGeom prst="rect">
              <a:avLst/>
            </a:prstGeom>
          </p:spPr>
        </p:pic>
      </p:grpSp>
      <p:pic>
        <p:nvPicPr>
          <p:cNvPr id="13" name="Picture 12">
            <a:extLst>
              <a:ext uri="{FF2B5EF4-FFF2-40B4-BE49-F238E27FC236}">
                <a16:creationId xmlns:a16="http://schemas.microsoft.com/office/drawing/2014/main" id="{6EA1855D-7101-4CFA-9E0E-D400D4FB060B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963955" y="2441330"/>
            <a:ext cx="2992229" cy="1116239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AB853030-AD1E-4918-90A9-D9FF00D191AB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custGeom>
            <a:avLst/>
            <a:gdLst>
              <a:gd name="connsiteX0" fmla="*/ 607404 w 9144000"/>
              <a:gd name="connsiteY0" fmla="*/ 438151 h 6858000"/>
              <a:gd name="connsiteX1" fmla="*/ 457197 w 9144000"/>
              <a:gd name="connsiteY1" fmla="*/ 588358 h 6858000"/>
              <a:gd name="connsiteX2" fmla="*/ 457197 w 9144000"/>
              <a:gd name="connsiteY2" fmla="*/ 5958287 h 6858000"/>
              <a:gd name="connsiteX3" fmla="*/ 607404 w 9144000"/>
              <a:gd name="connsiteY3" fmla="*/ 6108494 h 6858000"/>
              <a:gd name="connsiteX4" fmla="*/ 8527065 w 9144000"/>
              <a:gd name="connsiteY4" fmla="*/ 6108494 h 6858000"/>
              <a:gd name="connsiteX5" fmla="*/ 8677272 w 9144000"/>
              <a:gd name="connsiteY5" fmla="*/ 5958287 h 6858000"/>
              <a:gd name="connsiteX6" fmla="*/ 8677272 w 9144000"/>
              <a:gd name="connsiteY6" fmla="*/ 588358 h 6858000"/>
              <a:gd name="connsiteX7" fmla="*/ 8527065 w 9144000"/>
              <a:gd name="connsiteY7" fmla="*/ 438151 h 6858000"/>
              <a:gd name="connsiteX8" fmla="*/ 0 w 9144000"/>
              <a:gd name="connsiteY8" fmla="*/ 0 h 6858000"/>
              <a:gd name="connsiteX9" fmla="*/ 9144000 w 9144000"/>
              <a:gd name="connsiteY9" fmla="*/ 0 h 6858000"/>
              <a:gd name="connsiteX10" fmla="*/ 9144000 w 9144000"/>
              <a:gd name="connsiteY10" fmla="*/ 6858000 h 6858000"/>
              <a:gd name="connsiteX11" fmla="*/ 0 w 9144000"/>
              <a:gd name="connsiteY11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9144000" h="6858000">
                <a:moveTo>
                  <a:pt x="607404" y="438151"/>
                </a:moveTo>
                <a:cubicBezTo>
                  <a:pt x="524447" y="438151"/>
                  <a:pt x="457197" y="505401"/>
                  <a:pt x="457197" y="588358"/>
                </a:cubicBezTo>
                <a:lnTo>
                  <a:pt x="457197" y="5958287"/>
                </a:lnTo>
                <a:cubicBezTo>
                  <a:pt x="457197" y="6041244"/>
                  <a:pt x="524447" y="6108494"/>
                  <a:pt x="607404" y="6108494"/>
                </a:cubicBezTo>
                <a:lnTo>
                  <a:pt x="8527065" y="6108494"/>
                </a:lnTo>
                <a:cubicBezTo>
                  <a:pt x="8610022" y="6108494"/>
                  <a:pt x="8677272" y="6041244"/>
                  <a:pt x="8677272" y="5958287"/>
                </a:cubicBezTo>
                <a:lnTo>
                  <a:pt x="8677272" y="588358"/>
                </a:lnTo>
                <a:cubicBezTo>
                  <a:pt x="8677272" y="505401"/>
                  <a:pt x="8610022" y="438151"/>
                  <a:pt x="8527065" y="438151"/>
                </a:cubicBezTo>
                <a:close/>
                <a:moveTo>
                  <a:pt x="0" y="0"/>
                </a:moveTo>
                <a:lnTo>
                  <a:pt x="9144000" y="0"/>
                </a:lnTo>
                <a:lnTo>
                  <a:pt x="9144000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CE55025D-32EE-445E-B69A-6D8B03CB28B2}"/>
              </a:ext>
            </a:extLst>
          </p:cNvPr>
          <p:cNvSpPr/>
          <p:nvPr/>
        </p:nvSpPr>
        <p:spPr>
          <a:xfrm>
            <a:off x="213736" y="6419849"/>
            <a:ext cx="4005746" cy="438151"/>
          </a:xfrm>
          <a:custGeom>
            <a:avLst/>
            <a:gdLst>
              <a:gd name="connsiteX0" fmla="*/ 109059 w 4005746"/>
              <a:gd name="connsiteY0" fmla="*/ 0 h 314587"/>
              <a:gd name="connsiteX1" fmla="*/ 3896687 w 4005746"/>
              <a:gd name="connsiteY1" fmla="*/ 0 h 314587"/>
              <a:gd name="connsiteX2" fmla="*/ 4005746 w 4005746"/>
              <a:gd name="connsiteY2" fmla="*/ 109059 h 314587"/>
              <a:gd name="connsiteX3" fmla="*/ 4005746 w 4005746"/>
              <a:gd name="connsiteY3" fmla="*/ 314587 h 314587"/>
              <a:gd name="connsiteX4" fmla="*/ 0 w 4005746"/>
              <a:gd name="connsiteY4" fmla="*/ 314587 h 314587"/>
              <a:gd name="connsiteX5" fmla="*/ 0 w 4005746"/>
              <a:gd name="connsiteY5" fmla="*/ 109059 h 314587"/>
              <a:gd name="connsiteX6" fmla="*/ 109059 w 4005746"/>
              <a:gd name="connsiteY6" fmla="*/ 0 h 3145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005746" h="314587">
                <a:moveTo>
                  <a:pt x="109059" y="0"/>
                </a:moveTo>
                <a:lnTo>
                  <a:pt x="3896687" y="0"/>
                </a:lnTo>
                <a:cubicBezTo>
                  <a:pt x="3956919" y="0"/>
                  <a:pt x="4005746" y="48827"/>
                  <a:pt x="4005746" y="109059"/>
                </a:cubicBezTo>
                <a:lnTo>
                  <a:pt x="4005746" y="314587"/>
                </a:lnTo>
                <a:lnTo>
                  <a:pt x="0" y="314587"/>
                </a:lnTo>
                <a:lnTo>
                  <a:pt x="0" y="109059"/>
                </a:lnTo>
                <a:cubicBezTo>
                  <a:pt x="0" y="48827"/>
                  <a:pt x="48827" y="0"/>
                  <a:pt x="109059" y="0"/>
                </a:cubicBezTo>
                <a:close/>
              </a:path>
            </a:pathLst>
          </a:cu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47" name="Star: 5 Points 46">
            <a:extLst>
              <a:ext uri="{FF2B5EF4-FFF2-40B4-BE49-F238E27FC236}">
                <a16:creationId xmlns:a16="http://schemas.microsoft.com/office/drawing/2014/main" id="{91C53E26-634D-4B88-8A19-5F577DA3E904}"/>
              </a:ext>
            </a:extLst>
          </p:cNvPr>
          <p:cNvSpPr/>
          <p:nvPr/>
        </p:nvSpPr>
        <p:spPr>
          <a:xfrm>
            <a:off x="370875" y="6478407"/>
            <a:ext cx="321034" cy="321034"/>
          </a:xfrm>
          <a:prstGeom prst="star5">
            <a:avLst>
              <a:gd name="adj" fmla="val 30440"/>
              <a:gd name="hf" fmla="val 105146"/>
              <a:gd name="vf" fmla="val 11055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Star: 5 Points 47">
            <a:extLst>
              <a:ext uri="{FF2B5EF4-FFF2-40B4-BE49-F238E27FC236}">
                <a16:creationId xmlns:a16="http://schemas.microsoft.com/office/drawing/2014/main" id="{988B13B5-C1A4-4471-997A-8E1190F6ABC5}"/>
              </a:ext>
            </a:extLst>
          </p:cNvPr>
          <p:cNvSpPr/>
          <p:nvPr/>
        </p:nvSpPr>
        <p:spPr>
          <a:xfrm>
            <a:off x="758717" y="6478407"/>
            <a:ext cx="321034" cy="321034"/>
          </a:xfrm>
          <a:prstGeom prst="star5">
            <a:avLst>
              <a:gd name="adj" fmla="val 30440"/>
              <a:gd name="hf" fmla="val 105146"/>
              <a:gd name="vf" fmla="val 11055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Star: 5 Points 48">
            <a:extLst>
              <a:ext uri="{FF2B5EF4-FFF2-40B4-BE49-F238E27FC236}">
                <a16:creationId xmlns:a16="http://schemas.microsoft.com/office/drawing/2014/main" id="{514F4AE1-FA08-4D70-AD16-BE152DBE178E}"/>
              </a:ext>
            </a:extLst>
          </p:cNvPr>
          <p:cNvSpPr/>
          <p:nvPr/>
        </p:nvSpPr>
        <p:spPr>
          <a:xfrm>
            <a:off x="1138605" y="6480233"/>
            <a:ext cx="321034" cy="321034"/>
          </a:xfrm>
          <a:prstGeom prst="star5">
            <a:avLst>
              <a:gd name="adj" fmla="val 30440"/>
              <a:gd name="hf" fmla="val 105146"/>
              <a:gd name="vf" fmla="val 11055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Star: 5 Points 49">
            <a:extLst>
              <a:ext uri="{FF2B5EF4-FFF2-40B4-BE49-F238E27FC236}">
                <a16:creationId xmlns:a16="http://schemas.microsoft.com/office/drawing/2014/main" id="{EC0A2017-57F5-4896-B49F-EE256BE90B75}"/>
              </a:ext>
            </a:extLst>
          </p:cNvPr>
          <p:cNvSpPr/>
          <p:nvPr/>
        </p:nvSpPr>
        <p:spPr>
          <a:xfrm>
            <a:off x="1526447" y="6480233"/>
            <a:ext cx="321034" cy="321034"/>
          </a:xfrm>
          <a:prstGeom prst="star5">
            <a:avLst>
              <a:gd name="adj" fmla="val 30440"/>
              <a:gd name="hf" fmla="val 105146"/>
              <a:gd name="vf" fmla="val 11055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Star: 5 Points 50">
            <a:extLst>
              <a:ext uri="{FF2B5EF4-FFF2-40B4-BE49-F238E27FC236}">
                <a16:creationId xmlns:a16="http://schemas.microsoft.com/office/drawing/2014/main" id="{B3428899-F2E1-44FB-9ADC-3CF31809D813}"/>
              </a:ext>
            </a:extLst>
          </p:cNvPr>
          <p:cNvSpPr/>
          <p:nvPr/>
        </p:nvSpPr>
        <p:spPr>
          <a:xfrm>
            <a:off x="1892799" y="6482633"/>
            <a:ext cx="321034" cy="321034"/>
          </a:xfrm>
          <a:prstGeom prst="star5">
            <a:avLst>
              <a:gd name="adj" fmla="val 30440"/>
              <a:gd name="hf" fmla="val 105146"/>
              <a:gd name="vf" fmla="val 110557"/>
            </a:avLst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Star: 5 Points 51">
            <a:extLst>
              <a:ext uri="{FF2B5EF4-FFF2-40B4-BE49-F238E27FC236}">
                <a16:creationId xmlns:a16="http://schemas.microsoft.com/office/drawing/2014/main" id="{CD4C5E15-5592-421F-AD3D-744A55257925}"/>
              </a:ext>
            </a:extLst>
          </p:cNvPr>
          <p:cNvSpPr/>
          <p:nvPr/>
        </p:nvSpPr>
        <p:spPr>
          <a:xfrm>
            <a:off x="2280641" y="6482633"/>
            <a:ext cx="321034" cy="321034"/>
          </a:xfrm>
          <a:prstGeom prst="star5">
            <a:avLst>
              <a:gd name="adj" fmla="val 30440"/>
              <a:gd name="hf" fmla="val 105146"/>
              <a:gd name="vf" fmla="val 110557"/>
            </a:avLst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Star: 5 Points 52">
            <a:extLst>
              <a:ext uri="{FF2B5EF4-FFF2-40B4-BE49-F238E27FC236}">
                <a16:creationId xmlns:a16="http://schemas.microsoft.com/office/drawing/2014/main" id="{088AC423-CC6F-43C9-A203-FEFC73C3EBDC}"/>
              </a:ext>
            </a:extLst>
          </p:cNvPr>
          <p:cNvSpPr/>
          <p:nvPr/>
        </p:nvSpPr>
        <p:spPr>
          <a:xfrm>
            <a:off x="2660529" y="6484459"/>
            <a:ext cx="321034" cy="321034"/>
          </a:xfrm>
          <a:prstGeom prst="star5">
            <a:avLst>
              <a:gd name="adj" fmla="val 30440"/>
              <a:gd name="hf" fmla="val 105146"/>
              <a:gd name="vf" fmla="val 110557"/>
            </a:avLst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Star: 5 Points 53">
            <a:extLst>
              <a:ext uri="{FF2B5EF4-FFF2-40B4-BE49-F238E27FC236}">
                <a16:creationId xmlns:a16="http://schemas.microsoft.com/office/drawing/2014/main" id="{EF360F19-CAEE-4220-AC6E-50C5CE90A770}"/>
              </a:ext>
            </a:extLst>
          </p:cNvPr>
          <p:cNvSpPr/>
          <p:nvPr/>
        </p:nvSpPr>
        <p:spPr>
          <a:xfrm>
            <a:off x="3048371" y="6484459"/>
            <a:ext cx="321034" cy="321034"/>
          </a:xfrm>
          <a:prstGeom prst="star5">
            <a:avLst>
              <a:gd name="adj" fmla="val 30440"/>
              <a:gd name="hf" fmla="val 105146"/>
              <a:gd name="vf" fmla="val 110557"/>
            </a:avLst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Star: 5 Points 54">
            <a:extLst>
              <a:ext uri="{FF2B5EF4-FFF2-40B4-BE49-F238E27FC236}">
                <a16:creationId xmlns:a16="http://schemas.microsoft.com/office/drawing/2014/main" id="{101E7ED3-252A-4BB3-BC2A-CF6866C0FA39}"/>
              </a:ext>
            </a:extLst>
          </p:cNvPr>
          <p:cNvSpPr/>
          <p:nvPr/>
        </p:nvSpPr>
        <p:spPr>
          <a:xfrm>
            <a:off x="3414723" y="6484943"/>
            <a:ext cx="321034" cy="321034"/>
          </a:xfrm>
          <a:prstGeom prst="star5">
            <a:avLst>
              <a:gd name="adj" fmla="val 30440"/>
              <a:gd name="hf" fmla="val 105146"/>
              <a:gd name="vf" fmla="val 110557"/>
            </a:avLst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Star: 5 Points 55">
            <a:extLst>
              <a:ext uri="{FF2B5EF4-FFF2-40B4-BE49-F238E27FC236}">
                <a16:creationId xmlns:a16="http://schemas.microsoft.com/office/drawing/2014/main" id="{268F7F5F-37DA-4307-9002-0F17A4216805}"/>
              </a:ext>
            </a:extLst>
          </p:cNvPr>
          <p:cNvSpPr/>
          <p:nvPr/>
        </p:nvSpPr>
        <p:spPr>
          <a:xfrm>
            <a:off x="3802565" y="6484943"/>
            <a:ext cx="321034" cy="321034"/>
          </a:xfrm>
          <a:prstGeom prst="star5">
            <a:avLst>
              <a:gd name="adj" fmla="val 30440"/>
              <a:gd name="hf" fmla="val 105146"/>
              <a:gd name="vf" fmla="val 110557"/>
            </a:avLst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ounded Rectangle 3">
            <a:extLst>
              <a:ext uri="{FF2B5EF4-FFF2-40B4-BE49-F238E27FC236}">
                <a16:creationId xmlns:a16="http://schemas.microsoft.com/office/drawing/2014/main" id="{6E943896-1D75-4B3C-A3E9-5C350385C0A6}"/>
              </a:ext>
            </a:extLst>
          </p:cNvPr>
          <p:cNvSpPr/>
          <p:nvPr/>
        </p:nvSpPr>
        <p:spPr bwMode="auto">
          <a:xfrm>
            <a:off x="706771" y="614320"/>
            <a:ext cx="7730457" cy="1466285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7" name="Freeform: Shape 6">
            <a:extLst>
              <a:ext uri="{FF2B5EF4-FFF2-40B4-BE49-F238E27FC236}">
                <a16:creationId xmlns:a16="http://schemas.microsoft.com/office/drawing/2014/main" id="{DCEDD9DF-563C-43ED-A5E4-283B44A0A410}"/>
              </a:ext>
            </a:extLst>
          </p:cNvPr>
          <p:cNvSpPr/>
          <p:nvPr/>
        </p:nvSpPr>
        <p:spPr bwMode="auto">
          <a:xfrm>
            <a:off x="706771" y="614320"/>
            <a:ext cx="7730457" cy="610473"/>
          </a:xfrm>
          <a:custGeom>
            <a:avLst/>
            <a:gdLst>
              <a:gd name="connsiteX0" fmla="*/ 48838 w 8220075"/>
              <a:gd name="connsiteY0" fmla="*/ 0 h 610473"/>
              <a:gd name="connsiteX1" fmla="*/ 8171237 w 8220075"/>
              <a:gd name="connsiteY1" fmla="*/ 0 h 610473"/>
              <a:gd name="connsiteX2" fmla="*/ 8220075 w 8220075"/>
              <a:gd name="connsiteY2" fmla="*/ 48838 h 610473"/>
              <a:gd name="connsiteX3" fmla="*/ 8220075 w 8220075"/>
              <a:gd name="connsiteY3" fmla="*/ 610473 h 610473"/>
              <a:gd name="connsiteX4" fmla="*/ 0 w 8220075"/>
              <a:gd name="connsiteY4" fmla="*/ 610473 h 610473"/>
              <a:gd name="connsiteX5" fmla="*/ 0 w 8220075"/>
              <a:gd name="connsiteY5" fmla="*/ 48838 h 610473"/>
              <a:gd name="connsiteX6" fmla="*/ 48838 w 8220075"/>
              <a:gd name="connsiteY6" fmla="*/ 0 h 6104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8220075" h="610473">
                <a:moveTo>
                  <a:pt x="48838" y="0"/>
                </a:moveTo>
                <a:lnTo>
                  <a:pt x="8171237" y="0"/>
                </a:lnTo>
                <a:cubicBezTo>
                  <a:pt x="8198209" y="0"/>
                  <a:pt x="8220075" y="21866"/>
                  <a:pt x="8220075" y="48838"/>
                </a:cubicBezTo>
                <a:lnTo>
                  <a:pt x="8220075" y="610473"/>
                </a:lnTo>
                <a:lnTo>
                  <a:pt x="0" y="610473"/>
                </a:lnTo>
                <a:lnTo>
                  <a:pt x="0" y="48838"/>
                </a:lnTo>
                <a:cubicBezTo>
                  <a:pt x="0" y="21866"/>
                  <a:pt x="21866" y="0"/>
                  <a:pt x="48838" y="0"/>
                </a:cubicBezTo>
                <a:close/>
              </a:path>
            </a:pathLst>
          </a:custGeom>
          <a:solidFill>
            <a:srgbClr val="18A0DB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 rtl="0">
              <a:spcBef>
                <a:spcPts val="0"/>
              </a:spcBef>
              <a:spcAft>
                <a:spcPts val="0"/>
              </a:spcAft>
            </a:pPr>
            <a:r>
              <a:rPr lang="en-GB" sz="1800" b="1" i="0" u="none" strike="noStrike" dirty="0">
                <a:solidFill>
                  <a:schemeClr val="bg1"/>
                </a:solidFill>
                <a:effectLst/>
              </a:rPr>
              <a:t>Which word class does the </a:t>
            </a:r>
            <a:r>
              <a:rPr lang="en-GB" sz="1800" b="1" i="0" u="none" strike="noStrike" dirty="0">
                <a:solidFill>
                  <a:srgbClr val="ACDDFC"/>
                </a:solidFill>
                <a:effectLst/>
              </a:rPr>
              <a:t>blue</a:t>
            </a:r>
            <a:r>
              <a:rPr lang="en-GB" sz="1800" b="1" i="0" u="none" strike="noStrike" dirty="0">
                <a:solidFill>
                  <a:schemeClr val="bg1"/>
                </a:solidFill>
                <a:effectLst/>
              </a:rPr>
              <a:t> word belong to?</a:t>
            </a:r>
            <a:endParaRPr lang="en-GB" sz="1350" b="1" dirty="0">
              <a:solidFill>
                <a:schemeClr val="bg1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EFC8F1C-D065-498B-99A5-1BB6553209CD}"/>
              </a:ext>
            </a:extLst>
          </p:cNvPr>
          <p:cNvSpPr txBox="1"/>
          <p:nvPr/>
        </p:nvSpPr>
        <p:spPr>
          <a:xfrm>
            <a:off x="1021361" y="1381435"/>
            <a:ext cx="71082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err="1"/>
              <a:t>Fionn</a:t>
            </a:r>
            <a:r>
              <a:rPr lang="en-GB" sz="2800" dirty="0"/>
              <a:t> placed the </a:t>
            </a:r>
            <a:r>
              <a:rPr lang="en-GB" sz="2800" b="1" dirty="0">
                <a:solidFill>
                  <a:srgbClr val="18A0DB"/>
                </a:solidFill>
              </a:rPr>
              <a:t>book</a:t>
            </a:r>
            <a:r>
              <a:rPr lang="en-GB" sz="2800" dirty="0"/>
              <a:t> back on the shelf.</a:t>
            </a:r>
          </a:p>
        </p:txBody>
      </p:sp>
      <p:sp>
        <p:nvSpPr>
          <p:cNvPr id="19" name="Rounded Rectangle 3">
            <a:extLst>
              <a:ext uri="{FF2B5EF4-FFF2-40B4-BE49-F238E27FC236}">
                <a16:creationId xmlns:a16="http://schemas.microsoft.com/office/drawing/2014/main" id="{FD3F6C12-F2DF-4D22-A957-BD0D98841BAB}"/>
              </a:ext>
            </a:extLst>
          </p:cNvPr>
          <p:cNvSpPr/>
          <p:nvPr/>
        </p:nvSpPr>
        <p:spPr bwMode="auto">
          <a:xfrm>
            <a:off x="706770" y="4264929"/>
            <a:ext cx="7730457" cy="1466285"/>
          </a:xfrm>
          <a:prstGeom prst="roundRect">
            <a:avLst>
              <a:gd name="adj" fmla="val 14877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2FA3AB9D-F6FB-4873-9A0D-B703A726875F}"/>
              </a:ext>
            </a:extLst>
          </p:cNvPr>
          <p:cNvSpPr/>
          <p:nvPr/>
        </p:nvSpPr>
        <p:spPr>
          <a:xfrm>
            <a:off x="7843743" y="677818"/>
            <a:ext cx="483475" cy="483475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rgbClr val="18A0DB"/>
                </a:solidFill>
              </a:rPr>
              <a:t>5</a:t>
            </a:r>
          </a:p>
        </p:txBody>
      </p:sp>
      <p:grpSp>
        <p:nvGrpSpPr>
          <p:cNvPr id="60" name="ANSWER">
            <a:extLst>
              <a:ext uri="{FF2B5EF4-FFF2-40B4-BE49-F238E27FC236}">
                <a16:creationId xmlns:a16="http://schemas.microsoft.com/office/drawing/2014/main" id="{1C425738-C500-4134-90A3-5B3459331482}"/>
              </a:ext>
            </a:extLst>
          </p:cNvPr>
          <p:cNvGrpSpPr/>
          <p:nvPr/>
        </p:nvGrpSpPr>
        <p:grpSpPr>
          <a:xfrm>
            <a:off x="3270897" y="6983775"/>
            <a:ext cx="2081241" cy="686774"/>
            <a:chOff x="2840080" y="3173857"/>
            <a:chExt cx="2081241" cy="686774"/>
          </a:xfrm>
          <a:solidFill>
            <a:srgbClr val="C00000"/>
          </a:solidFill>
        </p:grpSpPr>
        <p:sp>
          <p:nvSpPr>
            <p:cNvPr id="58" name="Rectangle: Rounded Corners 57">
              <a:extLst>
                <a:ext uri="{FF2B5EF4-FFF2-40B4-BE49-F238E27FC236}">
                  <a16:creationId xmlns:a16="http://schemas.microsoft.com/office/drawing/2014/main" id="{2145494B-1361-4D17-A64C-C512AE459DBF}"/>
                </a:ext>
              </a:extLst>
            </p:cNvPr>
            <p:cNvSpPr/>
            <p:nvPr/>
          </p:nvSpPr>
          <p:spPr>
            <a:xfrm>
              <a:off x="2840080" y="3388362"/>
              <a:ext cx="2081241" cy="472269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400" b="1" dirty="0"/>
                <a:t>noun</a:t>
              </a:r>
            </a:p>
          </p:txBody>
        </p:sp>
        <p:sp>
          <p:nvSpPr>
            <p:cNvPr id="59" name="Isosceles Triangle 58">
              <a:extLst>
                <a:ext uri="{FF2B5EF4-FFF2-40B4-BE49-F238E27FC236}">
                  <a16:creationId xmlns:a16="http://schemas.microsoft.com/office/drawing/2014/main" id="{8159C797-BB01-4900-83C3-BE014175D780}"/>
                </a:ext>
              </a:extLst>
            </p:cNvPr>
            <p:cNvSpPr/>
            <p:nvPr/>
          </p:nvSpPr>
          <p:spPr>
            <a:xfrm>
              <a:off x="3765614" y="3173857"/>
              <a:ext cx="295966" cy="255143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4" name="???">
            <a:extLst>
              <a:ext uri="{FF2B5EF4-FFF2-40B4-BE49-F238E27FC236}">
                <a16:creationId xmlns:a16="http://schemas.microsoft.com/office/drawing/2014/main" id="{AC4DD443-CC16-402F-84B1-77871F25AA52}"/>
              </a:ext>
            </a:extLst>
          </p:cNvPr>
          <p:cNvSpPr/>
          <p:nvPr/>
        </p:nvSpPr>
        <p:spPr>
          <a:xfrm>
            <a:off x="5187818" y="2373019"/>
            <a:ext cx="2295209" cy="1331884"/>
          </a:xfrm>
          <a:prstGeom prst="cloud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b="1" dirty="0">
                <a:solidFill>
                  <a:schemeClr val="bg1">
                    <a:lumMod val="65000"/>
                  </a:schemeClr>
                </a:solidFill>
              </a:rPr>
              <a:t>?</a:t>
            </a:r>
          </a:p>
        </p:txBody>
      </p:sp>
      <p:pic>
        <p:nvPicPr>
          <p:cNvPr id="30" name="Picture 29">
            <a:extLst>
              <a:ext uri="{FF2B5EF4-FFF2-40B4-BE49-F238E27FC236}">
                <a16:creationId xmlns:a16="http://schemas.microsoft.com/office/drawing/2014/main" id="{20A5869D-E8CC-457B-AB77-8982C397451D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94595" y="4381222"/>
            <a:ext cx="1533147" cy="1219202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E42042A8-4048-44BC-90CE-6D42CA75F0CB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40080" y="4381222"/>
            <a:ext cx="1533147" cy="1219202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CAE5AFFC-7020-4800-9D44-D76630A21664}"/>
              </a:ext>
            </a:extLst>
          </p:cNvPr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85565" y="4381222"/>
            <a:ext cx="1533147" cy="1219202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9F0E2737-E57A-40A8-B8AB-BB32E0D841DE}"/>
              </a:ext>
            </a:extLst>
          </p:cNvPr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31049" y="4381222"/>
            <a:ext cx="1533147" cy="1219202"/>
          </a:xfrm>
          <a:prstGeom prst="rect">
            <a:avLst/>
          </a:prstGeom>
        </p:spPr>
      </p:pic>
      <p:sp>
        <p:nvSpPr>
          <p:cNvPr id="45" name="INCORRECT ANSWERS">
            <a:extLst>
              <a:ext uri="{FF2B5EF4-FFF2-40B4-BE49-F238E27FC236}">
                <a16:creationId xmlns:a16="http://schemas.microsoft.com/office/drawing/2014/main" id="{457C8B4C-CAA1-4B45-BFF2-33BFF968621D}"/>
              </a:ext>
            </a:extLst>
          </p:cNvPr>
          <p:cNvSpPr/>
          <p:nvPr/>
        </p:nvSpPr>
        <p:spPr>
          <a:xfrm>
            <a:off x="935370" y="4381222"/>
            <a:ext cx="7114035" cy="1219202"/>
          </a:xfrm>
          <a:prstGeom prst="rect">
            <a:avLst/>
          </a:prstGeom>
          <a:solidFill>
            <a:schemeClr val="bg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CORRECT ANSWER">
            <a:extLst>
              <a:ext uri="{FF2B5EF4-FFF2-40B4-BE49-F238E27FC236}">
                <a16:creationId xmlns:a16="http://schemas.microsoft.com/office/drawing/2014/main" id="{17766378-7FA1-48AD-90AA-481942056BCA}"/>
              </a:ext>
            </a:extLst>
          </p:cNvPr>
          <p:cNvSpPr/>
          <p:nvPr/>
        </p:nvSpPr>
        <p:spPr>
          <a:xfrm>
            <a:off x="4632539" y="4245797"/>
            <a:ext cx="1463779" cy="1496096"/>
          </a:xfrm>
          <a:prstGeom prst="rect">
            <a:avLst/>
          </a:prstGeom>
          <a:solidFill>
            <a:schemeClr val="bg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44" name="WRONG POPUP">
            <a:extLst>
              <a:ext uri="{FF2B5EF4-FFF2-40B4-BE49-F238E27FC236}">
                <a16:creationId xmlns:a16="http://schemas.microsoft.com/office/drawing/2014/main" id="{E834BA0A-7656-4AE2-A944-EC988D198DD6}"/>
              </a:ext>
            </a:extLst>
          </p:cNvPr>
          <p:cNvGrpSpPr/>
          <p:nvPr/>
        </p:nvGrpSpPr>
        <p:grpSpPr>
          <a:xfrm>
            <a:off x="672617" y="4244174"/>
            <a:ext cx="7730457" cy="1466285"/>
            <a:chOff x="672617" y="4247083"/>
            <a:chExt cx="7730457" cy="1466285"/>
          </a:xfrm>
        </p:grpSpPr>
        <p:sp>
          <p:nvSpPr>
            <p:cNvPr id="37" name="Rounded Rectangle 3">
              <a:extLst>
                <a:ext uri="{FF2B5EF4-FFF2-40B4-BE49-F238E27FC236}">
                  <a16:creationId xmlns:a16="http://schemas.microsoft.com/office/drawing/2014/main" id="{67EEA97C-9F4A-49D9-96D1-E298BAAE3F84}"/>
                </a:ext>
              </a:extLst>
            </p:cNvPr>
            <p:cNvSpPr/>
            <p:nvPr/>
          </p:nvSpPr>
          <p:spPr bwMode="auto">
            <a:xfrm>
              <a:off x="672617" y="4247083"/>
              <a:ext cx="7730457" cy="1466285"/>
            </a:xfrm>
            <a:prstGeom prst="roundRect">
              <a:avLst>
                <a:gd name="adj" fmla="val 14877"/>
              </a:avLst>
            </a:prstGeom>
            <a:solidFill>
              <a:schemeClr val="tx1">
                <a:lumMod val="90000"/>
                <a:lumOff val="10000"/>
                <a:alpha val="94000"/>
              </a:schemeClr>
            </a:solidFill>
            <a:ln w="25400" cap="rnd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sz="1350" dirty="0">
                  <a:latin typeface="Twinkl" pitchFamily="50" charset="0"/>
                </a:rPr>
                <a:t> </a:t>
              </a:r>
            </a:p>
          </p:txBody>
        </p:sp>
        <p:sp>
          <p:nvSpPr>
            <p:cNvPr id="38" name="Oval 37">
              <a:extLst>
                <a:ext uri="{FF2B5EF4-FFF2-40B4-BE49-F238E27FC236}">
                  <a16:creationId xmlns:a16="http://schemas.microsoft.com/office/drawing/2014/main" id="{52F3B2A5-DD1D-4BCA-BCFA-9D9DBDF245F2}"/>
                </a:ext>
              </a:extLst>
            </p:cNvPr>
            <p:cNvSpPr/>
            <p:nvPr/>
          </p:nvSpPr>
          <p:spPr>
            <a:xfrm>
              <a:off x="2060563" y="4363376"/>
              <a:ext cx="1196502" cy="119650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9" name="TextBox 38">
              <a:extLst>
                <a:ext uri="{FF2B5EF4-FFF2-40B4-BE49-F238E27FC236}">
                  <a16:creationId xmlns:a16="http://schemas.microsoft.com/office/drawing/2014/main" id="{461A58B9-5A91-40ED-A6AB-F77C4BB07288}"/>
                </a:ext>
              </a:extLst>
            </p:cNvPr>
            <p:cNvSpPr txBox="1"/>
            <p:nvPr/>
          </p:nvSpPr>
          <p:spPr>
            <a:xfrm>
              <a:off x="3352635" y="4737370"/>
              <a:ext cx="3670365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400" b="1" dirty="0">
                  <a:solidFill>
                    <a:schemeClr val="bg1"/>
                  </a:solidFill>
                </a:rPr>
                <a:t>Incorrect. Try again!</a:t>
              </a:r>
            </a:p>
          </p:txBody>
        </p:sp>
        <p:pic>
          <p:nvPicPr>
            <p:cNvPr id="41" name="Picture 40">
              <a:extLst>
                <a:ext uri="{FF2B5EF4-FFF2-40B4-BE49-F238E27FC236}">
                  <a16:creationId xmlns:a16="http://schemas.microsoft.com/office/drawing/2014/main" id="{5CF28335-48DD-4921-AB45-96C218CD8E4D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9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58442"/>
            <a:stretch/>
          </p:blipFill>
          <p:spPr>
            <a:xfrm>
              <a:off x="2216609" y="4247083"/>
              <a:ext cx="1113239" cy="679862"/>
            </a:xfrm>
            <a:prstGeom prst="rect">
              <a:avLst/>
            </a:prstGeom>
          </p:spPr>
        </p:pic>
        <p:pic>
          <p:nvPicPr>
            <p:cNvPr id="43" name="Picture 42">
              <a:extLst>
                <a:ext uri="{FF2B5EF4-FFF2-40B4-BE49-F238E27FC236}">
                  <a16:creationId xmlns:a16="http://schemas.microsoft.com/office/drawing/2014/main" id="{8DB411F6-A22F-4F78-9A7C-B173710EA4B7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t="7109" r="6538" b="19752"/>
            <a:stretch>
              <a:fillRect/>
            </a:stretch>
          </p:blipFill>
          <p:spPr>
            <a:xfrm>
              <a:off x="2216609" y="4363376"/>
              <a:ext cx="1040456" cy="1196502"/>
            </a:xfrm>
            <a:custGeom>
              <a:avLst/>
              <a:gdLst>
                <a:gd name="connsiteX0" fmla="*/ 442205 w 1040456"/>
                <a:gd name="connsiteY0" fmla="*/ 0 h 1196502"/>
                <a:gd name="connsiteX1" fmla="*/ 1040456 w 1040456"/>
                <a:gd name="connsiteY1" fmla="*/ 598251 h 1196502"/>
                <a:gd name="connsiteX2" fmla="*/ 442205 w 1040456"/>
                <a:gd name="connsiteY2" fmla="*/ 1196502 h 1196502"/>
                <a:gd name="connsiteX3" fmla="*/ 19178 w 1040456"/>
                <a:gd name="connsiteY3" fmla="*/ 1021279 h 1196502"/>
                <a:gd name="connsiteX4" fmla="*/ 0 w 1040456"/>
                <a:gd name="connsiteY4" fmla="*/ 998035 h 1196502"/>
                <a:gd name="connsiteX5" fmla="*/ 0 w 1040456"/>
                <a:gd name="connsiteY5" fmla="*/ 198467 h 1196502"/>
                <a:gd name="connsiteX6" fmla="*/ 19178 w 1040456"/>
                <a:gd name="connsiteY6" fmla="*/ 175224 h 1196502"/>
                <a:gd name="connsiteX7" fmla="*/ 442205 w 1040456"/>
                <a:gd name="connsiteY7" fmla="*/ 0 h 11965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040456" h="1196502">
                  <a:moveTo>
                    <a:pt x="442205" y="0"/>
                  </a:moveTo>
                  <a:cubicBezTo>
                    <a:pt x="772610" y="0"/>
                    <a:pt x="1040456" y="267846"/>
                    <a:pt x="1040456" y="598251"/>
                  </a:cubicBezTo>
                  <a:cubicBezTo>
                    <a:pt x="1040456" y="928656"/>
                    <a:pt x="772610" y="1196502"/>
                    <a:pt x="442205" y="1196502"/>
                  </a:cubicBezTo>
                  <a:cubicBezTo>
                    <a:pt x="277003" y="1196502"/>
                    <a:pt x="127440" y="1129541"/>
                    <a:pt x="19178" y="1021279"/>
                  </a:cubicBezTo>
                  <a:lnTo>
                    <a:pt x="0" y="998035"/>
                  </a:lnTo>
                  <a:lnTo>
                    <a:pt x="0" y="198467"/>
                  </a:lnTo>
                  <a:lnTo>
                    <a:pt x="19178" y="175224"/>
                  </a:lnTo>
                  <a:cubicBezTo>
                    <a:pt x="127440" y="66962"/>
                    <a:pt x="277003" y="0"/>
                    <a:pt x="442205" y="0"/>
                  </a:cubicBezTo>
                  <a:close/>
                </a:path>
              </a:pathLst>
            </a:custGeom>
          </p:spPr>
        </p:pic>
      </p:grpSp>
      <p:grpSp>
        <p:nvGrpSpPr>
          <p:cNvPr id="67" name="Group 66">
            <a:extLst>
              <a:ext uri="{FF2B5EF4-FFF2-40B4-BE49-F238E27FC236}">
                <a16:creationId xmlns:a16="http://schemas.microsoft.com/office/drawing/2014/main" id="{7E1305F8-F808-4CFE-A832-4A62182AC5FF}"/>
              </a:ext>
            </a:extLst>
          </p:cNvPr>
          <p:cNvGrpSpPr/>
          <p:nvPr/>
        </p:nvGrpSpPr>
        <p:grpSpPr>
          <a:xfrm>
            <a:off x="675390" y="4222015"/>
            <a:ext cx="7730457" cy="1466285"/>
            <a:chOff x="675390" y="4222015"/>
            <a:chExt cx="7730457" cy="1466285"/>
          </a:xfrm>
        </p:grpSpPr>
        <p:sp>
          <p:nvSpPr>
            <p:cNvPr id="68" name="Rounded Rectangle 3">
              <a:extLst>
                <a:ext uri="{FF2B5EF4-FFF2-40B4-BE49-F238E27FC236}">
                  <a16:creationId xmlns:a16="http://schemas.microsoft.com/office/drawing/2014/main" id="{590181C0-56DC-46F8-B7CA-CD9F29E95974}"/>
                </a:ext>
              </a:extLst>
            </p:cNvPr>
            <p:cNvSpPr/>
            <p:nvPr/>
          </p:nvSpPr>
          <p:spPr bwMode="auto">
            <a:xfrm>
              <a:off x="675390" y="4222015"/>
              <a:ext cx="7730457" cy="1466285"/>
            </a:xfrm>
            <a:prstGeom prst="roundRect">
              <a:avLst>
                <a:gd name="adj" fmla="val 14877"/>
              </a:avLst>
            </a:prstGeom>
            <a:solidFill>
              <a:schemeClr val="tx1">
                <a:lumMod val="90000"/>
                <a:lumOff val="10000"/>
                <a:alpha val="94000"/>
              </a:schemeClr>
            </a:solidFill>
            <a:ln w="25400" cap="rnd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sz="1350" dirty="0">
                  <a:latin typeface="Twinkl" pitchFamily="50" charset="0"/>
                </a:rPr>
                <a:t> </a:t>
              </a:r>
            </a:p>
          </p:txBody>
        </p:sp>
        <p:sp>
          <p:nvSpPr>
            <p:cNvPr id="69" name="Oval 68">
              <a:extLst>
                <a:ext uri="{FF2B5EF4-FFF2-40B4-BE49-F238E27FC236}">
                  <a16:creationId xmlns:a16="http://schemas.microsoft.com/office/drawing/2014/main" id="{4E55FD51-3127-40E7-8495-9DF9B1CD9A16}"/>
                </a:ext>
              </a:extLst>
            </p:cNvPr>
            <p:cNvSpPr/>
            <p:nvPr/>
          </p:nvSpPr>
          <p:spPr>
            <a:xfrm>
              <a:off x="2063336" y="4338308"/>
              <a:ext cx="1196502" cy="119650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0" name="TextBox 69">
              <a:extLst>
                <a:ext uri="{FF2B5EF4-FFF2-40B4-BE49-F238E27FC236}">
                  <a16:creationId xmlns:a16="http://schemas.microsoft.com/office/drawing/2014/main" id="{6385D36E-14D8-4817-8C85-FACF3A6765F6}"/>
                </a:ext>
              </a:extLst>
            </p:cNvPr>
            <p:cNvSpPr txBox="1"/>
            <p:nvPr/>
          </p:nvSpPr>
          <p:spPr>
            <a:xfrm>
              <a:off x="3355408" y="4712302"/>
              <a:ext cx="3670365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400" b="1" dirty="0">
                  <a:solidFill>
                    <a:schemeClr val="bg1"/>
                  </a:solidFill>
                </a:rPr>
                <a:t>Correct! Well done!</a:t>
              </a:r>
            </a:p>
          </p:txBody>
        </p:sp>
        <p:pic>
          <p:nvPicPr>
            <p:cNvPr id="71" name="Picture 70">
              <a:extLst>
                <a:ext uri="{FF2B5EF4-FFF2-40B4-BE49-F238E27FC236}">
                  <a16:creationId xmlns:a16="http://schemas.microsoft.com/office/drawing/2014/main" id="{6B78EF24-3B88-458D-8BB8-9B94549D9C6A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r="9190" b="25117"/>
            <a:stretch>
              <a:fillRect/>
            </a:stretch>
          </p:blipFill>
          <p:spPr>
            <a:xfrm>
              <a:off x="2063336" y="4448897"/>
              <a:ext cx="1196502" cy="1085913"/>
            </a:xfrm>
            <a:custGeom>
              <a:avLst/>
              <a:gdLst>
                <a:gd name="connsiteX0" fmla="*/ 253562 w 1196502"/>
                <a:gd name="connsiteY0" fmla="*/ 0 h 1085913"/>
                <a:gd name="connsiteX1" fmla="*/ 942941 w 1196502"/>
                <a:gd name="connsiteY1" fmla="*/ 0 h 1085913"/>
                <a:gd name="connsiteX2" fmla="*/ 1021278 w 1196502"/>
                <a:gd name="connsiteY2" fmla="*/ 64635 h 1085913"/>
                <a:gd name="connsiteX3" fmla="*/ 1196502 w 1196502"/>
                <a:gd name="connsiteY3" fmla="*/ 487662 h 1085913"/>
                <a:gd name="connsiteX4" fmla="*/ 598251 w 1196502"/>
                <a:gd name="connsiteY4" fmla="*/ 1085913 h 1085913"/>
                <a:gd name="connsiteX5" fmla="*/ 0 w 1196502"/>
                <a:gd name="connsiteY5" fmla="*/ 487662 h 1085913"/>
                <a:gd name="connsiteX6" fmla="*/ 175224 w 1196502"/>
                <a:gd name="connsiteY6" fmla="*/ 64635 h 10859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196502" h="1085913">
                  <a:moveTo>
                    <a:pt x="253562" y="0"/>
                  </a:moveTo>
                  <a:lnTo>
                    <a:pt x="942941" y="0"/>
                  </a:lnTo>
                  <a:lnTo>
                    <a:pt x="1021278" y="64635"/>
                  </a:lnTo>
                  <a:cubicBezTo>
                    <a:pt x="1129541" y="172897"/>
                    <a:pt x="1196502" y="322460"/>
                    <a:pt x="1196502" y="487662"/>
                  </a:cubicBezTo>
                  <a:cubicBezTo>
                    <a:pt x="1196502" y="818067"/>
                    <a:pt x="928656" y="1085913"/>
                    <a:pt x="598251" y="1085913"/>
                  </a:cubicBezTo>
                  <a:cubicBezTo>
                    <a:pt x="267846" y="1085913"/>
                    <a:pt x="0" y="818067"/>
                    <a:pt x="0" y="487662"/>
                  </a:cubicBezTo>
                  <a:cubicBezTo>
                    <a:pt x="0" y="322460"/>
                    <a:pt x="66962" y="172897"/>
                    <a:pt x="175224" y="64635"/>
                  </a:cubicBezTo>
                  <a:close/>
                </a:path>
              </a:pathLst>
            </a:custGeom>
          </p:spPr>
        </p:pic>
        <p:sp>
          <p:nvSpPr>
            <p:cNvPr id="72" name="Rectangle: Rounded Corners 71">
              <a:hlinkClick r:id="" action="ppaction://hlinkshowjump?jump=nextslide"/>
              <a:extLst>
                <a:ext uri="{FF2B5EF4-FFF2-40B4-BE49-F238E27FC236}">
                  <a16:creationId xmlns:a16="http://schemas.microsoft.com/office/drawing/2014/main" id="{AFB20430-D7C5-48D3-AA98-424C8C5A2C01}"/>
                </a:ext>
              </a:extLst>
            </p:cNvPr>
            <p:cNvSpPr/>
            <p:nvPr/>
          </p:nvSpPr>
          <p:spPr>
            <a:xfrm>
              <a:off x="6698751" y="4572000"/>
              <a:ext cx="1376737" cy="729465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400" b="1" dirty="0">
                  <a:solidFill>
                    <a:schemeClr val="tx1"/>
                  </a:solidFill>
                </a:rPr>
                <a:t>Next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748269786"/>
      </p:ext>
    </p:extLst>
  </p:cSld>
  <p:clrMapOvr>
    <a:masterClrMapping/>
  </p:clrMapOvr>
  <p:transition spd="slow" advClick="0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accel="32000" decel="66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6" presetClass="entr" presetSubtype="16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6" presetClass="entr" presetSubtype="16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6" presetClass="entr" presetSubtype="16" fill="hold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6" presetClass="entr" presetSubtype="16" fill="hold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300"/>
                            </p:stCondLst>
                            <p:childTnLst>
                              <p:par>
                                <p:cTn id="29" presetID="35" presetClass="pat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1.85185E-6 L -1.78108 1.85185E-6 " pathEditMode="relative" rAng="0" ptsTypes="AA">
                                      <p:cBhvr>
                                        <p:cTn id="30" dur="40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9063" y="0"/>
                                    </p:animMotion>
                                  </p:childTnLst>
                                </p:cTn>
                              </p:par>
                              <p:par>
                                <p:cTn id="31" presetID="42" presetClass="path" presetSubtype="0" repeatCount="indefinite" accel="30000" decel="7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1.48148E-6 L -3.61111E-6 0.04699 " pathEditMode="relative" rAng="0" ptsTypes="AA">
                                      <p:cBhvr>
                                        <p:cTn id="3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233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" presetClass="exit" presetSubtype="2" accel="34000" decel="66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6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C000"/>
                                      </p:to>
                                    </p:animClr>
                                    <p:animClr clrSpc="rgb" dir="cw">
                                      <p:cBhvr>
                                        <p:cTn id="57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C000"/>
                                      </p:to>
                                    </p:animClr>
                                    <p:set>
                                      <p:cBhvr>
                                        <p:cTn id="58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9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3000"/>
                            </p:stCondLst>
                            <p:childTnLst>
                              <p:par>
                                <p:cTn id="61" presetID="64" presetClass="path" presetSubtype="0" accel="16000" decel="84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2.96296E-6 L -4.16667E-6 -0.74908 " pathEditMode="relative" rAng="0" ptsTypes="AA">
                                      <p:cBhvr>
                                        <p:cTn id="62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37454"/>
                                    </p:animMotion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</p:childTnLst>
        </p:cTn>
      </p:par>
    </p:tnLst>
    <p:bldLst>
      <p:bldP spid="51" grpId="0" animBg="1"/>
      <p:bldP spid="19" grpId="0" animBg="1"/>
      <p:bldP spid="24" grpId="0" animBg="1"/>
      <p:bldP spid="24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" name="Group 21">
            <a:extLst>
              <a:ext uri="{FF2B5EF4-FFF2-40B4-BE49-F238E27FC236}">
                <a16:creationId xmlns:a16="http://schemas.microsoft.com/office/drawing/2014/main" id="{B4F7A65A-04A6-4BCC-A781-C8DB3811EF62}"/>
              </a:ext>
            </a:extLst>
          </p:cNvPr>
          <p:cNvGrpSpPr/>
          <p:nvPr/>
        </p:nvGrpSpPr>
        <p:grpSpPr>
          <a:xfrm>
            <a:off x="457197" y="360725"/>
            <a:ext cx="24483888" cy="5770979"/>
            <a:chOff x="387087" y="360725"/>
            <a:chExt cx="24483888" cy="5770979"/>
          </a:xfrm>
        </p:grpSpPr>
        <p:pic>
          <p:nvPicPr>
            <p:cNvPr id="18" name="Picture 17">
              <a:extLst>
                <a:ext uri="{FF2B5EF4-FFF2-40B4-BE49-F238E27FC236}">
                  <a16:creationId xmlns:a16="http://schemas.microsoft.com/office/drawing/2014/main" id="{648CC093-C5BE-48AC-8A44-6D63A083A9F4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87087" y="360725"/>
              <a:ext cx="8161296" cy="5770979"/>
            </a:xfrm>
            <a:prstGeom prst="rect">
              <a:avLst/>
            </a:prstGeom>
          </p:spPr>
        </p:pic>
        <p:pic>
          <p:nvPicPr>
            <p:cNvPr id="20" name="Picture 19">
              <a:extLst>
                <a:ext uri="{FF2B5EF4-FFF2-40B4-BE49-F238E27FC236}">
                  <a16:creationId xmlns:a16="http://schemas.microsoft.com/office/drawing/2014/main" id="{32A1961A-313E-469A-9778-B330A013491D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flipH="1">
              <a:off x="8548383" y="360725"/>
              <a:ext cx="8161296" cy="5770979"/>
            </a:xfrm>
            <a:prstGeom prst="rect">
              <a:avLst/>
            </a:prstGeom>
          </p:spPr>
        </p:pic>
        <p:pic>
          <p:nvPicPr>
            <p:cNvPr id="21" name="Picture 20">
              <a:extLst>
                <a:ext uri="{FF2B5EF4-FFF2-40B4-BE49-F238E27FC236}">
                  <a16:creationId xmlns:a16="http://schemas.microsoft.com/office/drawing/2014/main" id="{6E45841A-A682-4B60-9E4C-CDFE1C9D6EF0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6709679" y="360725"/>
              <a:ext cx="8161296" cy="5770979"/>
            </a:xfrm>
            <a:prstGeom prst="rect">
              <a:avLst/>
            </a:prstGeom>
          </p:spPr>
        </p:pic>
      </p:grpSp>
      <p:pic>
        <p:nvPicPr>
          <p:cNvPr id="13" name="Picture 12">
            <a:extLst>
              <a:ext uri="{FF2B5EF4-FFF2-40B4-BE49-F238E27FC236}">
                <a16:creationId xmlns:a16="http://schemas.microsoft.com/office/drawing/2014/main" id="{6EA1855D-7101-4CFA-9E0E-D400D4FB060B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963955" y="2441330"/>
            <a:ext cx="2992229" cy="1116239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AB853030-AD1E-4918-90A9-D9FF00D191AB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custGeom>
            <a:avLst/>
            <a:gdLst>
              <a:gd name="connsiteX0" fmla="*/ 607404 w 9144000"/>
              <a:gd name="connsiteY0" fmla="*/ 438151 h 6858000"/>
              <a:gd name="connsiteX1" fmla="*/ 457197 w 9144000"/>
              <a:gd name="connsiteY1" fmla="*/ 588358 h 6858000"/>
              <a:gd name="connsiteX2" fmla="*/ 457197 w 9144000"/>
              <a:gd name="connsiteY2" fmla="*/ 5958287 h 6858000"/>
              <a:gd name="connsiteX3" fmla="*/ 607404 w 9144000"/>
              <a:gd name="connsiteY3" fmla="*/ 6108494 h 6858000"/>
              <a:gd name="connsiteX4" fmla="*/ 8527065 w 9144000"/>
              <a:gd name="connsiteY4" fmla="*/ 6108494 h 6858000"/>
              <a:gd name="connsiteX5" fmla="*/ 8677272 w 9144000"/>
              <a:gd name="connsiteY5" fmla="*/ 5958287 h 6858000"/>
              <a:gd name="connsiteX6" fmla="*/ 8677272 w 9144000"/>
              <a:gd name="connsiteY6" fmla="*/ 588358 h 6858000"/>
              <a:gd name="connsiteX7" fmla="*/ 8527065 w 9144000"/>
              <a:gd name="connsiteY7" fmla="*/ 438151 h 6858000"/>
              <a:gd name="connsiteX8" fmla="*/ 0 w 9144000"/>
              <a:gd name="connsiteY8" fmla="*/ 0 h 6858000"/>
              <a:gd name="connsiteX9" fmla="*/ 9144000 w 9144000"/>
              <a:gd name="connsiteY9" fmla="*/ 0 h 6858000"/>
              <a:gd name="connsiteX10" fmla="*/ 9144000 w 9144000"/>
              <a:gd name="connsiteY10" fmla="*/ 6858000 h 6858000"/>
              <a:gd name="connsiteX11" fmla="*/ 0 w 9144000"/>
              <a:gd name="connsiteY11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9144000" h="6858000">
                <a:moveTo>
                  <a:pt x="607404" y="438151"/>
                </a:moveTo>
                <a:cubicBezTo>
                  <a:pt x="524447" y="438151"/>
                  <a:pt x="457197" y="505401"/>
                  <a:pt x="457197" y="588358"/>
                </a:cubicBezTo>
                <a:lnTo>
                  <a:pt x="457197" y="5958287"/>
                </a:lnTo>
                <a:cubicBezTo>
                  <a:pt x="457197" y="6041244"/>
                  <a:pt x="524447" y="6108494"/>
                  <a:pt x="607404" y="6108494"/>
                </a:cubicBezTo>
                <a:lnTo>
                  <a:pt x="8527065" y="6108494"/>
                </a:lnTo>
                <a:cubicBezTo>
                  <a:pt x="8610022" y="6108494"/>
                  <a:pt x="8677272" y="6041244"/>
                  <a:pt x="8677272" y="5958287"/>
                </a:cubicBezTo>
                <a:lnTo>
                  <a:pt x="8677272" y="588358"/>
                </a:lnTo>
                <a:cubicBezTo>
                  <a:pt x="8677272" y="505401"/>
                  <a:pt x="8610022" y="438151"/>
                  <a:pt x="8527065" y="438151"/>
                </a:cubicBezTo>
                <a:close/>
                <a:moveTo>
                  <a:pt x="0" y="0"/>
                </a:moveTo>
                <a:lnTo>
                  <a:pt x="9144000" y="0"/>
                </a:lnTo>
                <a:lnTo>
                  <a:pt x="9144000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CE55025D-32EE-445E-B69A-6D8B03CB28B2}"/>
              </a:ext>
            </a:extLst>
          </p:cNvPr>
          <p:cNvSpPr/>
          <p:nvPr/>
        </p:nvSpPr>
        <p:spPr>
          <a:xfrm>
            <a:off x="213736" y="6419849"/>
            <a:ext cx="4005746" cy="438151"/>
          </a:xfrm>
          <a:custGeom>
            <a:avLst/>
            <a:gdLst>
              <a:gd name="connsiteX0" fmla="*/ 109059 w 4005746"/>
              <a:gd name="connsiteY0" fmla="*/ 0 h 314587"/>
              <a:gd name="connsiteX1" fmla="*/ 3896687 w 4005746"/>
              <a:gd name="connsiteY1" fmla="*/ 0 h 314587"/>
              <a:gd name="connsiteX2" fmla="*/ 4005746 w 4005746"/>
              <a:gd name="connsiteY2" fmla="*/ 109059 h 314587"/>
              <a:gd name="connsiteX3" fmla="*/ 4005746 w 4005746"/>
              <a:gd name="connsiteY3" fmla="*/ 314587 h 314587"/>
              <a:gd name="connsiteX4" fmla="*/ 0 w 4005746"/>
              <a:gd name="connsiteY4" fmla="*/ 314587 h 314587"/>
              <a:gd name="connsiteX5" fmla="*/ 0 w 4005746"/>
              <a:gd name="connsiteY5" fmla="*/ 109059 h 314587"/>
              <a:gd name="connsiteX6" fmla="*/ 109059 w 4005746"/>
              <a:gd name="connsiteY6" fmla="*/ 0 h 3145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005746" h="314587">
                <a:moveTo>
                  <a:pt x="109059" y="0"/>
                </a:moveTo>
                <a:lnTo>
                  <a:pt x="3896687" y="0"/>
                </a:lnTo>
                <a:cubicBezTo>
                  <a:pt x="3956919" y="0"/>
                  <a:pt x="4005746" y="48827"/>
                  <a:pt x="4005746" y="109059"/>
                </a:cubicBezTo>
                <a:lnTo>
                  <a:pt x="4005746" y="314587"/>
                </a:lnTo>
                <a:lnTo>
                  <a:pt x="0" y="314587"/>
                </a:lnTo>
                <a:lnTo>
                  <a:pt x="0" y="109059"/>
                </a:lnTo>
                <a:cubicBezTo>
                  <a:pt x="0" y="48827"/>
                  <a:pt x="48827" y="0"/>
                  <a:pt x="109059" y="0"/>
                </a:cubicBezTo>
                <a:close/>
              </a:path>
            </a:pathLst>
          </a:cu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47" name="Star: 5 Points 46">
            <a:extLst>
              <a:ext uri="{FF2B5EF4-FFF2-40B4-BE49-F238E27FC236}">
                <a16:creationId xmlns:a16="http://schemas.microsoft.com/office/drawing/2014/main" id="{91C53E26-634D-4B88-8A19-5F577DA3E904}"/>
              </a:ext>
            </a:extLst>
          </p:cNvPr>
          <p:cNvSpPr/>
          <p:nvPr/>
        </p:nvSpPr>
        <p:spPr>
          <a:xfrm>
            <a:off x="370875" y="6478407"/>
            <a:ext cx="321034" cy="321034"/>
          </a:xfrm>
          <a:prstGeom prst="star5">
            <a:avLst>
              <a:gd name="adj" fmla="val 30440"/>
              <a:gd name="hf" fmla="val 105146"/>
              <a:gd name="vf" fmla="val 11055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Star: 5 Points 47">
            <a:extLst>
              <a:ext uri="{FF2B5EF4-FFF2-40B4-BE49-F238E27FC236}">
                <a16:creationId xmlns:a16="http://schemas.microsoft.com/office/drawing/2014/main" id="{988B13B5-C1A4-4471-997A-8E1190F6ABC5}"/>
              </a:ext>
            </a:extLst>
          </p:cNvPr>
          <p:cNvSpPr/>
          <p:nvPr/>
        </p:nvSpPr>
        <p:spPr>
          <a:xfrm>
            <a:off x="758717" y="6478407"/>
            <a:ext cx="321034" cy="321034"/>
          </a:xfrm>
          <a:prstGeom prst="star5">
            <a:avLst>
              <a:gd name="adj" fmla="val 30440"/>
              <a:gd name="hf" fmla="val 105146"/>
              <a:gd name="vf" fmla="val 11055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Star: 5 Points 48">
            <a:extLst>
              <a:ext uri="{FF2B5EF4-FFF2-40B4-BE49-F238E27FC236}">
                <a16:creationId xmlns:a16="http://schemas.microsoft.com/office/drawing/2014/main" id="{514F4AE1-FA08-4D70-AD16-BE152DBE178E}"/>
              </a:ext>
            </a:extLst>
          </p:cNvPr>
          <p:cNvSpPr/>
          <p:nvPr/>
        </p:nvSpPr>
        <p:spPr>
          <a:xfrm>
            <a:off x="1138605" y="6480233"/>
            <a:ext cx="321034" cy="321034"/>
          </a:xfrm>
          <a:prstGeom prst="star5">
            <a:avLst>
              <a:gd name="adj" fmla="val 30440"/>
              <a:gd name="hf" fmla="val 105146"/>
              <a:gd name="vf" fmla="val 11055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Star: 5 Points 49">
            <a:extLst>
              <a:ext uri="{FF2B5EF4-FFF2-40B4-BE49-F238E27FC236}">
                <a16:creationId xmlns:a16="http://schemas.microsoft.com/office/drawing/2014/main" id="{EC0A2017-57F5-4896-B49F-EE256BE90B75}"/>
              </a:ext>
            </a:extLst>
          </p:cNvPr>
          <p:cNvSpPr/>
          <p:nvPr/>
        </p:nvSpPr>
        <p:spPr>
          <a:xfrm>
            <a:off x="1526447" y="6480233"/>
            <a:ext cx="321034" cy="321034"/>
          </a:xfrm>
          <a:prstGeom prst="star5">
            <a:avLst>
              <a:gd name="adj" fmla="val 30440"/>
              <a:gd name="hf" fmla="val 105146"/>
              <a:gd name="vf" fmla="val 11055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Star: 5 Points 50">
            <a:extLst>
              <a:ext uri="{FF2B5EF4-FFF2-40B4-BE49-F238E27FC236}">
                <a16:creationId xmlns:a16="http://schemas.microsoft.com/office/drawing/2014/main" id="{B3428899-F2E1-44FB-9ADC-3CF31809D813}"/>
              </a:ext>
            </a:extLst>
          </p:cNvPr>
          <p:cNvSpPr/>
          <p:nvPr/>
        </p:nvSpPr>
        <p:spPr>
          <a:xfrm>
            <a:off x="1892799" y="6482633"/>
            <a:ext cx="321034" cy="321034"/>
          </a:xfrm>
          <a:prstGeom prst="star5">
            <a:avLst>
              <a:gd name="adj" fmla="val 30440"/>
              <a:gd name="hf" fmla="val 105146"/>
              <a:gd name="vf" fmla="val 11055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Star: 5 Points 51">
            <a:extLst>
              <a:ext uri="{FF2B5EF4-FFF2-40B4-BE49-F238E27FC236}">
                <a16:creationId xmlns:a16="http://schemas.microsoft.com/office/drawing/2014/main" id="{CD4C5E15-5592-421F-AD3D-744A55257925}"/>
              </a:ext>
            </a:extLst>
          </p:cNvPr>
          <p:cNvSpPr/>
          <p:nvPr/>
        </p:nvSpPr>
        <p:spPr>
          <a:xfrm>
            <a:off x="2280641" y="6482633"/>
            <a:ext cx="321034" cy="321034"/>
          </a:xfrm>
          <a:prstGeom prst="star5">
            <a:avLst>
              <a:gd name="adj" fmla="val 30440"/>
              <a:gd name="hf" fmla="val 105146"/>
              <a:gd name="vf" fmla="val 110557"/>
            </a:avLst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Star: 5 Points 52">
            <a:extLst>
              <a:ext uri="{FF2B5EF4-FFF2-40B4-BE49-F238E27FC236}">
                <a16:creationId xmlns:a16="http://schemas.microsoft.com/office/drawing/2014/main" id="{088AC423-CC6F-43C9-A203-FEFC73C3EBDC}"/>
              </a:ext>
            </a:extLst>
          </p:cNvPr>
          <p:cNvSpPr/>
          <p:nvPr/>
        </p:nvSpPr>
        <p:spPr>
          <a:xfrm>
            <a:off x="2660529" y="6484459"/>
            <a:ext cx="321034" cy="321034"/>
          </a:xfrm>
          <a:prstGeom prst="star5">
            <a:avLst>
              <a:gd name="adj" fmla="val 30440"/>
              <a:gd name="hf" fmla="val 105146"/>
              <a:gd name="vf" fmla="val 110557"/>
            </a:avLst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Star: 5 Points 53">
            <a:extLst>
              <a:ext uri="{FF2B5EF4-FFF2-40B4-BE49-F238E27FC236}">
                <a16:creationId xmlns:a16="http://schemas.microsoft.com/office/drawing/2014/main" id="{EF360F19-CAEE-4220-AC6E-50C5CE90A770}"/>
              </a:ext>
            </a:extLst>
          </p:cNvPr>
          <p:cNvSpPr/>
          <p:nvPr/>
        </p:nvSpPr>
        <p:spPr>
          <a:xfrm>
            <a:off x="3048371" y="6484459"/>
            <a:ext cx="321034" cy="321034"/>
          </a:xfrm>
          <a:prstGeom prst="star5">
            <a:avLst>
              <a:gd name="adj" fmla="val 30440"/>
              <a:gd name="hf" fmla="val 105146"/>
              <a:gd name="vf" fmla="val 110557"/>
            </a:avLst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Star: 5 Points 54">
            <a:extLst>
              <a:ext uri="{FF2B5EF4-FFF2-40B4-BE49-F238E27FC236}">
                <a16:creationId xmlns:a16="http://schemas.microsoft.com/office/drawing/2014/main" id="{101E7ED3-252A-4BB3-BC2A-CF6866C0FA39}"/>
              </a:ext>
            </a:extLst>
          </p:cNvPr>
          <p:cNvSpPr/>
          <p:nvPr/>
        </p:nvSpPr>
        <p:spPr>
          <a:xfrm>
            <a:off x="3414723" y="6484943"/>
            <a:ext cx="321034" cy="321034"/>
          </a:xfrm>
          <a:prstGeom prst="star5">
            <a:avLst>
              <a:gd name="adj" fmla="val 30440"/>
              <a:gd name="hf" fmla="val 105146"/>
              <a:gd name="vf" fmla="val 110557"/>
            </a:avLst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Star: 5 Points 55">
            <a:extLst>
              <a:ext uri="{FF2B5EF4-FFF2-40B4-BE49-F238E27FC236}">
                <a16:creationId xmlns:a16="http://schemas.microsoft.com/office/drawing/2014/main" id="{268F7F5F-37DA-4307-9002-0F17A4216805}"/>
              </a:ext>
            </a:extLst>
          </p:cNvPr>
          <p:cNvSpPr/>
          <p:nvPr/>
        </p:nvSpPr>
        <p:spPr>
          <a:xfrm>
            <a:off x="3802565" y="6484943"/>
            <a:ext cx="321034" cy="321034"/>
          </a:xfrm>
          <a:prstGeom prst="star5">
            <a:avLst>
              <a:gd name="adj" fmla="val 30440"/>
              <a:gd name="hf" fmla="val 105146"/>
              <a:gd name="vf" fmla="val 110557"/>
            </a:avLst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ounded Rectangle 3">
            <a:extLst>
              <a:ext uri="{FF2B5EF4-FFF2-40B4-BE49-F238E27FC236}">
                <a16:creationId xmlns:a16="http://schemas.microsoft.com/office/drawing/2014/main" id="{6E943896-1D75-4B3C-A3E9-5C350385C0A6}"/>
              </a:ext>
            </a:extLst>
          </p:cNvPr>
          <p:cNvSpPr/>
          <p:nvPr/>
        </p:nvSpPr>
        <p:spPr bwMode="auto">
          <a:xfrm>
            <a:off x="706771" y="614320"/>
            <a:ext cx="7730457" cy="1466285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7" name="Freeform: Shape 6">
            <a:extLst>
              <a:ext uri="{FF2B5EF4-FFF2-40B4-BE49-F238E27FC236}">
                <a16:creationId xmlns:a16="http://schemas.microsoft.com/office/drawing/2014/main" id="{DCEDD9DF-563C-43ED-A5E4-283B44A0A410}"/>
              </a:ext>
            </a:extLst>
          </p:cNvPr>
          <p:cNvSpPr/>
          <p:nvPr/>
        </p:nvSpPr>
        <p:spPr bwMode="auto">
          <a:xfrm>
            <a:off x="706771" y="614320"/>
            <a:ext cx="7730457" cy="610473"/>
          </a:xfrm>
          <a:custGeom>
            <a:avLst/>
            <a:gdLst>
              <a:gd name="connsiteX0" fmla="*/ 48838 w 8220075"/>
              <a:gd name="connsiteY0" fmla="*/ 0 h 610473"/>
              <a:gd name="connsiteX1" fmla="*/ 8171237 w 8220075"/>
              <a:gd name="connsiteY1" fmla="*/ 0 h 610473"/>
              <a:gd name="connsiteX2" fmla="*/ 8220075 w 8220075"/>
              <a:gd name="connsiteY2" fmla="*/ 48838 h 610473"/>
              <a:gd name="connsiteX3" fmla="*/ 8220075 w 8220075"/>
              <a:gd name="connsiteY3" fmla="*/ 610473 h 610473"/>
              <a:gd name="connsiteX4" fmla="*/ 0 w 8220075"/>
              <a:gd name="connsiteY4" fmla="*/ 610473 h 610473"/>
              <a:gd name="connsiteX5" fmla="*/ 0 w 8220075"/>
              <a:gd name="connsiteY5" fmla="*/ 48838 h 610473"/>
              <a:gd name="connsiteX6" fmla="*/ 48838 w 8220075"/>
              <a:gd name="connsiteY6" fmla="*/ 0 h 6104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8220075" h="610473">
                <a:moveTo>
                  <a:pt x="48838" y="0"/>
                </a:moveTo>
                <a:lnTo>
                  <a:pt x="8171237" y="0"/>
                </a:lnTo>
                <a:cubicBezTo>
                  <a:pt x="8198209" y="0"/>
                  <a:pt x="8220075" y="21866"/>
                  <a:pt x="8220075" y="48838"/>
                </a:cubicBezTo>
                <a:lnTo>
                  <a:pt x="8220075" y="610473"/>
                </a:lnTo>
                <a:lnTo>
                  <a:pt x="0" y="610473"/>
                </a:lnTo>
                <a:lnTo>
                  <a:pt x="0" y="48838"/>
                </a:lnTo>
                <a:cubicBezTo>
                  <a:pt x="0" y="21866"/>
                  <a:pt x="21866" y="0"/>
                  <a:pt x="48838" y="0"/>
                </a:cubicBezTo>
                <a:close/>
              </a:path>
            </a:pathLst>
          </a:custGeom>
          <a:solidFill>
            <a:srgbClr val="18A0DB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 rtl="0">
              <a:spcBef>
                <a:spcPts val="0"/>
              </a:spcBef>
              <a:spcAft>
                <a:spcPts val="0"/>
              </a:spcAft>
            </a:pPr>
            <a:r>
              <a:rPr lang="en-GB" sz="1800" b="1" i="0" u="none" strike="noStrike" dirty="0">
                <a:solidFill>
                  <a:schemeClr val="bg1"/>
                </a:solidFill>
                <a:effectLst/>
              </a:rPr>
              <a:t>Which word class does the </a:t>
            </a:r>
            <a:r>
              <a:rPr lang="en-GB" sz="1800" b="1" i="0" u="none" strike="noStrike" dirty="0">
                <a:solidFill>
                  <a:srgbClr val="ACDDFC"/>
                </a:solidFill>
                <a:effectLst/>
              </a:rPr>
              <a:t>blue</a:t>
            </a:r>
            <a:r>
              <a:rPr lang="en-GB" sz="1800" b="1" i="0" u="none" strike="noStrike" dirty="0">
                <a:solidFill>
                  <a:schemeClr val="bg1"/>
                </a:solidFill>
                <a:effectLst/>
              </a:rPr>
              <a:t> word belong to?</a:t>
            </a:r>
            <a:endParaRPr lang="en-GB" sz="1350" b="1" dirty="0">
              <a:solidFill>
                <a:schemeClr val="bg1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EFC8F1C-D065-498B-99A5-1BB6553209CD}"/>
              </a:ext>
            </a:extLst>
          </p:cNvPr>
          <p:cNvSpPr txBox="1"/>
          <p:nvPr/>
        </p:nvSpPr>
        <p:spPr>
          <a:xfrm>
            <a:off x="1021361" y="1381435"/>
            <a:ext cx="71082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We </a:t>
            </a:r>
            <a:r>
              <a:rPr lang="en-GB" sz="2800" b="1" dirty="0">
                <a:solidFill>
                  <a:srgbClr val="18A0DB"/>
                </a:solidFill>
              </a:rPr>
              <a:t>swam</a:t>
            </a:r>
            <a:r>
              <a:rPr lang="en-GB" sz="2800" dirty="0"/>
              <a:t> in the ocean all afternoon.</a:t>
            </a:r>
          </a:p>
        </p:txBody>
      </p:sp>
      <p:sp>
        <p:nvSpPr>
          <p:cNvPr id="19" name="Rounded Rectangle 3">
            <a:extLst>
              <a:ext uri="{FF2B5EF4-FFF2-40B4-BE49-F238E27FC236}">
                <a16:creationId xmlns:a16="http://schemas.microsoft.com/office/drawing/2014/main" id="{FD3F6C12-F2DF-4D22-A957-BD0D98841BAB}"/>
              </a:ext>
            </a:extLst>
          </p:cNvPr>
          <p:cNvSpPr/>
          <p:nvPr/>
        </p:nvSpPr>
        <p:spPr bwMode="auto">
          <a:xfrm>
            <a:off x="706770" y="4264929"/>
            <a:ext cx="7730457" cy="1466285"/>
          </a:xfrm>
          <a:prstGeom prst="roundRect">
            <a:avLst>
              <a:gd name="adj" fmla="val 14877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2FA3AB9D-F6FB-4873-9A0D-B703A726875F}"/>
              </a:ext>
            </a:extLst>
          </p:cNvPr>
          <p:cNvSpPr/>
          <p:nvPr/>
        </p:nvSpPr>
        <p:spPr>
          <a:xfrm>
            <a:off x="7843743" y="677818"/>
            <a:ext cx="483475" cy="483475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rgbClr val="18A0DB"/>
                </a:solidFill>
              </a:rPr>
              <a:t>6</a:t>
            </a:r>
          </a:p>
        </p:txBody>
      </p:sp>
      <p:grpSp>
        <p:nvGrpSpPr>
          <p:cNvPr id="60" name="ANSWER">
            <a:extLst>
              <a:ext uri="{FF2B5EF4-FFF2-40B4-BE49-F238E27FC236}">
                <a16:creationId xmlns:a16="http://schemas.microsoft.com/office/drawing/2014/main" id="{1C425738-C500-4134-90A3-5B3459331482}"/>
              </a:ext>
            </a:extLst>
          </p:cNvPr>
          <p:cNvGrpSpPr/>
          <p:nvPr/>
        </p:nvGrpSpPr>
        <p:grpSpPr>
          <a:xfrm>
            <a:off x="1400537" y="6983775"/>
            <a:ext cx="2081241" cy="686774"/>
            <a:chOff x="2840080" y="3173857"/>
            <a:chExt cx="2081241" cy="686774"/>
          </a:xfrm>
          <a:solidFill>
            <a:schemeClr val="accent1">
              <a:lumMod val="75000"/>
            </a:schemeClr>
          </a:solidFill>
        </p:grpSpPr>
        <p:sp>
          <p:nvSpPr>
            <p:cNvPr id="58" name="Rectangle: Rounded Corners 57">
              <a:extLst>
                <a:ext uri="{FF2B5EF4-FFF2-40B4-BE49-F238E27FC236}">
                  <a16:creationId xmlns:a16="http://schemas.microsoft.com/office/drawing/2014/main" id="{2145494B-1361-4D17-A64C-C512AE459DBF}"/>
                </a:ext>
              </a:extLst>
            </p:cNvPr>
            <p:cNvSpPr/>
            <p:nvPr/>
          </p:nvSpPr>
          <p:spPr>
            <a:xfrm>
              <a:off x="2840080" y="3388362"/>
              <a:ext cx="2081241" cy="472269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400" b="1" dirty="0"/>
                <a:t>verb</a:t>
              </a:r>
            </a:p>
          </p:txBody>
        </p:sp>
        <p:sp>
          <p:nvSpPr>
            <p:cNvPr id="59" name="Isosceles Triangle 58">
              <a:extLst>
                <a:ext uri="{FF2B5EF4-FFF2-40B4-BE49-F238E27FC236}">
                  <a16:creationId xmlns:a16="http://schemas.microsoft.com/office/drawing/2014/main" id="{8159C797-BB01-4900-83C3-BE014175D780}"/>
                </a:ext>
              </a:extLst>
            </p:cNvPr>
            <p:cNvSpPr/>
            <p:nvPr/>
          </p:nvSpPr>
          <p:spPr>
            <a:xfrm>
              <a:off x="3765614" y="3173857"/>
              <a:ext cx="295966" cy="255143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4" name="???">
            <a:extLst>
              <a:ext uri="{FF2B5EF4-FFF2-40B4-BE49-F238E27FC236}">
                <a16:creationId xmlns:a16="http://schemas.microsoft.com/office/drawing/2014/main" id="{AC4DD443-CC16-402F-84B1-77871F25AA52}"/>
              </a:ext>
            </a:extLst>
          </p:cNvPr>
          <p:cNvSpPr/>
          <p:nvPr/>
        </p:nvSpPr>
        <p:spPr>
          <a:xfrm>
            <a:off x="5187818" y="2373019"/>
            <a:ext cx="2295209" cy="1331884"/>
          </a:xfrm>
          <a:prstGeom prst="cloud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b="1" dirty="0">
                <a:solidFill>
                  <a:schemeClr val="bg1">
                    <a:lumMod val="65000"/>
                  </a:schemeClr>
                </a:solidFill>
              </a:rPr>
              <a:t>?</a:t>
            </a:r>
          </a:p>
        </p:txBody>
      </p:sp>
      <p:pic>
        <p:nvPicPr>
          <p:cNvPr id="30" name="Picture 29">
            <a:extLst>
              <a:ext uri="{FF2B5EF4-FFF2-40B4-BE49-F238E27FC236}">
                <a16:creationId xmlns:a16="http://schemas.microsoft.com/office/drawing/2014/main" id="{20A5869D-E8CC-457B-AB77-8982C397451D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94595" y="4381222"/>
            <a:ext cx="1533147" cy="1219202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E42042A8-4048-44BC-90CE-6D42CA75F0CB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40080" y="4381222"/>
            <a:ext cx="1533147" cy="1219202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CAE5AFFC-7020-4800-9D44-D76630A21664}"/>
              </a:ext>
            </a:extLst>
          </p:cNvPr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85565" y="4381222"/>
            <a:ext cx="1533147" cy="1219202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9F0E2737-E57A-40A8-B8AB-BB32E0D841DE}"/>
              </a:ext>
            </a:extLst>
          </p:cNvPr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31049" y="4381222"/>
            <a:ext cx="1533147" cy="1219202"/>
          </a:xfrm>
          <a:prstGeom prst="rect">
            <a:avLst/>
          </a:prstGeom>
        </p:spPr>
      </p:pic>
      <p:sp>
        <p:nvSpPr>
          <p:cNvPr id="45" name="INCORRECT ANSWERS">
            <a:extLst>
              <a:ext uri="{FF2B5EF4-FFF2-40B4-BE49-F238E27FC236}">
                <a16:creationId xmlns:a16="http://schemas.microsoft.com/office/drawing/2014/main" id="{457C8B4C-CAA1-4B45-BFF2-33BFF968621D}"/>
              </a:ext>
            </a:extLst>
          </p:cNvPr>
          <p:cNvSpPr/>
          <p:nvPr/>
        </p:nvSpPr>
        <p:spPr>
          <a:xfrm>
            <a:off x="935370" y="4381222"/>
            <a:ext cx="7114035" cy="1219202"/>
          </a:xfrm>
          <a:prstGeom prst="rect">
            <a:avLst/>
          </a:prstGeom>
          <a:solidFill>
            <a:schemeClr val="bg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CORRECT ANSWER">
            <a:extLst>
              <a:ext uri="{FF2B5EF4-FFF2-40B4-BE49-F238E27FC236}">
                <a16:creationId xmlns:a16="http://schemas.microsoft.com/office/drawing/2014/main" id="{17766378-7FA1-48AD-90AA-481942056BCA}"/>
              </a:ext>
            </a:extLst>
          </p:cNvPr>
          <p:cNvSpPr/>
          <p:nvPr/>
        </p:nvSpPr>
        <p:spPr>
          <a:xfrm>
            <a:off x="6313609" y="4245797"/>
            <a:ext cx="1463779" cy="1496096"/>
          </a:xfrm>
          <a:prstGeom prst="rect">
            <a:avLst/>
          </a:prstGeom>
          <a:solidFill>
            <a:schemeClr val="bg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44" name="WRONG POPUP">
            <a:extLst>
              <a:ext uri="{FF2B5EF4-FFF2-40B4-BE49-F238E27FC236}">
                <a16:creationId xmlns:a16="http://schemas.microsoft.com/office/drawing/2014/main" id="{E834BA0A-7656-4AE2-A944-EC988D198DD6}"/>
              </a:ext>
            </a:extLst>
          </p:cNvPr>
          <p:cNvGrpSpPr/>
          <p:nvPr/>
        </p:nvGrpSpPr>
        <p:grpSpPr>
          <a:xfrm>
            <a:off x="672617" y="4244174"/>
            <a:ext cx="7730457" cy="1466285"/>
            <a:chOff x="672617" y="4247083"/>
            <a:chExt cx="7730457" cy="1466285"/>
          </a:xfrm>
        </p:grpSpPr>
        <p:sp>
          <p:nvSpPr>
            <p:cNvPr id="37" name="Rounded Rectangle 3">
              <a:extLst>
                <a:ext uri="{FF2B5EF4-FFF2-40B4-BE49-F238E27FC236}">
                  <a16:creationId xmlns:a16="http://schemas.microsoft.com/office/drawing/2014/main" id="{67EEA97C-9F4A-49D9-96D1-E298BAAE3F84}"/>
                </a:ext>
              </a:extLst>
            </p:cNvPr>
            <p:cNvSpPr/>
            <p:nvPr/>
          </p:nvSpPr>
          <p:spPr bwMode="auto">
            <a:xfrm>
              <a:off x="672617" y="4247083"/>
              <a:ext cx="7730457" cy="1466285"/>
            </a:xfrm>
            <a:prstGeom prst="roundRect">
              <a:avLst>
                <a:gd name="adj" fmla="val 14877"/>
              </a:avLst>
            </a:prstGeom>
            <a:solidFill>
              <a:schemeClr val="tx1">
                <a:lumMod val="90000"/>
                <a:lumOff val="10000"/>
                <a:alpha val="94000"/>
              </a:schemeClr>
            </a:solidFill>
            <a:ln w="25400" cap="rnd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sz="1350" dirty="0">
                  <a:latin typeface="Twinkl" pitchFamily="50" charset="0"/>
                </a:rPr>
                <a:t> </a:t>
              </a:r>
            </a:p>
          </p:txBody>
        </p:sp>
        <p:sp>
          <p:nvSpPr>
            <p:cNvPr id="38" name="Oval 37">
              <a:extLst>
                <a:ext uri="{FF2B5EF4-FFF2-40B4-BE49-F238E27FC236}">
                  <a16:creationId xmlns:a16="http://schemas.microsoft.com/office/drawing/2014/main" id="{52F3B2A5-DD1D-4BCA-BCFA-9D9DBDF245F2}"/>
                </a:ext>
              </a:extLst>
            </p:cNvPr>
            <p:cNvSpPr/>
            <p:nvPr/>
          </p:nvSpPr>
          <p:spPr>
            <a:xfrm>
              <a:off x="2060563" y="4363376"/>
              <a:ext cx="1196502" cy="119650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9" name="TextBox 38">
              <a:extLst>
                <a:ext uri="{FF2B5EF4-FFF2-40B4-BE49-F238E27FC236}">
                  <a16:creationId xmlns:a16="http://schemas.microsoft.com/office/drawing/2014/main" id="{461A58B9-5A91-40ED-A6AB-F77C4BB07288}"/>
                </a:ext>
              </a:extLst>
            </p:cNvPr>
            <p:cNvSpPr txBox="1"/>
            <p:nvPr/>
          </p:nvSpPr>
          <p:spPr>
            <a:xfrm>
              <a:off x="3352635" y="4737370"/>
              <a:ext cx="3670365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400" b="1" dirty="0">
                  <a:solidFill>
                    <a:schemeClr val="bg1"/>
                  </a:solidFill>
                </a:rPr>
                <a:t>Incorrect. Try again!</a:t>
              </a:r>
            </a:p>
          </p:txBody>
        </p:sp>
        <p:pic>
          <p:nvPicPr>
            <p:cNvPr id="41" name="Picture 40">
              <a:extLst>
                <a:ext uri="{FF2B5EF4-FFF2-40B4-BE49-F238E27FC236}">
                  <a16:creationId xmlns:a16="http://schemas.microsoft.com/office/drawing/2014/main" id="{5CF28335-48DD-4921-AB45-96C218CD8E4D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9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58442"/>
            <a:stretch/>
          </p:blipFill>
          <p:spPr>
            <a:xfrm>
              <a:off x="2216609" y="4247083"/>
              <a:ext cx="1113239" cy="679862"/>
            </a:xfrm>
            <a:prstGeom prst="rect">
              <a:avLst/>
            </a:prstGeom>
          </p:spPr>
        </p:pic>
        <p:pic>
          <p:nvPicPr>
            <p:cNvPr id="43" name="Picture 42">
              <a:extLst>
                <a:ext uri="{FF2B5EF4-FFF2-40B4-BE49-F238E27FC236}">
                  <a16:creationId xmlns:a16="http://schemas.microsoft.com/office/drawing/2014/main" id="{8DB411F6-A22F-4F78-9A7C-B173710EA4B7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t="7109" r="6538" b="19752"/>
            <a:stretch>
              <a:fillRect/>
            </a:stretch>
          </p:blipFill>
          <p:spPr>
            <a:xfrm>
              <a:off x="2216609" y="4363376"/>
              <a:ext cx="1040456" cy="1196502"/>
            </a:xfrm>
            <a:custGeom>
              <a:avLst/>
              <a:gdLst>
                <a:gd name="connsiteX0" fmla="*/ 442205 w 1040456"/>
                <a:gd name="connsiteY0" fmla="*/ 0 h 1196502"/>
                <a:gd name="connsiteX1" fmla="*/ 1040456 w 1040456"/>
                <a:gd name="connsiteY1" fmla="*/ 598251 h 1196502"/>
                <a:gd name="connsiteX2" fmla="*/ 442205 w 1040456"/>
                <a:gd name="connsiteY2" fmla="*/ 1196502 h 1196502"/>
                <a:gd name="connsiteX3" fmla="*/ 19178 w 1040456"/>
                <a:gd name="connsiteY3" fmla="*/ 1021279 h 1196502"/>
                <a:gd name="connsiteX4" fmla="*/ 0 w 1040456"/>
                <a:gd name="connsiteY4" fmla="*/ 998035 h 1196502"/>
                <a:gd name="connsiteX5" fmla="*/ 0 w 1040456"/>
                <a:gd name="connsiteY5" fmla="*/ 198467 h 1196502"/>
                <a:gd name="connsiteX6" fmla="*/ 19178 w 1040456"/>
                <a:gd name="connsiteY6" fmla="*/ 175224 h 1196502"/>
                <a:gd name="connsiteX7" fmla="*/ 442205 w 1040456"/>
                <a:gd name="connsiteY7" fmla="*/ 0 h 11965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040456" h="1196502">
                  <a:moveTo>
                    <a:pt x="442205" y="0"/>
                  </a:moveTo>
                  <a:cubicBezTo>
                    <a:pt x="772610" y="0"/>
                    <a:pt x="1040456" y="267846"/>
                    <a:pt x="1040456" y="598251"/>
                  </a:cubicBezTo>
                  <a:cubicBezTo>
                    <a:pt x="1040456" y="928656"/>
                    <a:pt x="772610" y="1196502"/>
                    <a:pt x="442205" y="1196502"/>
                  </a:cubicBezTo>
                  <a:cubicBezTo>
                    <a:pt x="277003" y="1196502"/>
                    <a:pt x="127440" y="1129541"/>
                    <a:pt x="19178" y="1021279"/>
                  </a:cubicBezTo>
                  <a:lnTo>
                    <a:pt x="0" y="998035"/>
                  </a:lnTo>
                  <a:lnTo>
                    <a:pt x="0" y="198467"/>
                  </a:lnTo>
                  <a:lnTo>
                    <a:pt x="19178" y="175224"/>
                  </a:lnTo>
                  <a:cubicBezTo>
                    <a:pt x="127440" y="66962"/>
                    <a:pt x="277003" y="0"/>
                    <a:pt x="442205" y="0"/>
                  </a:cubicBezTo>
                  <a:close/>
                </a:path>
              </a:pathLst>
            </a:custGeom>
          </p:spPr>
        </p:pic>
      </p:grpSp>
      <p:grpSp>
        <p:nvGrpSpPr>
          <p:cNvPr id="67" name="Group 66">
            <a:extLst>
              <a:ext uri="{FF2B5EF4-FFF2-40B4-BE49-F238E27FC236}">
                <a16:creationId xmlns:a16="http://schemas.microsoft.com/office/drawing/2014/main" id="{7E1305F8-F808-4CFE-A832-4A62182AC5FF}"/>
              </a:ext>
            </a:extLst>
          </p:cNvPr>
          <p:cNvGrpSpPr/>
          <p:nvPr/>
        </p:nvGrpSpPr>
        <p:grpSpPr>
          <a:xfrm>
            <a:off x="675390" y="4222015"/>
            <a:ext cx="7730457" cy="1466285"/>
            <a:chOff x="675390" y="4222015"/>
            <a:chExt cx="7730457" cy="1466285"/>
          </a:xfrm>
        </p:grpSpPr>
        <p:sp>
          <p:nvSpPr>
            <p:cNvPr id="68" name="Rounded Rectangle 3">
              <a:extLst>
                <a:ext uri="{FF2B5EF4-FFF2-40B4-BE49-F238E27FC236}">
                  <a16:creationId xmlns:a16="http://schemas.microsoft.com/office/drawing/2014/main" id="{590181C0-56DC-46F8-B7CA-CD9F29E95974}"/>
                </a:ext>
              </a:extLst>
            </p:cNvPr>
            <p:cNvSpPr/>
            <p:nvPr/>
          </p:nvSpPr>
          <p:spPr bwMode="auto">
            <a:xfrm>
              <a:off x="675390" y="4222015"/>
              <a:ext cx="7730457" cy="1466285"/>
            </a:xfrm>
            <a:prstGeom prst="roundRect">
              <a:avLst>
                <a:gd name="adj" fmla="val 14877"/>
              </a:avLst>
            </a:prstGeom>
            <a:solidFill>
              <a:schemeClr val="tx1">
                <a:lumMod val="90000"/>
                <a:lumOff val="10000"/>
                <a:alpha val="94000"/>
              </a:schemeClr>
            </a:solidFill>
            <a:ln w="25400" cap="rnd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sz="1350" dirty="0">
                  <a:latin typeface="Twinkl" pitchFamily="50" charset="0"/>
                </a:rPr>
                <a:t> </a:t>
              </a:r>
            </a:p>
          </p:txBody>
        </p:sp>
        <p:sp>
          <p:nvSpPr>
            <p:cNvPr id="69" name="Oval 68">
              <a:extLst>
                <a:ext uri="{FF2B5EF4-FFF2-40B4-BE49-F238E27FC236}">
                  <a16:creationId xmlns:a16="http://schemas.microsoft.com/office/drawing/2014/main" id="{4E55FD51-3127-40E7-8495-9DF9B1CD9A16}"/>
                </a:ext>
              </a:extLst>
            </p:cNvPr>
            <p:cNvSpPr/>
            <p:nvPr/>
          </p:nvSpPr>
          <p:spPr>
            <a:xfrm>
              <a:off x="2063336" y="4338308"/>
              <a:ext cx="1196502" cy="119650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0" name="TextBox 69">
              <a:extLst>
                <a:ext uri="{FF2B5EF4-FFF2-40B4-BE49-F238E27FC236}">
                  <a16:creationId xmlns:a16="http://schemas.microsoft.com/office/drawing/2014/main" id="{6385D36E-14D8-4817-8C85-FACF3A6765F6}"/>
                </a:ext>
              </a:extLst>
            </p:cNvPr>
            <p:cNvSpPr txBox="1"/>
            <p:nvPr/>
          </p:nvSpPr>
          <p:spPr>
            <a:xfrm>
              <a:off x="3355408" y="4712302"/>
              <a:ext cx="3670365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400" b="1" dirty="0">
                  <a:solidFill>
                    <a:schemeClr val="bg1"/>
                  </a:solidFill>
                </a:rPr>
                <a:t>Correct! Well done!</a:t>
              </a:r>
            </a:p>
          </p:txBody>
        </p:sp>
        <p:pic>
          <p:nvPicPr>
            <p:cNvPr id="71" name="Picture 70">
              <a:extLst>
                <a:ext uri="{FF2B5EF4-FFF2-40B4-BE49-F238E27FC236}">
                  <a16:creationId xmlns:a16="http://schemas.microsoft.com/office/drawing/2014/main" id="{6B78EF24-3B88-458D-8BB8-9B94549D9C6A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r="9190" b="25117"/>
            <a:stretch>
              <a:fillRect/>
            </a:stretch>
          </p:blipFill>
          <p:spPr>
            <a:xfrm>
              <a:off x="2063336" y="4448897"/>
              <a:ext cx="1196502" cy="1085913"/>
            </a:xfrm>
            <a:custGeom>
              <a:avLst/>
              <a:gdLst>
                <a:gd name="connsiteX0" fmla="*/ 253562 w 1196502"/>
                <a:gd name="connsiteY0" fmla="*/ 0 h 1085913"/>
                <a:gd name="connsiteX1" fmla="*/ 942941 w 1196502"/>
                <a:gd name="connsiteY1" fmla="*/ 0 h 1085913"/>
                <a:gd name="connsiteX2" fmla="*/ 1021278 w 1196502"/>
                <a:gd name="connsiteY2" fmla="*/ 64635 h 1085913"/>
                <a:gd name="connsiteX3" fmla="*/ 1196502 w 1196502"/>
                <a:gd name="connsiteY3" fmla="*/ 487662 h 1085913"/>
                <a:gd name="connsiteX4" fmla="*/ 598251 w 1196502"/>
                <a:gd name="connsiteY4" fmla="*/ 1085913 h 1085913"/>
                <a:gd name="connsiteX5" fmla="*/ 0 w 1196502"/>
                <a:gd name="connsiteY5" fmla="*/ 487662 h 1085913"/>
                <a:gd name="connsiteX6" fmla="*/ 175224 w 1196502"/>
                <a:gd name="connsiteY6" fmla="*/ 64635 h 10859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196502" h="1085913">
                  <a:moveTo>
                    <a:pt x="253562" y="0"/>
                  </a:moveTo>
                  <a:lnTo>
                    <a:pt x="942941" y="0"/>
                  </a:lnTo>
                  <a:lnTo>
                    <a:pt x="1021278" y="64635"/>
                  </a:lnTo>
                  <a:cubicBezTo>
                    <a:pt x="1129541" y="172897"/>
                    <a:pt x="1196502" y="322460"/>
                    <a:pt x="1196502" y="487662"/>
                  </a:cubicBezTo>
                  <a:cubicBezTo>
                    <a:pt x="1196502" y="818067"/>
                    <a:pt x="928656" y="1085913"/>
                    <a:pt x="598251" y="1085913"/>
                  </a:cubicBezTo>
                  <a:cubicBezTo>
                    <a:pt x="267846" y="1085913"/>
                    <a:pt x="0" y="818067"/>
                    <a:pt x="0" y="487662"/>
                  </a:cubicBezTo>
                  <a:cubicBezTo>
                    <a:pt x="0" y="322460"/>
                    <a:pt x="66962" y="172897"/>
                    <a:pt x="175224" y="64635"/>
                  </a:cubicBezTo>
                  <a:close/>
                </a:path>
              </a:pathLst>
            </a:custGeom>
          </p:spPr>
        </p:pic>
        <p:sp>
          <p:nvSpPr>
            <p:cNvPr id="72" name="Rectangle: Rounded Corners 71">
              <a:hlinkClick r:id="" action="ppaction://hlinkshowjump?jump=nextslide"/>
              <a:extLst>
                <a:ext uri="{FF2B5EF4-FFF2-40B4-BE49-F238E27FC236}">
                  <a16:creationId xmlns:a16="http://schemas.microsoft.com/office/drawing/2014/main" id="{AFB20430-D7C5-48D3-AA98-424C8C5A2C01}"/>
                </a:ext>
              </a:extLst>
            </p:cNvPr>
            <p:cNvSpPr/>
            <p:nvPr/>
          </p:nvSpPr>
          <p:spPr>
            <a:xfrm>
              <a:off x="6698751" y="4572000"/>
              <a:ext cx="1376737" cy="729465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400" b="1" dirty="0">
                  <a:solidFill>
                    <a:schemeClr val="tx1"/>
                  </a:solidFill>
                </a:rPr>
                <a:t>Next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480489118"/>
      </p:ext>
    </p:extLst>
  </p:cSld>
  <p:clrMapOvr>
    <a:masterClrMapping/>
  </p:clrMapOvr>
  <p:transition spd="slow" advClick="0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accel="32000" decel="66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6" presetClass="entr" presetSubtype="16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6" presetClass="entr" presetSubtype="16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6" presetClass="entr" presetSubtype="16" fill="hold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6" presetClass="entr" presetSubtype="16" fill="hold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300"/>
                            </p:stCondLst>
                            <p:childTnLst>
                              <p:par>
                                <p:cTn id="29" presetID="35" presetClass="pat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1.85185E-6 L -1.78108 1.85185E-6 " pathEditMode="relative" rAng="0" ptsTypes="AA">
                                      <p:cBhvr>
                                        <p:cTn id="30" dur="40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9063" y="0"/>
                                    </p:animMotion>
                                  </p:childTnLst>
                                </p:cTn>
                              </p:par>
                              <p:par>
                                <p:cTn id="31" presetID="42" presetClass="path" presetSubtype="0" repeatCount="indefinite" accel="30000" decel="7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1.48148E-6 L -3.61111E-6 0.04699 " pathEditMode="relative" rAng="0" ptsTypes="AA">
                                      <p:cBhvr>
                                        <p:cTn id="3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233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" presetClass="exit" presetSubtype="2" accel="34000" decel="66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6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C000"/>
                                      </p:to>
                                    </p:animClr>
                                    <p:animClr clrSpc="rgb" dir="cw">
                                      <p:cBhvr>
                                        <p:cTn id="57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C000"/>
                                      </p:to>
                                    </p:animClr>
                                    <p:set>
                                      <p:cBhvr>
                                        <p:cTn id="5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9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3000"/>
                            </p:stCondLst>
                            <p:childTnLst>
                              <p:par>
                                <p:cTn id="61" presetID="64" presetClass="path" presetSubtype="0" accel="16000" decel="84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2.96296E-6 L -2.77778E-7 -0.74908 " pathEditMode="relative" rAng="0" ptsTypes="AA">
                                      <p:cBhvr>
                                        <p:cTn id="62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37454"/>
                                    </p:animMotion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</p:childTnLst>
        </p:cTn>
      </p:par>
    </p:tnLst>
    <p:bldLst>
      <p:bldP spid="52" grpId="0" animBg="1"/>
      <p:bldP spid="19" grpId="0" animBg="1"/>
      <p:bldP spid="24" grpId="0" animBg="1"/>
      <p:bldP spid="24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" name="Group 21">
            <a:extLst>
              <a:ext uri="{FF2B5EF4-FFF2-40B4-BE49-F238E27FC236}">
                <a16:creationId xmlns:a16="http://schemas.microsoft.com/office/drawing/2014/main" id="{B4F7A65A-04A6-4BCC-A781-C8DB3811EF62}"/>
              </a:ext>
            </a:extLst>
          </p:cNvPr>
          <p:cNvGrpSpPr/>
          <p:nvPr/>
        </p:nvGrpSpPr>
        <p:grpSpPr>
          <a:xfrm>
            <a:off x="457197" y="360725"/>
            <a:ext cx="24483888" cy="5770979"/>
            <a:chOff x="387087" y="360725"/>
            <a:chExt cx="24483888" cy="5770979"/>
          </a:xfrm>
        </p:grpSpPr>
        <p:pic>
          <p:nvPicPr>
            <p:cNvPr id="18" name="Picture 17">
              <a:extLst>
                <a:ext uri="{FF2B5EF4-FFF2-40B4-BE49-F238E27FC236}">
                  <a16:creationId xmlns:a16="http://schemas.microsoft.com/office/drawing/2014/main" id="{648CC093-C5BE-48AC-8A44-6D63A083A9F4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87087" y="360725"/>
              <a:ext cx="8161296" cy="5770979"/>
            </a:xfrm>
            <a:prstGeom prst="rect">
              <a:avLst/>
            </a:prstGeom>
          </p:spPr>
        </p:pic>
        <p:pic>
          <p:nvPicPr>
            <p:cNvPr id="20" name="Picture 19">
              <a:extLst>
                <a:ext uri="{FF2B5EF4-FFF2-40B4-BE49-F238E27FC236}">
                  <a16:creationId xmlns:a16="http://schemas.microsoft.com/office/drawing/2014/main" id="{32A1961A-313E-469A-9778-B330A013491D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flipH="1">
              <a:off x="8548383" y="360725"/>
              <a:ext cx="8161296" cy="5770979"/>
            </a:xfrm>
            <a:prstGeom prst="rect">
              <a:avLst/>
            </a:prstGeom>
          </p:spPr>
        </p:pic>
        <p:pic>
          <p:nvPicPr>
            <p:cNvPr id="21" name="Picture 20">
              <a:extLst>
                <a:ext uri="{FF2B5EF4-FFF2-40B4-BE49-F238E27FC236}">
                  <a16:creationId xmlns:a16="http://schemas.microsoft.com/office/drawing/2014/main" id="{6E45841A-A682-4B60-9E4C-CDFE1C9D6EF0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6709679" y="360725"/>
              <a:ext cx="8161296" cy="5770979"/>
            </a:xfrm>
            <a:prstGeom prst="rect">
              <a:avLst/>
            </a:prstGeom>
          </p:spPr>
        </p:pic>
      </p:grpSp>
      <p:pic>
        <p:nvPicPr>
          <p:cNvPr id="13" name="Picture 12">
            <a:extLst>
              <a:ext uri="{FF2B5EF4-FFF2-40B4-BE49-F238E27FC236}">
                <a16:creationId xmlns:a16="http://schemas.microsoft.com/office/drawing/2014/main" id="{6EA1855D-7101-4CFA-9E0E-D400D4FB060B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963955" y="2441330"/>
            <a:ext cx="2992229" cy="1116239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AB853030-AD1E-4918-90A9-D9FF00D191AB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custGeom>
            <a:avLst/>
            <a:gdLst>
              <a:gd name="connsiteX0" fmla="*/ 607404 w 9144000"/>
              <a:gd name="connsiteY0" fmla="*/ 438151 h 6858000"/>
              <a:gd name="connsiteX1" fmla="*/ 457197 w 9144000"/>
              <a:gd name="connsiteY1" fmla="*/ 588358 h 6858000"/>
              <a:gd name="connsiteX2" fmla="*/ 457197 w 9144000"/>
              <a:gd name="connsiteY2" fmla="*/ 5958287 h 6858000"/>
              <a:gd name="connsiteX3" fmla="*/ 607404 w 9144000"/>
              <a:gd name="connsiteY3" fmla="*/ 6108494 h 6858000"/>
              <a:gd name="connsiteX4" fmla="*/ 8527065 w 9144000"/>
              <a:gd name="connsiteY4" fmla="*/ 6108494 h 6858000"/>
              <a:gd name="connsiteX5" fmla="*/ 8677272 w 9144000"/>
              <a:gd name="connsiteY5" fmla="*/ 5958287 h 6858000"/>
              <a:gd name="connsiteX6" fmla="*/ 8677272 w 9144000"/>
              <a:gd name="connsiteY6" fmla="*/ 588358 h 6858000"/>
              <a:gd name="connsiteX7" fmla="*/ 8527065 w 9144000"/>
              <a:gd name="connsiteY7" fmla="*/ 438151 h 6858000"/>
              <a:gd name="connsiteX8" fmla="*/ 0 w 9144000"/>
              <a:gd name="connsiteY8" fmla="*/ 0 h 6858000"/>
              <a:gd name="connsiteX9" fmla="*/ 9144000 w 9144000"/>
              <a:gd name="connsiteY9" fmla="*/ 0 h 6858000"/>
              <a:gd name="connsiteX10" fmla="*/ 9144000 w 9144000"/>
              <a:gd name="connsiteY10" fmla="*/ 6858000 h 6858000"/>
              <a:gd name="connsiteX11" fmla="*/ 0 w 9144000"/>
              <a:gd name="connsiteY11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9144000" h="6858000">
                <a:moveTo>
                  <a:pt x="607404" y="438151"/>
                </a:moveTo>
                <a:cubicBezTo>
                  <a:pt x="524447" y="438151"/>
                  <a:pt x="457197" y="505401"/>
                  <a:pt x="457197" y="588358"/>
                </a:cubicBezTo>
                <a:lnTo>
                  <a:pt x="457197" y="5958287"/>
                </a:lnTo>
                <a:cubicBezTo>
                  <a:pt x="457197" y="6041244"/>
                  <a:pt x="524447" y="6108494"/>
                  <a:pt x="607404" y="6108494"/>
                </a:cubicBezTo>
                <a:lnTo>
                  <a:pt x="8527065" y="6108494"/>
                </a:lnTo>
                <a:cubicBezTo>
                  <a:pt x="8610022" y="6108494"/>
                  <a:pt x="8677272" y="6041244"/>
                  <a:pt x="8677272" y="5958287"/>
                </a:cubicBezTo>
                <a:lnTo>
                  <a:pt x="8677272" y="588358"/>
                </a:lnTo>
                <a:cubicBezTo>
                  <a:pt x="8677272" y="505401"/>
                  <a:pt x="8610022" y="438151"/>
                  <a:pt x="8527065" y="438151"/>
                </a:cubicBezTo>
                <a:close/>
                <a:moveTo>
                  <a:pt x="0" y="0"/>
                </a:moveTo>
                <a:lnTo>
                  <a:pt x="9144000" y="0"/>
                </a:lnTo>
                <a:lnTo>
                  <a:pt x="9144000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CE55025D-32EE-445E-B69A-6D8B03CB28B2}"/>
              </a:ext>
            </a:extLst>
          </p:cNvPr>
          <p:cNvSpPr/>
          <p:nvPr/>
        </p:nvSpPr>
        <p:spPr>
          <a:xfrm>
            <a:off x="213736" y="6419849"/>
            <a:ext cx="4005746" cy="438151"/>
          </a:xfrm>
          <a:custGeom>
            <a:avLst/>
            <a:gdLst>
              <a:gd name="connsiteX0" fmla="*/ 109059 w 4005746"/>
              <a:gd name="connsiteY0" fmla="*/ 0 h 314587"/>
              <a:gd name="connsiteX1" fmla="*/ 3896687 w 4005746"/>
              <a:gd name="connsiteY1" fmla="*/ 0 h 314587"/>
              <a:gd name="connsiteX2" fmla="*/ 4005746 w 4005746"/>
              <a:gd name="connsiteY2" fmla="*/ 109059 h 314587"/>
              <a:gd name="connsiteX3" fmla="*/ 4005746 w 4005746"/>
              <a:gd name="connsiteY3" fmla="*/ 314587 h 314587"/>
              <a:gd name="connsiteX4" fmla="*/ 0 w 4005746"/>
              <a:gd name="connsiteY4" fmla="*/ 314587 h 314587"/>
              <a:gd name="connsiteX5" fmla="*/ 0 w 4005746"/>
              <a:gd name="connsiteY5" fmla="*/ 109059 h 314587"/>
              <a:gd name="connsiteX6" fmla="*/ 109059 w 4005746"/>
              <a:gd name="connsiteY6" fmla="*/ 0 h 3145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005746" h="314587">
                <a:moveTo>
                  <a:pt x="109059" y="0"/>
                </a:moveTo>
                <a:lnTo>
                  <a:pt x="3896687" y="0"/>
                </a:lnTo>
                <a:cubicBezTo>
                  <a:pt x="3956919" y="0"/>
                  <a:pt x="4005746" y="48827"/>
                  <a:pt x="4005746" y="109059"/>
                </a:cubicBezTo>
                <a:lnTo>
                  <a:pt x="4005746" y="314587"/>
                </a:lnTo>
                <a:lnTo>
                  <a:pt x="0" y="314587"/>
                </a:lnTo>
                <a:lnTo>
                  <a:pt x="0" y="109059"/>
                </a:lnTo>
                <a:cubicBezTo>
                  <a:pt x="0" y="48827"/>
                  <a:pt x="48827" y="0"/>
                  <a:pt x="109059" y="0"/>
                </a:cubicBezTo>
                <a:close/>
              </a:path>
            </a:pathLst>
          </a:cu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47" name="Star: 5 Points 46">
            <a:extLst>
              <a:ext uri="{FF2B5EF4-FFF2-40B4-BE49-F238E27FC236}">
                <a16:creationId xmlns:a16="http://schemas.microsoft.com/office/drawing/2014/main" id="{91C53E26-634D-4B88-8A19-5F577DA3E904}"/>
              </a:ext>
            </a:extLst>
          </p:cNvPr>
          <p:cNvSpPr/>
          <p:nvPr/>
        </p:nvSpPr>
        <p:spPr>
          <a:xfrm>
            <a:off x="370875" y="6478407"/>
            <a:ext cx="321034" cy="321034"/>
          </a:xfrm>
          <a:prstGeom prst="star5">
            <a:avLst>
              <a:gd name="adj" fmla="val 30440"/>
              <a:gd name="hf" fmla="val 105146"/>
              <a:gd name="vf" fmla="val 11055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Star: 5 Points 47">
            <a:extLst>
              <a:ext uri="{FF2B5EF4-FFF2-40B4-BE49-F238E27FC236}">
                <a16:creationId xmlns:a16="http://schemas.microsoft.com/office/drawing/2014/main" id="{988B13B5-C1A4-4471-997A-8E1190F6ABC5}"/>
              </a:ext>
            </a:extLst>
          </p:cNvPr>
          <p:cNvSpPr/>
          <p:nvPr/>
        </p:nvSpPr>
        <p:spPr>
          <a:xfrm>
            <a:off x="758717" y="6478407"/>
            <a:ext cx="321034" cy="321034"/>
          </a:xfrm>
          <a:prstGeom prst="star5">
            <a:avLst>
              <a:gd name="adj" fmla="val 30440"/>
              <a:gd name="hf" fmla="val 105146"/>
              <a:gd name="vf" fmla="val 11055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Star: 5 Points 48">
            <a:extLst>
              <a:ext uri="{FF2B5EF4-FFF2-40B4-BE49-F238E27FC236}">
                <a16:creationId xmlns:a16="http://schemas.microsoft.com/office/drawing/2014/main" id="{514F4AE1-FA08-4D70-AD16-BE152DBE178E}"/>
              </a:ext>
            </a:extLst>
          </p:cNvPr>
          <p:cNvSpPr/>
          <p:nvPr/>
        </p:nvSpPr>
        <p:spPr>
          <a:xfrm>
            <a:off x="1138605" y="6480233"/>
            <a:ext cx="321034" cy="321034"/>
          </a:xfrm>
          <a:prstGeom prst="star5">
            <a:avLst>
              <a:gd name="adj" fmla="val 30440"/>
              <a:gd name="hf" fmla="val 105146"/>
              <a:gd name="vf" fmla="val 11055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Star: 5 Points 49">
            <a:extLst>
              <a:ext uri="{FF2B5EF4-FFF2-40B4-BE49-F238E27FC236}">
                <a16:creationId xmlns:a16="http://schemas.microsoft.com/office/drawing/2014/main" id="{EC0A2017-57F5-4896-B49F-EE256BE90B75}"/>
              </a:ext>
            </a:extLst>
          </p:cNvPr>
          <p:cNvSpPr/>
          <p:nvPr/>
        </p:nvSpPr>
        <p:spPr>
          <a:xfrm>
            <a:off x="1526447" y="6480233"/>
            <a:ext cx="321034" cy="321034"/>
          </a:xfrm>
          <a:prstGeom prst="star5">
            <a:avLst>
              <a:gd name="adj" fmla="val 30440"/>
              <a:gd name="hf" fmla="val 105146"/>
              <a:gd name="vf" fmla="val 11055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Star: 5 Points 50">
            <a:extLst>
              <a:ext uri="{FF2B5EF4-FFF2-40B4-BE49-F238E27FC236}">
                <a16:creationId xmlns:a16="http://schemas.microsoft.com/office/drawing/2014/main" id="{B3428899-F2E1-44FB-9ADC-3CF31809D813}"/>
              </a:ext>
            </a:extLst>
          </p:cNvPr>
          <p:cNvSpPr/>
          <p:nvPr/>
        </p:nvSpPr>
        <p:spPr>
          <a:xfrm>
            <a:off x="1892799" y="6482633"/>
            <a:ext cx="321034" cy="321034"/>
          </a:xfrm>
          <a:prstGeom prst="star5">
            <a:avLst>
              <a:gd name="adj" fmla="val 30440"/>
              <a:gd name="hf" fmla="val 105146"/>
              <a:gd name="vf" fmla="val 11055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Star: 5 Points 51">
            <a:extLst>
              <a:ext uri="{FF2B5EF4-FFF2-40B4-BE49-F238E27FC236}">
                <a16:creationId xmlns:a16="http://schemas.microsoft.com/office/drawing/2014/main" id="{CD4C5E15-5592-421F-AD3D-744A55257925}"/>
              </a:ext>
            </a:extLst>
          </p:cNvPr>
          <p:cNvSpPr/>
          <p:nvPr/>
        </p:nvSpPr>
        <p:spPr>
          <a:xfrm>
            <a:off x="2280641" y="6482633"/>
            <a:ext cx="321034" cy="321034"/>
          </a:xfrm>
          <a:prstGeom prst="star5">
            <a:avLst>
              <a:gd name="adj" fmla="val 30440"/>
              <a:gd name="hf" fmla="val 105146"/>
              <a:gd name="vf" fmla="val 11055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Star: 5 Points 52">
            <a:extLst>
              <a:ext uri="{FF2B5EF4-FFF2-40B4-BE49-F238E27FC236}">
                <a16:creationId xmlns:a16="http://schemas.microsoft.com/office/drawing/2014/main" id="{088AC423-CC6F-43C9-A203-FEFC73C3EBDC}"/>
              </a:ext>
            </a:extLst>
          </p:cNvPr>
          <p:cNvSpPr/>
          <p:nvPr/>
        </p:nvSpPr>
        <p:spPr>
          <a:xfrm>
            <a:off x="2660529" y="6484459"/>
            <a:ext cx="321034" cy="321034"/>
          </a:xfrm>
          <a:prstGeom prst="star5">
            <a:avLst>
              <a:gd name="adj" fmla="val 30440"/>
              <a:gd name="hf" fmla="val 105146"/>
              <a:gd name="vf" fmla="val 110557"/>
            </a:avLst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Star: 5 Points 53">
            <a:extLst>
              <a:ext uri="{FF2B5EF4-FFF2-40B4-BE49-F238E27FC236}">
                <a16:creationId xmlns:a16="http://schemas.microsoft.com/office/drawing/2014/main" id="{EF360F19-CAEE-4220-AC6E-50C5CE90A770}"/>
              </a:ext>
            </a:extLst>
          </p:cNvPr>
          <p:cNvSpPr/>
          <p:nvPr/>
        </p:nvSpPr>
        <p:spPr>
          <a:xfrm>
            <a:off x="3048371" y="6484459"/>
            <a:ext cx="321034" cy="321034"/>
          </a:xfrm>
          <a:prstGeom prst="star5">
            <a:avLst>
              <a:gd name="adj" fmla="val 30440"/>
              <a:gd name="hf" fmla="val 105146"/>
              <a:gd name="vf" fmla="val 110557"/>
            </a:avLst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Star: 5 Points 54">
            <a:extLst>
              <a:ext uri="{FF2B5EF4-FFF2-40B4-BE49-F238E27FC236}">
                <a16:creationId xmlns:a16="http://schemas.microsoft.com/office/drawing/2014/main" id="{101E7ED3-252A-4BB3-BC2A-CF6866C0FA39}"/>
              </a:ext>
            </a:extLst>
          </p:cNvPr>
          <p:cNvSpPr/>
          <p:nvPr/>
        </p:nvSpPr>
        <p:spPr>
          <a:xfrm>
            <a:off x="3414723" y="6484943"/>
            <a:ext cx="321034" cy="321034"/>
          </a:xfrm>
          <a:prstGeom prst="star5">
            <a:avLst>
              <a:gd name="adj" fmla="val 30440"/>
              <a:gd name="hf" fmla="val 105146"/>
              <a:gd name="vf" fmla="val 110557"/>
            </a:avLst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Star: 5 Points 55">
            <a:extLst>
              <a:ext uri="{FF2B5EF4-FFF2-40B4-BE49-F238E27FC236}">
                <a16:creationId xmlns:a16="http://schemas.microsoft.com/office/drawing/2014/main" id="{268F7F5F-37DA-4307-9002-0F17A4216805}"/>
              </a:ext>
            </a:extLst>
          </p:cNvPr>
          <p:cNvSpPr/>
          <p:nvPr/>
        </p:nvSpPr>
        <p:spPr>
          <a:xfrm>
            <a:off x="3802565" y="6484943"/>
            <a:ext cx="321034" cy="321034"/>
          </a:xfrm>
          <a:prstGeom prst="star5">
            <a:avLst>
              <a:gd name="adj" fmla="val 30440"/>
              <a:gd name="hf" fmla="val 105146"/>
              <a:gd name="vf" fmla="val 110557"/>
            </a:avLst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ounded Rectangle 3">
            <a:extLst>
              <a:ext uri="{FF2B5EF4-FFF2-40B4-BE49-F238E27FC236}">
                <a16:creationId xmlns:a16="http://schemas.microsoft.com/office/drawing/2014/main" id="{6E943896-1D75-4B3C-A3E9-5C350385C0A6}"/>
              </a:ext>
            </a:extLst>
          </p:cNvPr>
          <p:cNvSpPr/>
          <p:nvPr/>
        </p:nvSpPr>
        <p:spPr bwMode="auto">
          <a:xfrm>
            <a:off x="706771" y="614320"/>
            <a:ext cx="7730457" cy="1466285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7" name="Freeform: Shape 6">
            <a:extLst>
              <a:ext uri="{FF2B5EF4-FFF2-40B4-BE49-F238E27FC236}">
                <a16:creationId xmlns:a16="http://schemas.microsoft.com/office/drawing/2014/main" id="{DCEDD9DF-563C-43ED-A5E4-283B44A0A410}"/>
              </a:ext>
            </a:extLst>
          </p:cNvPr>
          <p:cNvSpPr/>
          <p:nvPr/>
        </p:nvSpPr>
        <p:spPr bwMode="auto">
          <a:xfrm>
            <a:off x="706771" y="614320"/>
            <a:ext cx="7730457" cy="610473"/>
          </a:xfrm>
          <a:custGeom>
            <a:avLst/>
            <a:gdLst>
              <a:gd name="connsiteX0" fmla="*/ 48838 w 8220075"/>
              <a:gd name="connsiteY0" fmla="*/ 0 h 610473"/>
              <a:gd name="connsiteX1" fmla="*/ 8171237 w 8220075"/>
              <a:gd name="connsiteY1" fmla="*/ 0 h 610473"/>
              <a:gd name="connsiteX2" fmla="*/ 8220075 w 8220075"/>
              <a:gd name="connsiteY2" fmla="*/ 48838 h 610473"/>
              <a:gd name="connsiteX3" fmla="*/ 8220075 w 8220075"/>
              <a:gd name="connsiteY3" fmla="*/ 610473 h 610473"/>
              <a:gd name="connsiteX4" fmla="*/ 0 w 8220075"/>
              <a:gd name="connsiteY4" fmla="*/ 610473 h 610473"/>
              <a:gd name="connsiteX5" fmla="*/ 0 w 8220075"/>
              <a:gd name="connsiteY5" fmla="*/ 48838 h 610473"/>
              <a:gd name="connsiteX6" fmla="*/ 48838 w 8220075"/>
              <a:gd name="connsiteY6" fmla="*/ 0 h 6104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8220075" h="610473">
                <a:moveTo>
                  <a:pt x="48838" y="0"/>
                </a:moveTo>
                <a:lnTo>
                  <a:pt x="8171237" y="0"/>
                </a:lnTo>
                <a:cubicBezTo>
                  <a:pt x="8198209" y="0"/>
                  <a:pt x="8220075" y="21866"/>
                  <a:pt x="8220075" y="48838"/>
                </a:cubicBezTo>
                <a:lnTo>
                  <a:pt x="8220075" y="610473"/>
                </a:lnTo>
                <a:lnTo>
                  <a:pt x="0" y="610473"/>
                </a:lnTo>
                <a:lnTo>
                  <a:pt x="0" y="48838"/>
                </a:lnTo>
                <a:cubicBezTo>
                  <a:pt x="0" y="21866"/>
                  <a:pt x="21866" y="0"/>
                  <a:pt x="48838" y="0"/>
                </a:cubicBezTo>
                <a:close/>
              </a:path>
            </a:pathLst>
          </a:custGeom>
          <a:solidFill>
            <a:srgbClr val="18A0DB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 rtl="0">
              <a:spcBef>
                <a:spcPts val="0"/>
              </a:spcBef>
              <a:spcAft>
                <a:spcPts val="0"/>
              </a:spcAft>
            </a:pPr>
            <a:r>
              <a:rPr lang="en-GB" sz="1800" b="1" i="0" u="none" strike="noStrike" dirty="0">
                <a:solidFill>
                  <a:schemeClr val="bg1"/>
                </a:solidFill>
                <a:effectLst/>
              </a:rPr>
              <a:t>Which word class does the </a:t>
            </a:r>
            <a:r>
              <a:rPr lang="en-GB" sz="1800" b="1" i="0" u="none" strike="noStrike" dirty="0">
                <a:solidFill>
                  <a:srgbClr val="ACDDFC"/>
                </a:solidFill>
                <a:effectLst/>
              </a:rPr>
              <a:t>blue</a:t>
            </a:r>
            <a:r>
              <a:rPr lang="en-GB" sz="1800" b="1" i="0" u="none" strike="noStrike" dirty="0">
                <a:solidFill>
                  <a:schemeClr val="bg1"/>
                </a:solidFill>
                <a:effectLst/>
              </a:rPr>
              <a:t> word belong to?</a:t>
            </a:r>
            <a:endParaRPr lang="en-GB" sz="1350" b="1" dirty="0">
              <a:solidFill>
                <a:schemeClr val="bg1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EFC8F1C-D065-498B-99A5-1BB6553209CD}"/>
              </a:ext>
            </a:extLst>
          </p:cNvPr>
          <p:cNvSpPr txBox="1"/>
          <p:nvPr/>
        </p:nvSpPr>
        <p:spPr>
          <a:xfrm>
            <a:off x="846988" y="1381435"/>
            <a:ext cx="73817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Did you ask for a </a:t>
            </a:r>
            <a:r>
              <a:rPr lang="en-GB" sz="2800" b="1" dirty="0">
                <a:solidFill>
                  <a:srgbClr val="18A0DB"/>
                </a:solidFill>
              </a:rPr>
              <a:t>red</a:t>
            </a:r>
            <a:r>
              <a:rPr lang="en-GB" sz="2800" dirty="0"/>
              <a:t> bike for your birthday?</a:t>
            </a:r>
          </a:p>
        </p:txBody>
      </p:sp>
      <p:sp>
        <p:nvSpPr>
          <p:cNvPr id="19" name="Rounded Rectangle 3">
            <a:extLst>
              <a:ext uri="{FF2B5EF4-FFF2-40B4-BE49-F238E27FC236}">
                <a16:creationId xmlns:a16="http://schemas.microsoft.com/office/drawing/2014/main" id="{FD3F6C12-F2DF-4D22-A957-BD0D98841BAB}"/>
              </a:ext>
            </a:extLst>
          </p:cNvPr>
          <p:cNvSpPr/>
          <p:nvPr/>
        </p:nvSpPr>
        <p:spPr bwMode="auto">
          <a:xfrm>
            <a:off x="706770" y="4264929"/>
            <a:ext cx="7730457" cy="1466285"/>
          </a:xfrm>
          <a:prstGeom prst="roundRect">
            <a:avLst>
              <a:gd name="adj" fmla="val 14877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2FA3AB9D-F6FB-4873-9A0D-B703A726875F}"/>
              </a:ext>
            </a:extLst>
          </p:cNvPr>
          <p:cNvSpPr/>
          <p:nvPr/>
        </p:nvSpPr>
        <p:spPr>
          <a:xfrm>
            <a:off x="7843743" y="677818"/>
            <a:ext cx="483475" cy="483475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rgbClr val="18A0DB"/>
                </a:solidFill>
              </a:rPr>
              <a:t>7</a:t>
            </a:r>
          </a:p>
        </p:txBody>
      </p:sp>
      <p:grpSp>
        <p:nvGrpSpPr>
          <p:cNvPr id="60" name="ANSWER">
            <a:extLst>
              <a:ext uri="{FF2B5EF4-FFF2-40B4-BE49-F238E27FC236}">
                <a16:creationId xmlns:a16="http://schemas.microsoft.com/office/drawing/2014/main" id="{1C425738-C500-4134-90A3-5B3459331482}"/>
              </a:ext>
            </a:extLst>
          </p:cNvPr>
          <p:cNvGrpSpPr/>
          <p:nvPr/>
        </p:nvGrpSpPr>
        <p:grpSpPr>
          <a:xfrm>
            <a:off x="2840080" y="6983775"/>
            <a:ext cx="2081241" cy="686774"/>
            <a:chOff x="2840080" y="3173857"/>
            <a:chExt cx="2081241" cy="686774"/>
          </a:xfrm>
          <a:solidFill>
            <a:srgbClr val="92D050"/>
          </a:solidFill>
        </p:grpSpPr>
        <p:sp>
          <p:nvSpPr>
            <p:cNvPr id="58" name="Rectangle: Rounded Corners 57">
              <a:extLst>
                <a:ext uri="{FF2B5EF4-FFF2-40B4-BE49-F238E27FC236}">
                  <a16:creationId xmlns:a16="http://schemas.microsoft.com/office/drawing/2014/main" id="{2145494B-1361-4D17-A64C-C512AE459DBF}"/>
                </a:ext>
              </a:extLst>
            </p:cNvPr>
            <p:cNvSpPr/>
            <p:nvPr/>
          </p:nvSpPr>
          <p:spPr>
            <a:xfrm>
              <a:off x="2840080" y="3388362"/>
              <a:ext cx="2081241" cy="472269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400" b="1" dirty="0"/>
                <a:t>adjective</a:t>
              </a:r>
            </a:p>
          </p:txBody>
        </p:sp>
        <p:sp>
          <p:nvSpPr>
            <p:cNvPr id="59" name="Isosceles Triangle 58">
              <a:extLst>
                <a:ext uri="{FF2B5EF4-FFF2-40B4-BE49-F238E27FC236}">
                  <a16:creationId xmlns:a16="http://schemas.microsoft.com/office/drawing/2014/main" id="{8159C797-BB01-4900-83C3-BE014175D780}"/>
                </a:ext>
              </a:extLst>
            </p:cNvPr>
            <p:cNvSpPr/>
            <p:nvPr/>
          </p:nvSpPr>
          <p:spPr>
            <a:xfrm>
              <a:off x="3765614" y="3173857"/>
              <a:ext cx="295966" cy="255143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4" name="???">
            <a:extLst>
              <a:ext uri="{FF2B5EF4-FFF2-40B4-BE49-F238E27FC236}">
                <a16:creationId xmlns:a16="http://schemas.microsoft.com/office/drawing/2014/main" id="{AC4DD443-CC16-402F-84B1-77871F25AA52}"/>
              </a:ext>
            </a:extLst>
          </p:cNvPr>
          <p:cNvSpPr/>
          <p:nvPr/>
        </p:nvSpPr>
        <p:spPr>
          <a:xfrm>
            <a:off x="5187818" y="2373019"/>
            <a:ext cx="2295209" cy="1331884"/>
          </a:xfrm>
          <a:prstGeom prst="cloud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b="1" dirty="0">
                <a:solidFill>
                  <a:schemeClr val="bg1">
                    <a:lumMod val="65000"/>
                  </a:schemeClr>
                </a:solidFill>
              </a:rPr>
              <a:t>?</a:t>
            </a:r>
          </a:p>
        </p:txBody>
      </p:sp>
      <p:pic>
        <p:nvPicPr>
          <p:cNvPr id="30" name="Picture 29">
            <a:extLst>
              <a:ext uri="{FF2B5EF4-FFF2-40B4-BE49-F238E27FC236}">
                <a16:creationId xmlns:a16="http://schemas.microsoft.com/office/drawing/2014/main" id="{20A5869D-E8CC-457B-AB77-8982C397451D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94595" y="4381222"/>
            <a:ext cx="1533147" cy="1219202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E42042A8-4048-44BC-90CE-6D42CA75F0CB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40080" y="4381222"/>
            <a:ext cx="1533147" cy="1219202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CAE5AFFC-7020-4800-9D44-D76630A21664}"/>
              </a:ext>
            </a:extLst>
          </p:cNvPr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85565" y="4381222"/>
            <a:ext cx="1533147" cy="1219202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9F0E2737-E57A-40A8-B8AB-BB32E0D841DE}"/>
              </a:ext>
            </a:extLst>
          </p:cNvPr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31049" y="4381222"/>
            <a:ext cx="1533147" cy="1219202"/>
          </a:xfrm>
          <a:prstGeom prst="rect">
            <a:avLst/>
          </a:prstGeom>
        </p:spPr>
      </p:pic>
      <p:sp>
        <p:nvSpPr>
          <p:cNvPr id="45" name="INCORRECT ANSWERS">
            <a:extLst>
              <a:ext uri="{FF2B5EF4-FFF2-40B4-BE49-F238E27FC236}">
                <a16:creationId xmlns:a16="http://schemas.microsoft.com/office/drawing/2014/main" id="{457C8B4C-CAA1-4B45-BFF2-33BFF968621D}"/>
              </a:ext>
            </a:extLst>
          </p:cNvPr>
          <p:cNvSpPr/>
          <p:nvPr/>
        </p:nvSpPr>
        <p:spPr>
          <a:xfrm>
            <a:off x="935370" y="4381222"/>
            <a:ext cx="7114035" cy="1219202"/>
          </a:xfrm>
          <a:prstGeom prst="rect">
            <a:avLst/>
          </a:prstGeom>
          <a:solidFill>
            <a:schemeClr val="bg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CORRECT ANSWER">
            <a:extLst>
              <a:ext uri="{FF2B5EF4-FFF2-40B4-BE49-F238E27FC236}">
                <a16:creationId xmlns:a16="http://schemas.microsoft.com/office/drawing/2014/main" id="{17766378-7FA1-48AD-90AA-481942056BCA}"/>
              </a:ext>
            </a:extLst>
          </p:cNvPr>
          <p:cNvSpPr/>
          <p:nvPr/>
        </p:nvSpPr>
        <p:spPr>
          <a:xfrm>
            <a:off x="1128343" y="4245797"/>
            <a:ext cx="1463779" cy="1496096"/>
          </a:xfrm>
          <a:prstGeom prst="rect">
            <a:avLst/>
          </a:prstGeom>
          <a:solidFill>
            <a:schemeClr val="bg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44" name="WRONG POPUP">
            <a:extLst>
              <a:ext uri="{FF2B5EF4-FFF2-40B4-BE49-F238E27FC236}">
                <a16:creationId xmlns:a16="http://schemas.microsoft.com/office/drawing/2014/main" id="{E834BA0A-7656-4AE2-A944-EC988D198DD6}"/>
              </a:ext>
            </a:extLst>
          </p:cNvPr>
          <p:cNvGrpSpPr/>
          <p:nvPr/>
        </p:nvGrpSpPr>
        <p:grpSpPr>
          <a:xfrm>
            <a:off x="672617" y="4244174"/>
            <a:ext cx="7730457" cy="1466285"/>
            <a:chOff x="672617" y="4247083"/>
            <a:chExt cx="7730457" cy="1466285"/>
          </a:xfrm>
        </p:grpSpPr>
        <p:sp>
          <p:nvSpPr>
            <p:cNvPr id="37" name="Rounded Rectangle 3">
              <a:extLst>
                <a:ext uri="{FF2B5EF4-FFF2-40B4-BE49-F238E27FC236}">
                  <a16:creationId xmlns:a16="http://schemas.microsoft.com/office/drawing/2014/main" id="{67EEA97C-9F4A-49D9-96D1-E298BAAE3F84}"/>
                </a:ext>
              </a:extLst>
            </p:cNvPr>
            <p:cNvSpPr/>
            <p:nvPr/>
          </p:nvSpPr>
          <p:spPr bwMode="auto">
            <a:xfrm>
              <a:off x="672617" y="4247083"/>
              <a:ext cx="7730457" cy="1466285"/>
            </a:xfrm>
            <a:prstGeom prst="roundRect">
              <a:avLst>
                <a:gd name="adj" fmla="val 14877"/>
              </a:avLst>
            </a:prstGeom>
            <a:solidFill>
              <a:schemeClr val="tx1">
                <a:lumMod val="90000"/>
                <a:lumOff val="10000"/>
                <a:alpha val="94000"/>
              </a:schemeClr>
            </a:solidFill>
            <a:ln w="25400" cap="rnd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sz="1350" dirty="0">
                  <a:latin typeface="Twinkl" pitchFamily="50" charset="0"/>
                </a:rPr>
                <a:t> </a:t>
              </a:r>
            </a:p>
          </p:txBody>
        </p:sp>
        <p:sp>
          <p:nvSpPr>
            <p:cNvPr id="38" name="Oval 37">
              <a:extLst>
                <a:ext uri="{FF2B5EF4-FFF2-40B4-BE49-F238E27FC236}">
                  <a16:creationId xmlns:a16="http://schemas.microsoft.com/office/drawing/2014/main" id="{52F3B2A5-DD1D-4BCA-BCFA-9D9DBDF245F2}"/>
                </a:ext>
              </a:extLst>
            </p:cNvPr>
            <p:cNvSpPr/>
            <p:nvPr/>
          </p:nvSpPr>
          <p:spPr>
            <a:xfrm>
              <a:off x="2060563" y="4363376"/>
              <a:ext cx="1196502" cy="119650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9" name="TextBox 38">
              <a:extLst>
                <a:ext uri="{FF2B5EF4-FFF2-40B4-BE49-F238E27FC236}">
                  <a16:creationId xmlns:a16="http://schemas.microsoft.com/office/drawing/2014/main" id="{461A58B9-5A91-40ED-A6AB-F77C4BB07288}"/>
                </a:ext>
              </a:extLst>
            </p:cNvPr>
            <p:cNvSpPr txBox="1"/>
            <p:nvPr/>
          </p:nvSpPr>
          <p:spPr>
            <a:xfrm>
              <a:off x="3352635" y="4737370"/>
              <a:ext cx="3670365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400" b="1" dirty="0">
                  <a:solidFill>
                    <a:schemeClr val="bg1"/>
                  </a:solidFill>
                </a:rPr>
                <a:t>Incorrect. Try again!</a:t>
              </a:r>
            </a:p>
          </p:txBody>
        </p:sp>
        <p:pic>
          <p:nvPicPr>
            <p:cNvPr id="41" name="Picture 40">
              <a:extLst>
                <a:ext uri="{FF2B5EF4-FFF2-40B4-BE49-F238E27FC236}">
                  <a16:creationId xmlns:a16="http://schemas.microsoft.com/office/drawing/2014/main" id="{5CF28335-48DD-4921-AB45-96C218CD8E4D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9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58442"/>
            <a:stretch/>
          </p:blipFill>
          <p:spPr>
            <a:xfrm>
              <a:off x="2216609" y="4247083"/>
              <a:ext cx="1113239" cy="679862"/>
            </a:xfrm>
            <a:prstGeom prst="rect">
              <a:avLst/>
            </a:prstGeom>
          </p:spPr>
        </p:pic>
        <p:pic>
          <p:nvPicPr>
            <p:cNvPr id="43" name="Picture 42">
              <a:extLst>
                <a:ext uri="{FF2B5EF4-FFF2-40B4-BE49-F238E27FC236}">
                  <a16:creationId xmlns:a16="http://schemas.microsoft.com/office/drawing/2014/main" id="{8DB411F6-A22F-4F78-9A7C-B173710EA4B7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t="7109" r="6538" b="19752"/>
            <a:stretch>
              <a:fillRect/>
            </a:stretch>
          </p:blipFill>
          <p:spPr>
            <a:xfrm>
              <a:off x="2216609" y="4363376"/>
              <a:ext cx="1040456" cy="1196502"/>
            </a:xfrm>
            <a:custGeom>
              <a:avLst/>
              <a:gdLst>
                <a:gd name="connsiteX0" fmla="*/ 442205 w 1040456"/>
                <a:gd name="connsiteY0" fmla="*/ 0 h 1196502"/>
                <a:gd name="connsiteX1" fmla="*/ 1040456 w 1040456"/>
                <a:gd name="connsiteY1" fmla="*/ 598251 h 1196502"/>
                <a:gd name="connsiteX2" fmla="*/ 442205 w 1040456"/>
                <a:gd name="connsiteY2" fmla="*/ 1196502 h 1196502"/>
                <a:gd name="connsiteX3" fmla="*/ 19178 w 1040456"/>
                <a:gd name="connsiteY3" fmla="*/ 1021279 h 1196502"/>
                <a:gd name="connsiteX4" fmla="*/ 0 w 1040456"/>
                <a:gd name="connsiteY4" fmla="*/ 998035 h 1196502"/>
                <a:gd name="connsiteX5" fmla="*/ 0 w 1040456"/>
                <a:gd name="connsiteY5" fmla="*/ 198467 h 1196502"/>
                <a:gd name="connsiteX6" fmla="*/ 19178 w 1040456"/>
                <a:gd name="connsiteY6" fmla="*/ 175224 h 1196502"/>
                <a:gd name="connsiteX7" fmla="*/ 442205 w 1040456"/>
                <a:gd name="connsiteY7" fmla="*/ 0 h 11965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040456" h="1196502">
                  <a:moveTo>
                    <a:pt x="442205" y="0"/>
                  </a:moveTo>
                  <a:cubicBezTo>
                    <a:pt x="772610" y="0"/>
                    <a:pt x="1040456" y="267846"/>
                    <a:pt x="1040456" y="598251"/>
                  </a:cubicBezTo>
                  <a:cubicBezTo>
                    <a:pt x="1040456" y="928656"/>
                    <a:pt x="772610" y="1196502"/>
                    <a:pt x="442205" y="1196502"/>
                  </a:cubicBezTo>
                  <a:cubicBezTo>
                    <a:pt x="277003" y="1196502"/>
                    <a:pt x="127440" y="1129541"/>
                    <a:pt x="19178" y="1021279"/>
                  </a:cubicBezTo>
                  <a:lnTo>
                    <a:pt x="0" y="998035"/>
                  </a:lnTo>
                  <a:lnTo>
                    <a:pt x="0" y="198467"/>
                  </a:lnTo>
                  <a:lnTo>
                    <a:pt x="19178" y="175224"/>
                  </a:lnTo>
                  <a:cubicBezTo>
                    <a:pt x="127440" y="66962"/>
                    <a:pt x="277003" y="0"/>
                    <a:pt x="442205" y="0"/>
                  </a:cubicBezTo>
                  <a:close/>
                </a:path>
              </a:pathLst>
            </a:custGeom>
          </p:spPr>
        </p:pic>
      </p:grpSp>
      <p:grpSp>
        <p:nvGrpSpPr>
          <p:cNvPr id="67" name="Group 66">
            <a:extLst>
              <a:ext uri="{FF2B5EF4-FFF2-40B4-BE49-F238E27FC236}">
                <a16:creationId xmlns:a16="http://schemas.microsoft.com/office/drawing/2014/main" id="{7E1305F8-F808-4CFE-A832-4A62182AC5FF}"/>
              </a:ext>
            </a:extLst>
          </p:cNvPr>
          <p:cNvGrpSpPr/>
          <p:nvPr/>
        </p:nvGrpSpPr>
        <p:grpSpPr>
          <a:xfrm>
            <a:off x="675390" y="4222015"/>
            <a:ext cx="7730457" cy="1466285"/>
            <a:chOff x="675390" y="4222015"/>
            <a:chExt cx="7730457" cy="1466285"/>
          </a:xfrm>
        </p:grpSpPr>
        <p:sp>
          <p:nvSpPr>
            <p:cNvPr id="68" name="Rounded Rectangle 3">
              <a:extLst>
                <a:ext uri="{FF2B5EF4-FFF2-40B4-BE49-F238E27FC236}">
                  <a16:creationId xmlns:a16="http://schemas.microsoft.com/office/drawing/2014/main" id="{590181C0-56DC-46F8-B7CA-CD9F29E95974}"/>
                </a:ext>
              </a:extLst>
            </p:cNvPr>
            <p:cNvSpPr/>
            <p:nvPr/>
          </p:nvSpPr>
          <p:spPr bwMode="auto">
            <a:xfrm>
              <a:off x="675390" y="4222015"/>
              <a:ext cx="7730457" cy="1466285"/>
            </a:xfrm>
            <a:prstGeom prst="roundRect">
              <a:avLst>
                <a:gd name="adj" fmla="val 14877"/>
              </a:avLst>
            </a:prstGeom>
            <a:solidFill>
              <a:schemeClr val="tx1">
                <a:lumMod val="90000"/>
                <a:lumOff val="10000"/>
                <a:alpha val="94000"/>
              </a:schemeClr>
            </a:solidFill>
            <a:ln w="25400" cap="rnd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sz="1350" dirty="0">
                  <a:latin typeface="Twinkl" pitchFamily="50" charset="0"/>
                </a:rPr>
                <a:t> </a:t>
              </a:r>
            </a:p>
          </p:txBody>
        </p:sp>
        <p:sp>
          <p:nvSpPr>
            <p:cNvPr id="69" name="Oval 68">
              <a:extLst>
                <a:ext uri="{FF2B5EF4-FFF2-40B4-BE49-F238E27FC236}">
                  <a16:creationId xmlns:a16="http://schemas.microsoft.com/office/drawing/2014/main" id="{4E55FD51-3127-40E7-8495-9DF9B1CD9A16}"/>
                </a:ext>
              </a:extLst>
            </p:cNvPr>
            <p:cNvSpPr/>
            <p:nvPr/>
          </p:nvSpPr>
          <p:spPr>
            <a:xfrm>
              <a:off x="2063336" y="4338308"/>
              <a:ext cx="1196502" cy="119650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0" name="TextBox 69">
              <a:extLst>
                <a:ext uri="{FF2B5EF4-FFF2-40B4-BE49-F238E27FC236}">
                  <a16:creationId xmlns:a16="http://schemas.microsoft.com/office/drawing/2014/main" id="{6385D36E-14D8-4817-8C85-FACF3A6765F6}"/>
                </a:ext>
              </a:extLst>
            </p:cNvPr>
            <p:cNvSpPr txBox="1"/>
            <p:nvPr/>
          </p:nvSpPr>
          <p:spPr>
            <a:xfrm>
              <a:off x="3355408" y="4712302"/>
              <a:ext cx="3670365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400" b="1" dirty="0">
                  <a:solidFill>
                    <a:schemeClr val="bg1"/>
                  </a:solidFill>
                </a:rPr>
                <a:t>Correct! Well done!</a:t>
              </a:r>
            </a:p>
          </p:txBody>
        </p:sp>
        <p:pic>
          <p:nvPicPr>
            <p:cNvPr id="71" name="Picture 70">
              <a:extLst>
                <a:ext uri="{FF2B5EF4-FFF2-40B4-BE49-F238E27FC236}">
                  <a16:creationId xmlns:a16="http://schemas.microsoft.com/office/drawing/2014/main" id="{6B78EF24-3B88-458D-8BB8-9B94549D9C6A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r="9190" b="25117"/>
            <a:stretch>
              <a:fillRect/>
            </a:stretch>
          </p:blipFill>
          <p:spPr>
            <a:xfrm>
              <a:off x="2063336" y="4448897"/>
              <a:ext cx="1196502" cy="1085913"/>
            </a:xfrm>
            <a:custGeom>
              <a:avLst/>
              <a:gdLst>
                <a:gd name="connsiteX0" fmla="*/ 253562 w 1196502"/>
                <a:gd name="connsiteY0" fmla="*/ 0 h 1085913"/>
                <a:gd name="connsiteX1" fmla="*/ 942941 w 1196502"/>
                <a:gd name="connsiteY1" fmla="*/ 0 h 1085913"/>
                <a:gd name="connsiteX2" fmla="*/ 1021278 w 1196502"/>
                <a:gd name="connsiteY2" fmla="*/ 64635 h 1085913"/>
                <a:gd name="connsiteX3" fmla="*/ 1196502 w 1196502"/>
                <a:gd name="connsiteY3" fmla="*/ 487662 h 1085913"/>
                <a:gd name="connsiteX4" fmla="*/ 598251 w 1196502"/>
                <a:gd name="connsiteY4" fmla="*/ 1085913 h 1085913"/>
                <a:gd name="connsiteX5" fmla="*/ 0 w 1196502"/>
                <a:gd name="connsiteY5" fmla="*/ 487662 h 1085913"/>
                <a:gd name="connsiteX6" fmla="*/ 175224 w 1196502"/>
                <a:gd name="connsiteY6" fmla="*/ 64635 h 10859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196502" h="1085913">
                  <a:moveTo>
                    <a:pt x="253562" y="0"/>
                  </a:moveTo>
                  <a:lnTo>
                    <a:pt x="942941" y="0"/>
                  </a:lnTo>
                  <a:lnTo>
                    <a:pt x="1021278" y="64635"/>
                  </a:lnTo>
                  <a:cubicBezTo>
                    <a:pt x="1129541" y="172897"/>
                    <a:pt x="1196502" y="322460"/>
                    <a:pt x="1196502" y="487662"/>
                  </a:cubicBezTo>
                  <a:cubicBezTo>
                    <a:pt x="1196502" y="818067"/>
                    <a:pt x="928656" y="1085913"/>
                    <a:pt x="598251" y="1085913"/>
                  </a:cubicBezTo>
                  <a:cubicBezTo>
                    <a:pt x="267846" y="1085913"/>
                    <a:pt x="0" y="818067"/>
                    <a:pt x="0" y="487662"/>
                  </a:cubicBezTo>
                  <a:cubicBezTo>
                    <a:pt x="0" y="322460"/>
                    <a:pt x="66962" y="172897"/>
                    <a:pt x="175224" y="64635"/>
                  </a:cubicBezTo>
                  <a:close/>
                </a:path>
              </a:pathLst>
            </a:custGeom>
          </p:spPr>
        </p:pic>
        <p:sp>
          <p:nvSpPr>
            <p:cNvPr id="72" name="Rectangle: Rounded Corners 71">
              <a:hlinkClick r:id="" action="ppaction://hlinkshowjump?jump=nextslide"/>
              <a:extLst>
                <a:ext uri="{FF2B5EF4-FFF2-40B4-BE49-F238E27FC236}">
                  <a16:creationId xmlns:a16="http://schemas.microsoft.com/office/drawing/2014/main" id="{AFB20430-D7C5-48D3-AA98-424C8C5A2C01}"/>
                </a:ext>
              </a:extLst>
            </p:cNvPr>
            <p:cNvSpPr/>
            <p:nvPr/>
          </p:nvSpPr>
          <p:spPr>
            <a:xfrm>
              <a:off x="6698751" y="4572000"/>
              <a:ext cx="1376737" cy="729465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400" b="1" dirty="0">
                  <a:solidFill>
                    <a:schemeClr val="tx1"/>
                  </a:solidFill>
                </a:rPr>
                <a:t>Next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758402458"/>
      </p:ext>
    </p:extLst>
  </p:cSld>
  <p:clrMapOvr>
    <a:masterClrMapping/>
  </p:clrMapOvr>
  <p:transition spd="slow" advClick="0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accel="32000" decel="66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6" presetClass="entr" presetSubtype="16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6" presetClass="entr" presetSubtype="16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6" presetClass="entr" presetSubtype="16" fill="hold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6" presetClass="entr" presetSubtype="16" fill="hold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300"/>
                            </p:stCondLst>
                            <p:childTnLst>
                              <p:par>
                                <p:cTn id="29" presetID="35" presetClass="pat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1.85185E-6 L -1.78108 1.85185E-6 " pathEditMode="relative" rAng="0" ptsTypes="AA">
                                      <p:cBhvr>
                                        <p:cTn id="30" dur="40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9063" y="0"/>
                                    </p:animMotion>
                                  </p:childTnLst>
                                </p:cTn>
                              </p:par>
                              <p:par>
                                <p:cTn id="31" presetID="42" presetClass="path" presetSubtype="0" repeatCount="indefinite" accel="30000" decel="7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1.48148E-6 L -3.61111E-6 0.04699 " pathEditMode="relative" rAng="0" ptsTypes="AA">
                                      <p:cBhvr>
                                        <p:cTn id="3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233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" presetClass="exit" presetSubtype="2" accel="34000" decel="66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6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C000"/>
                                      </p:to>
                                    </p:animClr>
                                    <p:animClr clrSpc="rgb" dir="cw">
                                      <p:cBhvr>
                                        <p:cTn id="5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C000"/>
                                      </p:to>
                                    </p:animClr>
                                    <p:set>
                                      <p:cBhvr>
                                        <p:cTn id="58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9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3000"/>
                            </p:stCondLst>
                            <p:childTnLst>
                              <p:par>
                                <p:cTn id="61" presetID="64" presetClass="path" presetSubtype="0" accel="16000" decel="84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2.96296E-6 L 4.44444E-6 -0.74908 " pathEditMode="relative" rAng="0" ptsTypes="AA">
                                      <p:cBhvr>
                                        <p:cTn id="62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37454"/>
                                    </p:animMotion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</p:childTnLst>
        </p:cTn>
      </p:par>
    </p:tnLst>
    <p:bldLst>
      <p:bldP spid="53" grpId="0" animBg="1"/>
      <p:bldP spid="19" grpId="0" animBg="1"/>
      <p:bldP spid="24" grpId="0" animBg="1"/>
      <p:bldP spid="24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" name="Group 21">
            <a:extLst>
              <a:ext uri="{FF2B5EF4-FFF2-40B4-BE49-F238E27FC236}">
                <a16:creationId xmlns:a16="http://schemas.microsoft.com/office/drawing/2014/main" id="{B4F7A65A-04A6-4BCC-A781-C8DB3811EF62}"/>
              </a:ext>
            </a:extLst>
          </p:cNvPr>
          <p:cNvGrpSpPr/>
          <p:nvPr/>
        </p:nvGrpSpPr>
        <p:grpSpPr>
          <a:xfrm>
            <a:off x="457197" y="360725"/>
            <a:ext cx="24483888" cy="5770979"/>
            <a:chOff x="387087" y="360725"/>
            <a:chExt cx="24483888" cy="5770979"/>
          </a:xfrm>
        </p:grpSpPr>
        <p:pic>
          <p:nvPicPr>
            <p:cNvPr id="18" name="Picture 17">
              <a:extLst>
                <a:ext uri="{FF2B5EF4-FFF2-40B4-BE49-F238E27FC236}">
                  <a16:creationId xmlns:a16="http://schemas.microsoft.com/office/drawing/2014/main" id="{648CC093-C5BE-48AC-8A44-6D63A083A9F4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87087" y="360725"/>
              <a:ext cx="8161296" cy="5770979"/>
            </a:xfrm>
            <a:prstGeom prst="rect">
              <a:avLst/>
            </a:prstGeom>
          </p:spPr>
        </p:pic>
        <p:pic>
          <p:nvPicPr>
            <p:cNvPr id="20" name="Picture 19">
              <a:extLst>
                <a:ext uri="{FF2B5EF4-FFF2-40B4-BE49-F238E27FC236}">
                  <a16:creationId xmlns:a16="http://schemas.microsoft.com/office/drawing/2014/main" id="{32A1961A-313E-469A-9778-B330A013491D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flipH="1">
              <a:off x="8548383" y="360725"/>
              <a:ext cx="8161296" cy="5770979"/>
            </a:xfrm>
            <a:prstGeom prst="rect">
              <a:avLst/>
            </a:prstGeom>
          </p:spPr>
        </p:pic>
        <p:pic>
          <p:nvPicPr>
            <p:cNvPr id="21" name="Picture 20">
              <a:extLst>
                <a:ext uri="{FF2B5EF4-FFF2-40B4-BE49-F238E27FC236}">
                  <a16:creationId xmlns:a16="http://schemas.microsoft.com/office/drawing/2014/main" id="{6E45841A-A682-4B60-9E4C-CDFE1C9D6EF0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6709679" y="360725"/>
              <a:ext cx="8161296" cy="5770979"/>
            </a:xfrm>
            <a:prstGeom prst="rect">
              <a:avLst/>
            </a:prstGeom>
          </p:spPr>
        </p:pic>
      </p:grpSp>
      <p:pic>
        <p:nvPicPr>
          <p:cNvPr id="13" name="Picture 12">
            <a:extLst>
              <a:ext uri="{FF2B5EF4-FFF2-40B4-BE49-F238E27FC236}">
                <a16:creationId xmlns:a16="http://schemas.microsoft.com/office/drawing/2014/main" id="{6EA1855D-7101-4CFA-9E0E-D400D4FB060B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963955" y="2441330"/>
            <a:ext cx="2992229" cy="1116239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AB853030-AD1E-4918-90A9-D9FF00D191AB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custGeom>
            <a:avLst/>
            <a:gdLst>
              <a:gd name="connsiteX0" fmla="*/ 607404 w 9144000"/>
              <a:gd name="connsiteY0" fmla="*/ 438151 h 6858000"/>
              <a:gd name="connsiteX1" fmla="*/ 457197 w 9144000"/>
              <a:gd name="connsiteY1" fmla="*/ 588358 h 6858000"/>
              <a:gd name="connsiteX2" fmla="*/ 457197 w 9144000"/>
              <a:gd name="connsiteY2" fmla="*/ 5958287 h 6858000"/>
              <a:gd name="connsiteX3" fmla="*/ 607404 w 9144000"/>
              <a:gd name="connsiteY3" fmla="*/ 6108494 h 6858000"/>
              <a:gd name="connsiteX4" fmla="*/ 8527065 w 9144000"/>
              <a:gd name="connsiteY4" fmla="*/ 6108494 h 6858000"/>
              <a:gd name="connsiteX5" fmla="*/ 8677272 w 9144000"/>
              <a:gd name="connsiteY5" fmla="*/ 5958287 h 6858000"/>
              <a:gd name="connsiteX6" fmla="*/ 8677272 w 9144000"/>
              <a:gd name="connsiteY6" fmla="*/ 588358 h 6858000"/>
              <a:gd name="connsiteX7" fmla="*/ 8527065 w 9144000"/>
              <a:gd name="connsiteY7" fmla="*/ 438151 h 6858000"/>
              <a:gd name="connsiteX8" fmla="*/ 0 w 9144000"/>
              <a:gd name="connsiteY8" fmla="*/ 0 h 6858000"/>
              <a:gd name="connsiteX9" fmla="*/ 9144000 w 9144000"/>
              <a:gd name="connsiteY9" fmla="*/ 0 h 6858000"/>
              <a:gd name="connsiteX10" fmla="*/ 9144000 w 9144000"/>
              <a:gd name="connsiteY10" fmla="*/ 6858000 h 6858000"/>
              <a:gd name="connsiteX11" fmla="*/ 0 w 9144000"/>
              <a:gd name="connsiteY11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9144000" h="6858000">
                <a:moveTo>
                  <a:pt x="607404" y="438151"/>
                </a:moveTo>
                <a:cubicBezTo>
                  <a:pt x="524447" y="438151"/>
                  <a:pt x="457197" y="505401"/>
                  <a:pt x="457197" y="588358"/>
                </a:cubicBezTo>
                <a:lnTo>
                  <a:pt x="457197" y="5958287"/>
                </a:lnTo>
                <a:cubicBezTo>
                  <a:pt x="457197" y="6041244"/>
                  <a:pt x="524447" y="6108494"/>
                  <a:pt x="607404" y="6108494"/>
                </a:cubicBezTo>
                <a:lnTo>
                  <a:pt x="8527065" y="6108494"/>
                </a:lnTo>
                <a:cubicBezTo>
                  <a:pt x="8610022" y="6108494"/>
                  <a:pt x="8677272" y="6041244"/>
                  <a:pt x="8677272" y="5958287"/>
                </a:cubicBezTo>
                <a:lnTo>
                  <a:pt x="8677272" y="588358"/>
                </a:lnTo>
                <a:cubicBezTo>
                  <a:pt x="8677272" y="505401"/>
                  <a:pt x="8610022" y="438151"/>
                  <a:pt x="8527065" y="438151"/>
                </a:cubicBezTo>
                <a:close/>
                <a:moveTo>
                  <a:pt x="0" y="0"/>
                </a:moveTo>
                <a:lnTo>
                  <a:pt x="9144000" y="0"/>
                </a:lnTo>
                <a:lnTo>
                  <a:pt x="9144000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CE55025D-32EE-445E-B69A-6D8B03CB28B2}"/>
              </a:ext>
            </a:extLst>
          </p:cNvPr>
          <p:cNvSpPr/>
          <p:nvPr/>
        </p:nvSpPr>
        <p:spPr>
          <a:xfrm>
            <a:off x="213736" y="6419849"/>
            <a:ext cx="4005746" cy="438151"/>
          </a:xfrm>
          <a:custGeom>
            <a:avLst/>
            <a:gdLst>
              <a:gd name="connsiteX0" fmla="*/ 109059 w 4005746"/>
              <a:gd name="connsiteY0" fmla="*/ 0 h 314587"/>
              <a:gd name="connsiteX1" fmla="*/ 3896687 w 4005746"/>
              <a:gd name="connsiteY1" fmla="*/ 0 h 314587"/>
              <a:gd name="connsiteX2" fmla="*/ 4005746 w 4005746"/>
              <a:gd name="connsiteY2" fmla="*/ 109059 h 314587"/>
              <a:gd name="connsiteX3" fmla="*/ 4005746 w 4005746"/>
              <a:gd name="connsiteY3" fmla="*/ 314587 h 314587"/>
              <a:gd name="connsiteX4" fmla="*/ 0 w 4005746"/>
              <a:gd name="connsiteY4" fmla="*/ 314587 h 314587"/>
              <a:gd name="connsiteX5" fmla="*/ 0 w 4005746"/>
              <a:gd name="connsiteY5" fmla="*/ 109059 h 314587"/>
              <a:gd name="connsiteX6" fmla="*/ 109059 w 4005746"/>
              <a:gd name="connsiteY6" fmla="*/ 0 h 3145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005746" h="314587">
                <a:moveTo>
                  <a:pt x="109059" y="0"/>
                </a:moveTo>
                <a:lnTo>
                  <a:pt x="3896687" y="0"/>
                </a:lnTo>
                <a:cubicBezTo>
                  <a:pt x="3956919" y="0"/>
                  <a:pt x="4005746" y="48827"/>
                  <a:pt x="4005746" y="109059"/>
                </a:cubicBezTo>
                <a:lnTo>
                  <a:pt x="4005746" y="314587"/>
                </a:lnTo>
                <a:lnTo>
                  <a:pt x="0" y="314587"/>
                </a:lnTo>
                <a:lnTo>
                  <a:pt x="0" y="109059"/>
                </a:lnTo>
                <a:cubicBezTo>
                  <a:pt x="0" y="48827"/>
                  <a:pt x="48827" y="0"/>
                  <a:pt x="109059" y="0"/>
                </a:cubicBezTo>
                <a:close/>
              </a:path>
            </a:pathLst>
          </a:cu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47" name="Star: 5 Points 46">
            <a:extLst>
              <a:ext uri="{FF2B5EF4-FFF2-40B4-BE49-F238E27FC236}">
                <a16:creationId xmlns:a16="http://schemas.microsoft.com/office/drawing/2014/main" id="{91C53E26-634D-4B88-8A19-5F577DA3E904}"/>
              </a:ext>
            </a:extLst>
          </p:cNvPr>
          <p:cNvSpPr/>
          <p:nvPr/>
        </p:nvSpPr>
        <p:spPr>
          <a:xfrm>
            <a:off x="370875" y="6478407"/>
            <a:ext cx="321034" cy="321034"/>
          </a:xfrm>
          <a:prstGeom prst="star5">
            <a:avLst>
              <a:gd name="adj" fmla="val 30440"/>
              <a:gd name="hf" fmla="val 105146"/>
              <a:gd name="vf" fmla="val 11055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Star: 5 Points 47">
            <a:extLst>
              <a:ext uri="{FF2B5EF4-FFF2-40B4-BE49-F238E27FC236}">
                <a16:creationId xmlns:a16="http://schemas.microsoft.com/office/drawing/2014/main" id="{988B13B5-C1A4-4471-997A-8E1190F6ABC5}"/>
              </a:ext>
            </a:extLst>
          </p:cNvPr>
          <p:cNvSpPr/>
          <p:nvPr/>
        </p:nvSpPr>
        <p:spPr>
          <a:xfrm>
            <a:off x="758717" y="6478407"/>
            <a:ext cx="321034" cy="321034"/>
          </a:xfrm>
          <a:prstGeom prst="star5">
            <a:avLst>
              <a:gd name="adj" fmla="val 30440"/>
              <a:gd name="hf" fmla="val 105146"/>
              <a:gd name="vf" fmla="val 11055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Star: 5 Points 48">
            <a:extLst>
              <a:ext uri="{FF2B5EF4-FFF2-40B4-BE49-F238E27FC236}">
                <a16:creationId xmlns:a16="http://schemas.microsoft.com/office/drawing/2014/main" id="{514F4AE1-FA08-4D70-AD16-BE152DBE178E}"/>
              </a:ext>
            </a:extLst>
          </p:cNvPr>
          <p:cNvSpPr/>
          <p:nvPr/>
        </p:nvSpPr>
        <p:spPr>
          <a:xfrm>
            <a:off x="1138605" y="6480233"/>
            <a:ext cx="321034" cy="321034"/>
          </a:xfrm>
          <a:prstGeom prst="star5">
            <a:avLst>
              <a:gd name="adj" fmla="val 30440"/>
              <a:gd name="hf" fmla="val 105146"/>
              <a:gd name="vf" fmla="val 11055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Star: 5 Points 49">
            <a:extLst>
              <a:ext uri="{FF2B5EF4-FFF2-40B4-BE49-F238E27FC236}">
                <a16:creationId xmlns:a16="http://schemas.microsoft.com/office/drawing/2014/main" id="{EC0A2017-57F5-4896-B49F-EE256BE90B75}"/>
              </a:ext>
            </a:extLst>
          </p:cNvPr>
          <p:cNvSpPr/>
          <p:nvPr/>
        </p:nvSpPr>
        <p:spPr>
          <a:xfrm>
            <a:off x="1526447" y="6480233"/>
            <a:ext cx="321034" cy="321034"/>
          </a:xfrm>
          <a:prstGeom prst="star5">
            <a:avLst>
              <a:gd name="adj" fmla="val 30440"/>
              <a:gd name="hf" fmla="val 105146"/>
              <a:gd name="vf" fmla="val 11055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Star: 5 Points 50">
            <a:extLst>
              <a:ext uri="{FF2B5EF4-FFF2-40B4-BE49-F238E27FC236}">
                <a16:creationId xmlns:a16="http://schemas.microsoft.com/office/drawing/2014/main" id="{B3428899-F2E1-44FB-9ADC-3CF31809D813}"/>
              </a:ext>
            </a:extLst>
          </p:cNvPr>
          <p:cNvSpPr/>
          <p:nvPr/>
        </p:nvSpPr>
        <p:spPr>
          <a:xfrm>
            <a:off x="1892799" y="6482633"/>
            <a:ext cx="321034" cy="321034"/>
          </a:xfrm>
          <a:prstGeom prst="star5">
            <a:avLst>
              <a:gd name="adj" fmla="val 30440"/>
              <a:gd name="hf" fmla="val 105146"/>
              <a:gd name="vf" fmla="val 11055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Star: 5 Points 51">
            <a:extLst>
              <a:ext uri="{FF2B5EF4-FFF2-40B4-BE49-F238E27FC236}">
                <a16:creationId xmlns:a16="http://schemas.microsoft.com/office/drawing/2014/main" id="{CD4C5E15-5592-421F-AD3D-744A55257925}"/>
              </a:ext>
            </a:extLst>
          </p:cNvPr>
          <p:cNvSpPr/>
          <p:nvPr/>
        </p:nvSpPr>
        <p:spPr>
          <a:xfrm>
            <a:off x="2280641" y="6482633"/>
            <a:ext cx="321034" cy="321034"/>
          </a:xfrm>
          <a:prstGeom prst="star5">
            <a:avLst>
              <a:gd name="adj" fmla="val 30440"/>
              <a:gd name="hf" fmla="val 105146"/>
              <a:gd name="vf" fmla="val 11055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Star: 5 Points 52">
            <a:extLst>
              <a:ext uri="{FF2B5EF4-FFF2-40B4-BE49-F238E27FC236}">
                <a16:creationId xmlns:a16="http://schemas.microsoft.com/office/drawing/2014/main" id="{088AC423-CC6F-43C9-A203-FEFC73C3EBDC}"/>
              </a:ext>
            </a:extLst>
          </p:cNvPr>
          <p:cNvSpPr/>
          <p:nvPr/>
        </p:nvSpPr>
        <p:spPr>
          <a:xfrm>
            <a:off x="2660529" y="6484459"/>
            <a:ext cx="321034" cy="321034"/>
          </a:xfrm>
          <a:prstGeom prst="star5">
            <a:avLst>
              <a:gd name="adj" fmla="val 30440"/>
              <a:gd name="hf" fmla="val 105146"/>
              <a:gd name="vf" fmla="val 11055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Star: 5 Points 53">
            <a:extLst>
              <a:ext uri="{FF2B5EF4-FFF2-40B4-BE49-F238E27FC236}">
                <a16:creationId xmlns:a16="http://schemas.microsoft.com/office/drawing/2014/main" id="{EF360F19-CAEE-4220-AC6E-50C5CE90A770}"/>
              </a:ext>
            </a:extLst>
          </p:cNvPr>
          <p:cNvSpPr/>
          <p:nvPr/>
        </p:nvSpPr>
        <p:spPr>
          <a:xfrm>
            <a:off x="3048371" y="6484459"/>
            <a:ext cx="321034" cy="321034"/>
          </a:xfrm>
          <a:prstGeom prst="star5">
            <a:avLst>
              <a:gd name="adj" fmla="val 30440"/>
              <a:gd name="hf" fmla="val 105146"/>
              <a:gd name="vf" fmla="val 110557"/>
            </a:avLst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Star: 5 Points 54">
            <a:extLst>
              <a:ext uri="{FF2B5EF4-FFF2-40B4-BE49-F238E27FC236}">
                <a16:creationId xmlns:a16="http://schemas.microsoft.com/office/drawing/2014/main" id="{101E7ED3-252A-4BB3-BC2A-CF6866C0FA39}"/>
              </a:ext>
            </a:extLst>
          </p:cNvPr>
          <p:cNvSpPr/>
          <p:nvPr/>
        </p:nvSpPr>
        <p:spPr>
          <a:xfrm>
            <a:off x="3414723" y="6484943"/>
            <a:ext cx="321034" cy="321034"/>
          </a:xfrm>
          <a:prstGeom prst="star5">
            <a:avLst>
              <a:gd name="adj" fmla="val 30440"/>
              <a:gd name="hf" fmla="val 105146"/>
              <a:gd name="vf" fmla="val 110557"/>
            </a:avLst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Star: 5 Points 55">
            <a:extLst>
              <a:ext uri="{FF2B5EF4-FFF2-40B4-BE49-F238E27FC236}">
                <a16:creationId xmlns:a16="http://schemas.microsoft.com/office/drawing/2014/main" id="{268F7F5F-37DA-4307-9002-0F17A4216805}"/>
              </a:ext>
            </a:extLst>
          </p:cNvPr>
          <p:cNvSpPr/>
          <p:nvPr/>
        </p:nvSpPr>
        <p:spPr>
          <a:xfrm>
            <a:off x="3802565" y="6484943"/>
            <a:ext cx="321034" cy="321034"/>
          </a:xfrm>
          <a:prstGeom prst="star5">
            <a:avLst>
              <a:gd name="adj" fmla="val 30440"/>
              <a:gd name="hf" fmla="val 105146"/>
              <a:gd name="vf" fmla="val 110557"/>
            </a:avLst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ounded Rectangle 3">
            <a:extLst>
              <a:ext uri="{FF2B5EF4-FFF2-40B4-BE49-F238E27FC236}">
                <a16:creationId xmlns:a16="http://schemas.microsoft.com/office/drawing/2014/main" id="{6E943896-1D75-4B3C-A3E9-5C350385C0A6}"/>
              </a:ext>
            </a:extLst>
          </p:cNvPr>
          <p:cNvSpPr/>
          <p:nvPr/>
        </p:nvSpPr>
        <p:spPr bwMode="auto">
          <a:xfrm>
            <a:off x="706771" y="614320"/>
            <a:ext cx="7730457" cy="1466285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7" name="Freeform: Shape 6">
            <a:extLst>
              <a:ext uri="{FF2B5EF4-FFF2-40B4-BE49-F238E27FC236}">
                <a16:creationId xmlns:a16="http://schemas.microsoft.com/office/drawing/2014/main" id="{DCEDD9DF-563C-43ED-A5E4-283B44A0A410}"/>
              </a:ext>
            </a:extLst>
          </p:cNvPr>
          <p:cNvSpPr/>
          <p:nvPr/>
        </p:nvSpPr>
        <p:spPr bwMode="auto">
          <a:xfrm>
            <a:off x="706771" y="614320"/>
            <a:ext cx="7730457" cy="610473"/>
          </a:xfrm>
          <a:custGeom>
            <a:avLst/>
            <a:gdLst>
              <a:gd name="connsiteX0" fmla="*/ 48838 w 8220075"/>
              <a:gd name="connsiteY0" fmla="*/ 0 h 610473"/>
              <a:gd name="connsiteX1" fmla="*/ 8171237 w 8220075"/>
              <a:gd name="connsiteY1" fmla="*/ 0 h 610473"/>
              <a:gd name="connsiteX2" fmla="*/ 8220075 w 8220075"/>
              <a:gd name="connsiteY2" fmla="*/ 48838 h 610473"/>
              <a:gd name="connsiteX3" fmla="*/ 8220075 w 8220075"/>
              <a:gd name="connsiteY3" fmla="*/ 610473 h 610473"/>
              <a:gd name="connsiteX4" fmla="*/ 0 w 8220075"/>
              <a:gd name="connsiteY4" fmla="*/ 610473 h 610473"/>
              <a:gd name="connsiteX5" fmla="*/ 0 w 8220075"/>
              <a:gd name="connsiteY5" fmla="*/ 48838 h 610473"/>
              <a:gd name="connsiteX6" fmla="*/ 48838 w 8220075"/>
              <a:gd name="connsiteY6" fmla="*/ 0 h 6104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8220075" h="610473">
                <a:moveTo>
                  <a:pt x="48838" y="0"/>
                </a:moveTo>
                <a:lnTo>
                  <a:pt x="8171237" y="0"/>
                </a:lnTo>
                <a:cubicBezTo>
                  <a:pt x="8198209" y="0"/>
                  <a:pt x="8220075" y="21866"/>
                  <a:pt x="8220075" y="48838"/>
                </a:cubicBezTo>
                <a:lnTo>
                  <a:pt x="8220075" y="610473"/>
                </a:lnTo>
                <a:lnTo>
                  <a:pt x="0" y="610473"/>
                </a:lnTo>
                <a:lnTo>
                  <a:pt x="0" y="48838"/>
                </a:lnTo>
                <a:cubicBezTo>
                  <a:pt x="0" y="21866"/>
                  <a:pt x="21866" y="0"/>
                  <a:pt x="48838" y="0"/>
                </a:cubicBezTo>
                <a:close/>
              </a:path>
            </a:pathLst>
          </a:custGeom>
          <a:solidFill>
            <a:srgbClr val="18A0DB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 rtl="0">
              <a:spcBef>
                <a:spcPts val="0"/>
              </a:spcBef>
              <a:spcAft>
                <a:spcPts val="0"/>
              </a:spcAft>
            </a:pPr>
            <a:r>
              <a:rPr lang="en-GB" sz="1800" b="1" i="0" u="none" strike="noStrike" dirty="0">
                <a:solidFill>
                  <a:schemeClr val="bg1"/>
                </a:solidFill>
                <a:effectLst/>
              </a:rPr>
              <a:t>Which word class does the </a:t>
            </a:r>
            <a:r>
              <a:rPr lang="en-GB" sz="1800" b="1" i="0" u="none" strike="noStrike" dirty="0">
                <a:solidFill>
                  <a:srgbClr val="ACDDFC"/>
                </a:solidFill>
                <a:effectLst/>
              </a:rPr>
              <a:t>blue</a:t>
            </a:r>
            <a:r>
              <a:rPr lang="en-GB" sz="1800" b="1" i="0" u="none" strike="noStrike" dirty="0">
                <a:solidFill>
                  <a:schemeClr val="bg1"/>
                </a:solidFill>
                <a:effectLst/>
              </a:rPr>
              <a:t> word belong to?</a:t>
            </a:r>
            <a:endParaRPr lang="en-GB" sz="1350" b="1" dirty="0">
              <a:solidFill>
                <a:schemeClr val="bg1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EFC8F1C-D065-498B-99A5-1BB6553209CD}"/>
              </a:ext>
            </a:extLst>
          </p:cNvPr>
          <p:cNvSpPr txBox="1"/>
          <p:nvPr/>
        </p:nvSpPr>
        <p:spPr>
          <a:xfrm>
            <a:off x="1021361" y="1381435"/>
            <a:ext cx="71082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Our</a:t>
            </a:r>
            <a:r>
              <a:rPr lang="en-GB" sz="2400" b="1" dirty="0">
                <a:solidFill>
                  <a:srgbClr val="18A0DB"/>
                </a:solidFill>
              </a:rPr>
              <a:t> teacher </a:t>
            </a:r>
            <a:r>
              <a:rPr lang="en-GB" sz="2400" dirty="0"/>
              <a:t>has gone home as they don’t feel well.</a:t>
            </a:r>
          </a:p>
        </p:txBody>
      </p:sp>
      <p:sp>
        <p:nvSpPr>
          <p:cNvPr id="19" name="Rounded Rectangle 3">
            <a:extLst>
              <a:ext uri="{FF2B5EF4-FFF2-40B4-BE49-F238E27FC236}">
                <a16:creationId xmlns:a16="http://schemas.microsoft.com/office/drawing/2014/main" id="{FD3F6C12-F2DF-4D22-A957-BD0D98841BAB}"/>
              </a:ext>
            </a:extLst>
          </p:cNvPr>
          <p:cNvSpPr/>
          <p:nvPr/>
        </p:nvSpPr>
        <p:spPr bwMode="auto">
          <a:xfrm>
            <a:off x="706770" y="4264929"/>
            <a:ext cx="7730457" cy="1466285"/>
          </a:xfrm>
          <a:prstGeom prst="roundRect">
            <a:avLst>
              <a:gd name="adj" fmla="val 14877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2FA3AB9D-F6FB-4873-9A0D-B703A726875F}"/>
              </a:ext>
            </a:extLst>
          </p:cNvPr>
          <p:cNvSpPr/>
          <p:nvPr/>
        </p:nvSpPr>
        <p:spPr>
          <a:xfrm>
            <a:off x="7843743" y="677818"/>
            <a:ext cx="483475" cy="483475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rgbClr val="18A0DB"/>
                </a:solidFill>
              </a:rPr>
              <a:t>8</a:t>
            </a:r>
          </a:p>
        </p:txBody>
      </p:sp>
      <p:grpSp>
        <p:nvGrpSpPr>
          <p:cNvPr id="60" name="ANSWER">
            <a:extLst>
              <a:ext uri="{FF2B5EF4-FFF2-40B4-BE49-F238E27FC236}">
                <a16:creationId xmlns:a16="http://schemas.microsoft.com/office/drawing/2014/main" id="{1C425738-C500-4134-90A3-5B3459331482}"/>
              </a:ext>
            </a:extLst>
          </p:cNvPr>
          <p:cNvGrpSpPr/>
          <p:nvPr/>
        </p:nvGrpSpPr>
        <p:grpSpPr>
          <a:xfrm>
            <a:off x="1094595" y="6983775"/>
            <a:ext cx="2081241" cy="686774"/>
            <a:chOff x="2840080" y="3173857"/>
            <a:chExt cx="2081241" cy="686774"/>
          </a:xfrm>
          <a:solidFill>
            <a:srgbClr val="C00000"/>
          </a:solidFill>
        </p:grpSpPr>
        <p:sp>
          <p:nvSpPr>
            <p:cNvPr id="58" name="Rectangle: Rounded Corners 57">
              <a:extLst>
                <a:ext uri="{FF2B5EF4-FFF2-40B4-BE49-F238E27FC236}">
                  <a16:creationId xmlns:a16="http://schemas.microsoft.com/office/drawing/2014/main" id="{2145494B-1361-4D17-A64C-C512AE459DBF}"/>
                </a:ext>
              </a:extLst>
            </p:cNvPr>
            <p:cNvSpPr/>
            <p:nvPr/>
          </p:nvSpPr>
          <p:spPr>
            <a:xfrm>
              <a:off x="2840080" y="3388362"/>
              <a:ext cx="2081241" cy="472269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400" b="1" dirty="0"/>
                <a:t>noun</a:t>
              </a:r>
            </a:p>
          </p:txBody>
        </p:sp>
        <p:sp>
          <p:nvSpPr>
            <p:cNvPr id="59" name="Isosceles Triangle 58">
              <a:extLst>
                <a:ext uri="{FF2B5EF4-FFF2-40B4-BE49-F238E27FC236}">
                  <a16:creationId xmlns:a16="http://schemas.microsoft.com/office/drawing/2014/main" id="{8159C797-BB01-4900-83C3-BE014175D780}"/>
                </a:ext>
              </a:extLst>
            </p:cNvPr>
            <p:cNvSpPr/>
            <p:nvPr/>
          </p:nvSpPr>
          <p:spPr>
            <a:xfrm>
              <a:off x="3765614" y="3173857"/>
              <a:ext cx="295966" cy="255143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4" name="???">
            <a:extLst>
              <a:ext uri="{FF2B5EF4-FFF2-40B4-BE49-F238E27FC236}">
                <a16:creationId xmlns:a16="http://schemas.microsoft.com/office/drawing/2014/main" id="{AC4DD443-CC16-402F-84B1-77871F25AA52}"/>
              </a:ext>
            </a:extLst>
          </p:cNvPr>
          <p:cNvSpPr/>
          <p:nvPr/>
        </p:nvSpPr>
        <p:spPr>
          <a:xfrm>
            <a:off x="5187818" y="2373019"/>
            <a:ext cx="2295209" cy="1331884"/>
          </a:xfrm>
          <a:prstGeom prst="cloud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b="1" dirty="0">
                <a:solidFill>
                  <a:schemeClr val="bg1">
                    <a:lumMod val="65000"/>
                  </a:schemeClr>
                </a:solidFill>
              </a:rPr>
              <a:t>?</a:t>
            </a:r>
          </a:p>
        </p:txBody>
      </p:sp>
      <p:pic>
        <p:nvPicPr>
          <p:cNvPr id="30" name="Picture 29">
            <a:extLst>
              <a:ext uri="{FF2B5EF4-FFF2-40B4-BE49-F238E27FC236}">
                <a16:creationId xmlns:a16="http://schemas.microsoft.com/office/drawing/2014/main" id="{20A5869D-E8CC-457B-AB77-8982C397451D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94595" y="4381222"/>
            <a:ext cx="1533147" cy="1219202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E42042A8-4048-44BC-90CE-6D42CA75F0CB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40080" y="4381222"/>
            <a:ext cx="1533147" cy="1219202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CAE5AFFC-7020-4800-9D44-D76630A21664}"/>
              </a:ext>
            </a:extLst>
          </p:cNvPr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85565" y="4381222"/>
            <a:ext cx="1533147" cy="1219202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9F0E2737-E57A-40A8-B8AB-BB32E0D841DE}"/>
              </a:ext>
            </a:extLst>
          </p:cNvPr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31049" y="4381222"/>
            <a:ext cx="1533147" cy="1219202"/>
          </a:xfrm>
          <a:prstGeom prst="rect">
            <a:avLst/>
          </a:prstGeom>
        </p:spPr>
      </p:pic>
      <p:sp>
        <p:nvSpPr>
          <p:cNvPr id="45" name="INCORRECT ANSWERS">
            <a:extLst>
              <a:ext uri="{FF2B5EF4-FFF2-40B4-BE49-F238E27FC236}">
                <a16:creationId xmlns:a16="http://schemas.microsoft.com/office/drawing/2014/main" id="{457C8B4C-CAA1-4B45-BFF2-33BFF968621D}"/>
              </a:ext>
            </a:extLst>
          </p:cNvPr>
          <p:cNvSpPr/>
          <p:nvPr/>
        </p:nvSpPr>
        <p:spPr>
          <a:xfrm>
            <a:off x="935370" y="4381222"/>
            <a:ext cx="7114035" cy="1219202"/>
          </a:xfrm>
          <a:prstGeom prst="rect">
            <a:avLst/>
          </a:prstGeom>
          <a:solidFill>
            <a:schemeClr val="bg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CORRECT ANSWER">
            <a:extLst>
              <a:ext uri="{FF2B5EF4-FFF2-40B4-BE49-F238E27FC236}">
                <a16:creationId xmlns:a16="http://schemas.microsoft.com/office/drawing/2014/main" id="{17766378-7FA1-48AD-90AA-481942056BCA}"/>
              </a:ext>
            </a:extLst>
          </p:cNvPr>
          <p:cNvSpPr/>
          <p:nvPr/>
        </p:nvSpPr>
        <p:spPr>
          <a:xfrm>
            <a:off x="4632539" y="4245797"/>
            <a:ext cx="1463779" cy="1496096"/>
          </a:xfrm>
          <a:prstGeom prst="rect">
            <a:avLst/>
          </a:prstGeom>
          <a:solidFill>
            <a:schemeClr val="bg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44" name="WRONG POPUP">
            <a:extLst>
              <a:ext uri="{FF2B5EF4-FFF2-40B4-BE49-F238E27FC236}">
                <a16:creationId xmlns:a16="http://schemas.microsoft.com/office/drawing/2014/main" id="{E834BA0A-7656-4AE2-A944-EC988D198DD6}"/>
              </a:ext>
            </a:extLst>
          </p:cNvPr>
          <p:cNvGrpSpPr/>
          <p:nvPr/>
        </p:nvGrpSpPr>
        <p:grpSpPr>
          <a:xfrm>
            <a:off x="672617" y="4244174"/>
            <a:ext cx="7730457" cy="1466285"/>
            <a:chOff x="672617" y="4247083"/>
            <a:chExt cx="7730457" cy="1466285"/>
          </a:xfrm>
        </p:grpSpPr>
        <p:sp>
          <p:nvSpPr>
            <p:cNvPr id="37" name="Rounded Rectangle 3">
              <a:extLst>
                <a:ext uri="{FF2B5EF4-FFF2-40B4-BE49-F238E27FC236}">
                  <a16:creationId xmlns:a16="http://schemas.microsoft.com/office/drawing/2014/main" id="{67EEA97C-9F4A-49D9-96D1-E298BAAE3F84}"/>
                </a:ext>
              </a:extLst>
            </p:cNvPr>
            <p:cNvSpPr/>
            <p:nvPr/>
          </p:nvSpPr>
          <p:spPr bwMode="auto">
            <a:xfrm>
              <a:off x="672617" y="4247083"/>
              <a:ext cx="7730457" cy="1466285"/>
            </a:xfrm>
            <a:prstGeom prst="roundRect">
              <a:avLst>
                <a:gd name="adj" fmla="val 14877"/>
              </a:avLst>
            </a:prstGeom>
            <a:solidFill>
              <a:schemeClr val="tx1">
                <a:lumMod val="90000"/>
                <a:lumOff val="10000"/>
                <a:alpha val="94000"/>
              </a:schemeClr>
            </a:solidFill>
            <a:ln w="25400" cap="rnd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sz="1350" dirty="0">
                  <a:latin typeface="Twinkl" pitchFamily="50" charset="0"/>
                </a:rPr>
                <a:t> </a:t>
              </a:r>
            </a:p>
          </p:txBody>
        </p:sp>
        <p:sp>
          <p:nvSpPr>
            <p:cNvPr id="38" name="Oval 37">
              <a:extLst>
                <a:ext uri="{FF2B5EF4-FFF2-40B4-BE49-F238E27FC236}">
                  <a16:creationId xmlns:a16="http://schemas.microsoft.com/office/drawing/2014/main" id="{52F3B2A5-DD1D-4BCA-BCFA-9D9DBDF245F2}"/>
                </a:ext>
              </a:extLst>
            </p:cNvPr>
            <p:cNvSpPr/>
            <p:nvPr/>
          </p:nvSpPr>
          <p:spPr>
            <a:xfrm>
              <a:off x="2060563" y="4363376"/>
              <a:ext cx="1196502" cy="119650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9" name="TextBox 38">
              <a:extLst>
                <a:ext uri="{FF2B5EF4-FFF2-40B4-BE49-F238E27FC236}">
                  <a16:creationId xmlns:a16="http://schemas.microsoft.com/office/drawing/2014/main" id="{461A58B9-5A91-40ED-A6AB-F77C4BB07288}"/>
                </a:ext>
              </a:extLst>
            </p:cNvPr>
            <p:cNvSpPr txBox="1"/>
            <p:nvPr/>
          </p:nvSpPr>
          <p:spPr>
            <a:xfrm>
              <a:off x="3352635" y="4737370"/>
              <a:ext cx="3670365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400" b="1" dirty="0">
                  <a:solidFill>
                    <a:schemeClr val="bg1"/>
                  </a:solidFill>
                </a:rPr>
                <a:t>Incorrect. Try again!</a:t>
              </a:r>
            </a:p>
          </p:txBody>
        </p:sp>
        <p:pic>
          <p:nvPicPr>
            <p:cNvPr id="41" name="Picture 40">
              <a:extLst>
                <a:ext uri="{FF2B5EF4-FFF2-40B4-BE49-F238E27FC236}">
                  <a16:creationId xmlns:a16="http://schemas.microsoft.com/office/drawing/2014/main" id="{5CF28335-48DD-4921-AB45-96C218CD8E4D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9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58442"/>
            <a:stretch/>
          </p:blipFill>
          <p:spPr>
            <a:xfrm>
              <a:off x="2216609" y="4247083"/>
              <a:ext cx="1113239" cy="679862"/>
            </a:xfrm>
            <a:prstGeom prst="rect">
              <a:avLst/>
            </a:prstGeom>
          </p:spPr>
        </p:pic>
        <p:pic>
          <p:nvPicPr>
            <p:cNvPr id="43" name="Picture 42">
              <a:extLst>
                <a:ext uri="{FF2B5EF4-FFF2-40B4-BE49-F238E27FC236}">
                  <a16:creationId xmlns:a16="http://schemas.microsoft.com/office/drawing/2014/main" id="{8DB411F6-A22F-4F78-9A7C-B173710EA4B7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t="7109" r="6538" b="19752"/>
            <a:stretch>
              <a:fillRect/>
            </a:stretch>
          </p:blipFill>
          <p:spPr>
            <a:xfrm>
              <a:off x="2216609" y="4363376"/>
              <a:ext cx="1040456" cy="1196502"/>
            </a:xfrm>
            <a:custGeom>
              <a:avLst/>
              <a:gdLst>
                <a:gd name="connsiteX0" fmla="*/ 442205 w 1040456"/>
                <a:gd name="connsiteY0" fmla="*/ 0 h 1196502"/>
                <a:gd name="connsiteX1" fmla="*/ 1040456 w 1040456"/>
                <a:gd name="connsiteY1" fmla="*/ 598251 h 1196502"/>
                <a:gd name="connsiteX2" fmla="*/ 442205 w 1040456"/>
                <a:gd name="connsiteY2" fmla="*/ 1196502 h 1196502"/>
                <a:gd name="connsiteX3" fmla="*/ 19178 w 1040456"/>
                <a:gd name="connsiteY3" fmla="*/ 1021279 h 1196502"/>
                <a:gd name="connsiteX4" fmla="*/ 0 w 1040456"/>
                <a:gd name="connsiteY4" fmla="*/ 998035 h 1196502"/>
                <a:gd name="connsiteX5" fmla="*/ 0 w 1040456"/>
                <a:gd name="connsiteY5" fmla="*/ 198467 h 1196502"/>
                <a:gd name="connsiteX6" fmla="*/ 19178 w 1040456"/>
                <a:gd name="connsiteY6" fmla="*/ 175224 h 1196502"/>
                <a:gd name="connsiteX7" fmla="*/ 442205 w 1040456"/>
                <a:gd name="connsiteY7" fmla="*/ 0 h 11965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040456" h="1196502">
                  <a:moveTo>
                    <a:pt x="442205" y="0"/>
                  </a:moveTo>
                  <a:cubicBezTo>
                    <a:pt x="772610" y="0"/>
                    <a:pt x="1040456" y="267846"/>
                    <a:pt x="1040456" y="598251"/>
                  </a:cubicBezTo>
                  <a:cubicBezTo>
                    <a:pt x="1040456" y="928656"/>
                    <a:pt x="772610" y="1196502"/>
                    <a:pt x="442205" y="1196502"/>
                  </a:cubicBezTo>
                  <a:cubicBezTo>
                    <a:pt x="277003" y="1196502"/>
                    <a:pt x="127440" y="1129541"/>
                    <a:pt x="19178" y="1021279"/>
                  </a:cubicBezTo>
                  <a:lnTo>
                    <a:pt x="0" y="998035"/>
                  </a:lnTo>
                  <a:lnTo>
                    <a:pt x="0" y="198467"/>
                  </a:lnTo>
                  <a:lnTo>
                    <a:pt x="19178" y="175224"/>
                  </a:lnTo>
                  <a:cubicBezTo>
                    <a:pt x="127440" y="66962"/>
                    <a:pt x="277003" y="0"/>
                    <a:pt x="442205" y="0"/>
                  </a:cubicBezTo>
                  <a:close/>
                </a:path>
              </a:pathLst>
            </a:custGeom>
          </p:spPr>
        </p:pic>
      </p:grpSp>
      <p:grpSp>
        <p:nvGrpSpPr>
          <p:cNvPr id="67" name="Group 66">
            <a:extLst>
              <a:ext uri="{FF2B5EF4-FFF2-40B4-BE49-F238E27FC236}">
                <a16:creationId xmlns:a16="http://schemas.microsoft.com/office/drawing/2014/main" id="{7E1305F8-F808-4CFE-A832-4A62182AC5FF}"/>
              </a:ext>
            </a:extLst>
          </p:cNvPr>
          <p:cNvGrpSpPr/>
          <p:nvPr/>
        </p:nvGrpSpPr>
        <p:grpSpPr>
          <a:xfrm>
            <a:off x="675390" y="4222015"/>
            <a:ext cx="7730457" cy="1466285"/>
            <a:chOff x="675390" y="4222015"/>
            <a:chExt cx="7730457" cy="1466285"/>
          </a:xfrm>
        </p:grpSpPr>
        <p:sp>
          <p:nvSpPr>
            <p:cNvPr id="68" name="Rounded Rectangle 3">
              <a:extLst>
                <a:ext uri="{FF2B5EF4-FFF2-40B4-BE49-F238E27FC236}">
                  <a16:creationId xmlns:a16="http://schemas.microsoft.com/office/drawing/2014/main" id="{590181C0-56DC-46F8-B7CA-CD9F29E95974}"/>
                </a:ext>
              </a:extLst>
            </p:cNvPr>
            <p:cNvSpPr/>
            <p:nvPr/>
          </p:nvSpPr>
          <p:spPr bwMode="auto">
            <a:xfrm>
              <a:off x="675390" y="4222015"/>
              <a:ext cx="7730457" cy="1466285"/>
            </a:xfrm>
            <a:prstGeom prst="roundRect">
              <a:avLst>
                <a:gd name="adj" fmla="val 14877"/>
              </a:avLst>
            </a:prstGeom>
            <a:solidFill>
              <a:schemeClr val="tx1">
                <a:lumMod val="90000"/>
                <a:lumOff val="10000"/>
                <a:alpha val="94000"/>
              </a:schemeClr>
            </a:solidFill>
            <a:ln w="25400" cap="rnd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sz="1350" dirty="0">
                  <a:latin typeface="Twinkl" pitchFamily="50" charset="0"/>
                </a:rPr>
                <a:t> </a:t>
              </a:r>
            </a:p>
          </p:txBody>
        </p:sp>
        <p:sp>
          <p:nvSpPr>
            <p:cNvPr id="69" name="Oval 68">
              <a:extLst>
                <a:ext uri="{FF2B5EF4-FFF2-40B4-BE49-F238E27FC236}">
                  <a16:creationId xmlns:a16="http://schemas.microsoft.com/office/drawing/2014/main" id="{4E55FD51-3127-40E7-8495-9DF9B1CD9A16}"/>
                </a:ext>
              </a:extLst>
            </p:cNvPr>
            <p:cNvSpPr/>
            <p:nvPr/>
          </p:nvSpPr>
          <p:spPr>
            <a:xfrm>
              <a:off x="2063336" y="4338308"/>
              <a:ext cx="1196502" cy="119650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0" name="TextBox 69">
              <a:extLst>
                <a:ext uri="{FF2B5EF4-FFF2-40B4-BE49-F238E27FC236}">
                  <a16:creationId xmlns:a16="http://schemas.microsoft.com/office/drawing/2014/main" id="{6385D36E-14D8-4817-8C85-FACF3A6765F6}"/>
                </a:ext>
              </a:extLst>
            </p:cNvPr>
            <p:cNvSpPr txBox="1"/>
            <p:nvPr/>
          </p:nvSpPr>
          <p:spPr>
            <a:xfrm>
              <a:off x="3355408" y="4712302"/>
              <a:ext cx="3670365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400" b="1" dirty="0">
                  <a:solidFill>
                    <a:schemeClr val="bg1"/>
                  </a:solidFill>
                </a:rPr>
                <a:t>Correct! Well done!</a:t>
              </a:r>
            </a:p>
          </p:txBody>
        </p:sp>
        <p:pic>
          <p:nvPicPr>
            <p:cNvPr id="71" name="Picture 70">
              <a:extLst>
                <a:ext uri="{FF2B5EF4-FFF2-40B4-BE49-F238E27FC236}">
                  <a16:creationId xmlns:a16="http://schemas.microsoft.com/office/drawing/2014/main" id="{6B78EF24-3B88-458D-8BB8-9B94549D9C6A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r="9190" b="25117"/>
            <a:stretch>
              <a:fillRect/>
            </a:stretch>
          </p:blipFill>
          <p:spPr>
            <a:xfrm>
              <a:off x="2063336" y="4448897"/>
              <a:ext cx="1196502" cy="1085913"/>
            </a:xfrm>
            <a:custGeom>
              <a:avLst/>
              <a:gdLst>
                <a:gd name="connsiteX0" fmla="*/ 253562 w 1196502"/>
                <a:gd name="connsiteY0" fmla="*/ 0 h 1085913"/>
                <a:gd name="connsiteX1" fmla="*/ 942941 w 1196502"/>
                <a:gd name="connsiteY1" fmla="*/ 0 h 1085913"/>
                <a:gd name="connsiteX2" fmla="*/ 1021278 w 1196502"/>
                <a:gd name="connsiteY2" fmla="*/ 64635 h 1085913"/>
                <a:gd name="connsiteX3" fmla="*/ 1196502 w 1196502"/>
                <a:gd name="connsiteY3" fmla="*/ 487662 h 1085913"/>
                <a:gd name="connsiteX4" fmla="*/ 598251 w 1196502"/>
                <a:gd name="connsiteY4" fmla="*/ 1085913 h 1085913"/>
                <a:gd name="connsiteX5" fmla="*/ 0 w 1196502"/>
                <a:gd name="connsiteY5" fmla="*/ 487662 h 1085913"/>
                <a:gd name="connsiteX6" fmla="*/ 175224 w 1196502"/>
                <a:gd name="connsiteY6" fmla="*/ 64635 h 10859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196502" h="1085913">
                  <a:moveTo>
                    <a:pt x="253562" y="0"/>
                  </a:moveTo>
                  <a:lnTo>
                    <a:pt x="942941" y="0"/>
                  </a:lnTo>
                  <a:lnTo>
                    <a:pt x="1021278" y="64635"/>
                  </a:lnTo>
                  <a:cubicBezTo>
                    <a:pt x="1129541" y="172897"/>
                    <a:pt x="1196502" y="322460"/>
                    <a:pt x="1196502" y="487662"/>
                  </a:cubicBezTo>
                  <a:cubicBezTo>
                    <a:pt x="1196502" y="818067"/>
                    <a:pt x="928656" y="1085913"/>
                    <a:pt x="598251" y="1085913"/>
                  </a:cubicBezTo>
                  <a:cubicBezTo>
                    <a:pt x="267846" y="1085913"/>
                    <a:pt x="0" y="818067"/>
                    <a:pt x="0" y="487662"/>
                  </a:cubicBezTo>
                  <a:cubicBezTo>
                    <a:pt x="0" y="322460"/>
                    <a:pt x="66962" y="172897"/>
                    <a:pt x="175224" y="64635"/>
                  </a:cubicBezTo>
                  <a:close/>
                </a:path>
              </a:pathLst>
            </a:custGeom>
          </p:spPr>
        </p:pic>
        <p:sp>
          <p:nvSpPr>
            <p:cNvPr id="72" name="Rectangle: Rounded Corners 71">
              <a:hlinkClick r:id="" action="ppaction://hlinkshowjump?jump=nextslide"/>
              <a:extLst>
                <a:ext uri="{FF2B5EF4-FFF2-40B4-BE49-F238E27FC236}">
                  <a16:creationId xmlns:a16="http://schemas.microsoft.com/office/drawing/2014/main" id="{AFB20430-D7C5-48D3-AA98-424C8C5A2C01}"/>
                </a:ext>
              </a:extLst>
            </p:cNvPr>
            <p:cNvSpPr/>
            <p:nvPr/>
          </p:nvSpPr>
          <p:spPr>
            <a:xfrm>
              <a:off x="6698751" y="4572000"/>
              <a:ext cx="1376737" cy="729465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400" b="1" dirty="0">
                  <a:solidFill>
                    <a:schemeClr val="tx1"/>
                  </a:solidFill>
                </a:rPr>
                <a:t>Next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809502112"/>
      </p:ext>
    </p:extLst>
  </p:cSld>
  <p:clrMapOvr>
    <a:masterClrMapping/>
  </p:clrMapOvr>
  <p:transition spd="slow" advClick="0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accel="32000" decel="66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6" presetClass="entr" presetSubtype="16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6" presetClass="entr" presetSubtype="16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6" presetClass="entr" presetSubtype="16" fill="hold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6" presetClass="entr" presetSubtype="16" fill="hold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300"/>
                            </p:stCondLst>
                            <p:childTnLst>
                              <p:par>
                                <p:cTn id="29" presetID="35" presetClass="pat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1.85185E-6 L -1.78108 1.85185E-6 " pathEditMode="relative" rAng="0" ptsTypes="AA">
                                      <p:cBhvr>
                                        <p:cTn id="30" dur="40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9063" y="0"/>
                                    </p:animMotion>
                                  </p:childTnLst>
                                </p:cTn>
                              </p:par>
                              <p:par>
                                <p:cTn id="31" presetID="42" presetClass="path" presetSubtype="0" repeatCount="indefinite" accel="30000" decel="7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1.48148E-6 L -3.61111E-6 0.04699 " pathEditMode="relative" rAng="0" ptsTypes="AA">
                                      <p:cBhvr>
                                        <p:cTn id="3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233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" presetClass="exit" presetSubtype="2" accel="34000" decel="66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6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C000"/>
                                      </p:to>
                                    </p:animClr>
                                    <p:animClr clrSpc="rgb" dir="cw">
                                      <p:cBhvr>
                                        <p:cTn id="57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C000"/>
                                      </p:to>
                                    </p:animClr>
                                    <p:set>
                                      <p:cBhvr>
                                        <p:cTn id="58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9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3000"/>
                            </p:stCondLst>
                            <p:childTnLst>
                              <p:par>
                                <p:cTn id="61" presetID="64" presetClass="path" presetSubtype="0" accel="16000" decel="84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2.96296E-6 L 3.05556E-6 -0.74908 " pathEditMode="relative" rAng="0" ptsTypes="AA">
                                      <p:cBhvr>
                                        <p:cTn id="62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37454"/>
                                    </p:animMotion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</p:childTnLst>
        </p:cTn>
      </p:par>
    </p:tnLst>
    <p:bldLst>
      <p:bldP spid="54" grpId="0" animBg="1"/>
      <p:bldP spid="19" grpId="0" animBg="1"/>
      <p:bldP spid="24" grpId="0" animBg="1"/>
      <p:bldP spid="24" grpId="1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" name="Group 21">
            <a:extLst>
              <a:ext uri="{FF2B5EF4-FFF2-40B4-BE49-F238E27FC236}">
                <a16:creationId xmlns:a16="http://schemas.microsoft.com/office/drawing/2014/main" id="{B4F7A65A-04A6-4BCC-A781-C8DB3811EF62}"/>
              </a:ext>
            </a:extLst>
          </p:cNvPr>
          <p:cNvGrpSpPr/>
          <p:nvPr/>
        </p:nvGrpSpPr>
        <p:grpSpPr>
          <a:xfrm>
            <a:off x="457197" y="360725"/>
            <a:ext cx="24483888" cy="5770979"/>
            <a:chOff x="387087" y="360725"/>
            <a:chExt cx="24483888" cy="5770979"/>
          </a:xfrm>
        </p:grpSpPr>
        <p:pic>
          <p:nvPicPr>
            <p:cNvPr id="18" name="Picture 17">
              <a:extLst>
                <a:ext uri="{FF2B5EF4-FFF2-40B4-BE49-F238E27FC236}">
                  <a16:creationId xmlns:a16="http://schemas.microsoft.com/office/drawing/2014/main" id="{648CC093-C5BE-48AC-8A44-6D63A083A9F4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87087" y="360725"/>
              <a:ext cx="8161296" cy="5770979"/>
            </a:xfrm>
            <a:prstGeom prst="rect">
              <a:avLst/>
            </a:prstGeom>
          </p:spPr>
        </p:pic>
        <p:pic>
          <p:nvPicPr>
            <p:cNvPr id="20" name="Picture 19">
              <a:extLst>
                <a:ext uri="{FF2B5EF4-FFF2-40B4-BE49-F238E27FC236}">
                  <a16:creationId xmlns:a16="http://schemas.microsoft.com/office/drawing/2014/main" id="{32A1961A-313E-469A-9778-B330A013491D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flipH="1">
              <a:off x="8548383" y="360725"/>
              <a:ext cx="8161296" cy="5770979"/>
            </a:xfrm>
            <a:prstGeom prst="rect">
              <a:avLst/>
            </a:prstGeom>
          </p:spPr>
        </p:pic>
        <p:pic>
          <p:nvPicPr>
            <p:cNvPr id="21" name="Picture 20">
              <a:extLst>
                <a:ext uri="{FF2B5EF4-FFF2-40B4-BE49-F238E27FC236}">
                  <a16:creationId xmlns:a16="http://schemas.microsoft.com/office/drawing/2014/main" id="{6E45841A-A682-4B60-9E4C-CDFE1C9D6EF0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6709679" y="360725"/>
              <a:ext cx="8161296" cy="5770979"/>
            </a:xfrm>
            <a:prstGeom prst="rect">
              <a:avLst/>
            </a:prstGeom>
          </p:spPr>
        </p:pic>
      </p:grpSp>
      <p:pic>
        <p:nvPicPr>
          <p:cNvPr id="13" name="Picture 12">
            <a:extLst>
              <a:ext uri="{FF2B5EF4-FFF2-40B4-BE49-F238E27FC236}">
                <a16:creationId xmlns:a16="http://schemas.microsoft.com/office/drawing/2014/main" id="{6EA1855D-7101-4CFA-9E0E-D400D4FB060B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963955" y="2441330"/>
            <a:ext cx="2992229" cy="1116239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AB853030-AD1E-4918-90A9-D9FF00D191AB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custGeom>
            <a:avLst/>
            <a:gdLst>
              <a:gd name="connsiteX0" fmla="*/ 607404 w 9144000"/>
              <a:gd name="connsiteY0" fmla="*/ 438151 h 6858000"/>
              <a:gd name="connsiteX1" fmla="*/ 457197 w 9144000"/>
              <a:gd name="connsiteY1" fmla="*/ 588358 h 6858000"/>
              <a:gd name="connsiteX2" fmla="*/ 457197 w 9144000"/>
              <a:gd name="connsiteY2" fmla="*/ 5958287 h 6858000"/>
              <a:gd name="connsiteX3" fmla="*/ 607404 w 9144000"/>
              <a:gd name="connsiteY3" fmla="*/ 6108494 h 6858000"/>
              <a:gd name="connsiteX4" fmla="*/ 8527065 w 9144000"/>
              <a:gd name="connsiteY4" fmla="*/ 6108494 h 6858000"/>
              <a:gd name="connsiteX5" fmla="*/ 8677272 w 9144000"/>
              <a:gd name="connsiteY5" fmla="*/ 5958287 h 6858000"/>
              <a:gd name="connsiteX6" fmla="*/ 8677272 w 9144000"/>
              <a:gd name="connsiteY6" fmla="*/ 588358 h 6858000"/>
              <a:gd name="connsiteX7" fmla="*/ 8527065 w 9144000"/>
              <a:gd name="connsiteY7" fmla="*/ 438151 h 6858000"/>
              <a:gd name="connsiteX8" fmla="*/ 0 w 9144000"/>
              <a:gd name="connsiteY8" fmla="*/ 0 h 6858000"/>
              <a:gd name="connsiteX9" fmla="*/ 9144000 w 9144000"/>
              <a:gd name="connsiteY9" fmla="*/ 0 h 6858000"/>
              <a:gd name="connsiteX10" fmla="*/ 9144000 w 9144000"/>
              <a:gd name="connsiteY10" fmla="*/ 6858000 h 6858000"/>
              <a:gd name="connsiteX11" fmla="*/ 0 w 9144000"/>
              <a:gd name="connsiteY11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9144000" h="6858000">
                <a:moveTo>
                  <a:pt x="607404" y="438151"/>
                </a:moveTo>
                <a:cubicBezTo>
                  <a:pt x="524447" y="438151"/>
                  <a:pt x="457197" y="505401"/>
                  <a:pt x="457197" y="588358"/>
                </a:cubicBezTo>
                <a:lnTo>
                  <a:pt x="457197" y="5958287"/>
                </a:lnTo>
                <a:cubicBezTo>
                  <a:pt x="457197" y="6041244"/>
                  <a:pt x="524447" y="6108494"/>
                  <a:pt x="607404" y="6108494"/>
                </a:cubicBezTo>
                <a:lnTo>
                  <a:pt x="8527065" y="6108494"/>
                </a:lnTo>
                <a:cubicBezTo>
                  <a:pt x="8610022" y="6108494"/>
                  <a:pt x="8677272" y="6041244"/>
                  <a:pt x="8677272" y="5958287"/>
                </a:cubicBezTo>
                <a:lnTo>
                  <a:pt x="8677272" y="588358"/>
                </a:lnTo>
                <a:cubicBezTo>
                  <a:pt x="8677272" y="505401"/>
                  <a:pt x="8610022" y="438151"/>
                  <a:pt x="8527065" y="438151"/>
                </a:cubicBezTo>
                <a:close/>
                <a:moveTo>
                  <a:pt x="0" y="0"/>
                </a:moveTo>
                <a:lnTo>
                  <a:pt x="9144000" y="0"/>
                </a:lnTo>
                <a:lnTo>
                  <a:pt x="9144000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CE55025D-32EE-445E-B69A-6D8B03CB28B2}"/>
              </a:ext>
            </a:extLst>
          </p:cNvPr>
          <p:cNvSpPr/>
          <p:nvPr/>
        </p:nvSpPr>
        <p:spPr>
          <a:xfrm>
            <a:off x="213736" y="6419849"/>
            <a:ext cx="4005746" cy="438151"/>
          </a:xfrm>
          <a:custGeom>
            <a:avLst/>
            <a:gdLst>
              <a:gd name="connsiteX0" fmla="*/ 109059 w 4005746"/>
              <a:gd name="connsiteY0" fmla="*/ 0 h 314587"/>
              <a:gd name="connsiteX1" fmla="*/ 3896687 w 4005746"/>
              <a:gd name="connsiteY1" fmla="*/ 0 h 314587"/>
              <a:gd name="connsiteX2" fmla="*/ 4005746 w 4005746"/>
              <a:gd name="connsiteY2" fmla="*/ 109059 h 314587"/>
              <a:gd name="connsiteX3" fmla="*/ 4005746 w 4005746"/>
              <a:gd name="connsiteY3" fmla="*/ 314587 h 314587"/>
              <a:gd name="connsiteX4" fmla="*/ 0 w 4005746"/>
              <a:gd name="connsiteY4" fmla="*/ 314587 h 314587"/>
              <a:gd name="connsiteX5" fmla="*/ 0 w 4005746"/>
              <a:gd name="connsiteY5" fmla="*/ 109059 h 314587"/>
              <a:gd name="connsiteX6" fmla="*/ 109059 w 4005746"/>
              <a:gd name="connsiteY6" fmla="*/ 0 h 3145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005746" h="314587">
                <a:moveTo>
                  <a:pt x="109059" y="0"/>
                </a:moveTo>
                <a:lnTo>
                  <a:pt x="3896687" y="0"/>
                </a:lnTo>
                <a:cubicBezTo>
                  <a:pt x="3956919" y="0"/>
                  <a:pt x="4005746" y="48827"/>
                  <a:pt x="4005746" y="109059"/>
                </a:cubicBezTo>
                <a:lnTo>
                  <a:pt x="4005746" y="314587"/>
                </a:lnTo>
                <a:lnTo>
                  <a:pt x="0" y="314587"/>
                </a:lnTo>
                <a:lnTo>
                  <a:pt x="0" y="109059"/>
                </a:lnTo>
                <a:cubicBezTo>
                  <a:pt x="0" y="48827"/>
                  <a:pt x="48827" y="0"/>
                  <a:pt x="109059" y="0"/>
                </a:cubicBezTo>
                <a:close/>
              </a:path>
            </a:pathLst>
          </a:cu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47" name="Star: 5 Points 46">
            <a:extLst>
              <a:ext uri="{FF2B5EF4-FFF2-40B4-BE49-F238E27FC236}">
                <a16:creationId xmlns:a16="http://schemas.microsoft.com/office/drawing/2014/main" id="{91C53E26-634D-4B88-8A19-5F577DA3E904}"/>
              </a:ext>
            </a:extLst>
          </p:cNvPr>
          <p:cNvSpPr/>
          <p:nvPr/>
        </p:nvSpPr>
        <p:spPr>
          <a:xfrm>
            <a:off x="370875" y="6478407"/>
            <a:ext cx="321034" cy="321034"/>
          </a:xfrm>
          <a:prstGeom prst="star5">
            <a:avLst>
              <a:gd name="adj" fmla="val 30440"/>
              <a:gd name="hf" fmla="val 105146"/>
              <a:gd name="vf" fmla="val 11055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Star: 5 Points 47">
            <a:extLst>
              <a:ext uri="{FF2B5EF4-FFF2-40B4-BE49-F238E27FC236}">
                <a16:creationId xmlns:a16="http://schemas.microsoft.com/office/drawing/2014/main" id="{988B13B5-C1A4-4471-997A-8E1190F6ABC5}"/>
              </a:ext>
            </a:extLst>
          </p:cNvPr>
          <p:cNvSpPr/>
          <p:nvPr/>
        </p:nvSpPr>
        <p:spPr>
          <a:xfrm>
            <a:off x="758717" y="6478407"/>
            <a:ext cx="321034" cy="321034"/>
          </a:xfrm>
          <a:prstGeom prst="star5">
            <a:avLst>
              <a:gd name="adj" fmla="val 30440"/>
              <a:gd name="hf" fmla="val 105146"/>
              <a:gd name="vf" fmla="val 11055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Star: 5 Points 48">
            <a:extLst>
              <a:ext uri="{FF2B5EF4-FFF2-40B4-BE49-F238E27FC236}">
                <a16:creationId xmlns:a16="http://schemas.microsoft.com/office/drawing/2014/main" id="{514F4AE1-FA08-4D70-AD16-BE152DBE178E}"/>
              </a:ext>
            </a:extLst>
          </p:cNvPr>
          <p:cNvSpPr/>
          <p:nvPr/>
        </p:nvSpPr>
        <p:spPr>
          <a:xfrm>
            <a:off x="1138605" y="6480233"/>
            <a:ext cx="321034" cy="321034"/>
          </a:xfrm>
          <a:prstGeom prst="star5">
            <a:avLst>
              <a:gd name="adj" fmla="val 30440"/>
              <a:gd name="hf" fmla="val 105146"/>
              <a:gd name="vf" fmla="val 11055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Star: 5 Points 49">
            <a:extLst>
              <a:ext uri="{FF2B5EF4-FFF2-40B4-BE49-F238E27FC236}">
                <a16:creationId xmlns:a16="http://schemas.microsoft.com/office/drawing/2014/main" id="{EC0A2017-57F5-4896-B49F-EE256BE90B75}"/>
              </a:ext>
            </a:extLst>
          </p:cNvPr>
          <p:cNvSpPr/>
          <p:nvPr/>
        </p:nvSpPr>
        <p:spPr>
          <a:xfrm>
            <a:off x="1526447" y="6480233"/>
            <a:ext cx="321034" cy="321034"/>
          </a:xfrm>
          <a:prstGeom prst="star5">
            <a:avLst>
              <a:gd name="adj" fmla="val 30440"/>
              <a:gd name="hf" fmla="val 105146"/>
              <a:gd name="vf" fmla="val 11055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Star: 5 Points 50">
            <a:extLst>
              <a:ext uri="{FF2B5EF4-FFF2-40B4-BE49-F238E27FC236}">
                <a16:creationId xmlns:a16="http://schemas.microsoft.com/office/drawing/2014/main" id="{B3428899-F2E1-44FB-9ADC-3CF31809D813}"/>
              </a:ext>
            </a:extLst>
          </p:cNvPr>
          <p:cNvSpPr/>
          <p:nvPr/>
        </p:nvSpPr>
        <p:spPr>
          <a:xfrm>
            <a:off x="1892799" y="6482633"/>
            <a:ext cx="321034" cy="321034"/>
          </a:xfrm>
          <a:prstGeom prst="star5">
            <a:avLst>
              <a:gd name="adj" fmla="val 30440"/>
              <a:gd name="hf" fmla="val 105146"/>
              <a:gd name="vf" fmla="val 11055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Star: 5 Points 51">
            <a:extLst>
              <a:ext uri="{FF2B5EF4-FFF2-40B4-BE49-F238E27FC236}">
                <a16:creationId xmlns:a16="http://schemas.microsoft.com/office/drawing/2014/main" id="{CD4C5E15-5592-421F-AD3D-744A55257925}"/>
              </a:ext>
            </a:extLst>
          </p:cNvPr>
          <p:cNvSpPr/>
          <p:nvPr/>
        </p:nvSpPr>
        <p:spPr>
          <a:xfrm>
            <a:off x="2280641" y="6482633"/>
            <a:ext cx="321034" cy="321034"/>
          </a:xfrm>
          <a:prstGeom prst="star5">
            <a:avLst>
              <a:gd name="adj" fmla="val 30440"/>
              <a:gd name="hf" fmla="val 105146"/>
              <a:gd name="vf" fmla="val 11055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Star: 5 Points 52">
            <a:extLst>
              <a:ext uri="{FF2B5EF4-FFF2-40B4-BE49-F238E27FC236}">
                <a16:creationId xmlns:a16="http://schemas.microsoft.com/office/drawing/2014/main" id="{088AC423-CC6F-43C9-A203-FEFC73C3EBDC}"/>
              </a:ext>
            </a:extLst>
          </p:cNvPr>
          <p:cNvSpPr/>
          <p:nvPr/>
        </p:nvSpPr>
        <p:spPr>
          <a:xfrm>
            <a:off x="2660529" y="6484459"/>
            <a:ext cx="321034" cy="321034"/>
          </a:xfrm>
          <a:prstGeom prst="star5">
            <a:avLst>
              <a:gd name="adj" fmla="val 30440"/>
              <a:gd name="hf" fmla="val 105146"/>
              <a:gd name="vf" fmla="val 11055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Star: 5 Points 53">
            <a:extLst>
              <a:ext uri="{FF2B5EF4-FFF2-40B4-BE49-F238E27FC236}">
                <a16:creationId xmlns:a16="http://schemas.microsoft.com/office/drawing/2014/main" id="{EF360F19-CAEE-4220-AC6E-50C5CE90A770}"/>
              </a:ext>
            </a:extLst>
          </p:cNvPr>
          <p:cNvSpPr/>
          <p:nvPr/>
        </p:nvSpPr>
        <p:spPr>
          <a:xfrm>
            <a:off x="3048371" y="6484459"/>
            <a:ext cx="321034" cy="321034"/>
          </a:xfrm>
          <a:prstGeom prst="star5">
            <a:avLst>
              <a:gd name="adj" fmla="val 30440"/>
              <a:gd name="hf" fmla="val 105146"/>
              <a:gd name="vf" fmla="val 11055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Star: 5 Points 54">
            <a:extLst>
              <a:ext uri="{FF2B5EF4-FFF2-40B4-BE49-F238E27FC236}">
                <a16:creationId xmlns:a16="http://schemas.microsoft.com/office/drawing/2014/main" id="{101E7ED3-252A-4BB3-BC2A-CF6866C0FA39}"/>
              </a:ext>
            </a:extLst>
          </p:cNvPr>
          <p:cNvSpPr/>
          <p:nvPr/>
        </p:nvSpPr>
        <p:spPr>
          <a:xfrm>
            <a:off x="3414723" y="6484943"/>
            <a:ext cx="321034" cy="321034"/>
          </a:xfrm>
          <a:prstGeom prst="star5">
            <a:avLst>
              <a:gd name="adj" fmla="val 30440"/>
              <a:gd name="hf" fmla="val 105146"/>
              <a:gd name="vf" fmla="val 110557"/>
            </a:avLst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Star: 5 Points 55">
            <a:extLst>
              <a:ext uri="{FF2B5EF4-FFF2-40B4-BE49-F238E27FC236}">
                <a16:creationId xmlns:a16="http://schemas.microsoft.com/office/drawing/2014/main" id="{268F7F5F-37DA-4307-9002-0F17A4216805}"/>
              </a:ext>
            </a:extLst>
          </p:cNvPr>
          <p:cNvSpPr/>
          <p:nvPr/>
        </p:nvSpPr>
        <p:spPr>
          <a:xfrm>
            <a:off x="3802565" y="6484943"/>
            <a:ext cx="321034" cy="321034"/>
          </a:xfrm>
          <a:prstGeom prst="star5">
            <a:avLst>
              <a:gd name="adj" fmla="val 30440"/>
              <a:gd name="hf" fmla="val 105146"/>
              <a:gd name="vf" fmla="val 110557"/>
            </a:avLst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ounded Rectangle 3">
            <a:extLst>
              <a:ext uri="{FF2B5EF4-FFF2-40B4-BE49-F238E27FC236}">
                <a16:creationId xmlns:a16="http://schemas.microsoft.com/office/drawing/2014/main" id="{6E943896-1D75-4B3C-A3E9-5C350385C0A6}"/>
              </a:ext>
            </a:extLst>
          </p:cNvPr>
          <p:cNvSpPr/>
          <p:nvPr/>
        </p:nvSpPr>
        <p:spPr bwMode="auto">
          <a:xfrm>
            <a:off x="706771" y="614320"/>
            <a:ext cx="7730457" cy="1466285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7" name="Freeform: Shape 6">
            <a:extLst>
              <a:ext uri="{FF2B5EF4-FFF2-40B4-BE49-F238E27FC236}">
                <a16:creationId xmlns:a16="http://schemas.microsoft.com/office/drawing/2014/main" id="{DCEDD9DF-563C-43ED-A5E4-283B44A0A410}"/>
              </a:ext>
            </a:extLst>
          </p:cNvPr>
          <p:cNvSpPr/>
          <p:nvPr/>
        </p:nvSpPr>
        <p:spPr bwMode="auto">
          <a:xfrm>
            <a:off x="706771" y="614320"/>
            <a:ext cx="7730457" cy="610473"/>
          </a:xfrm>
          <a:custGeom>
            <a:avLst/>
            <a:gdLst>
              <a:gd name="connsiteX0" fmla="*/ 48838 w 8220075"/>
              <a:gd name="connsiteY0" fmla="*/ 0 h 610473"/>
              <a:gd name="connsiteX1" fmla="*/ 8171237 w 8220075"/>
              <a:gd name="connsiteY1" fmla="*/ 0 h 610473"/>
              <a:gd name="connsiteX2" fmla="*/ 8220075 w 8220075"/>
              <a:gd name="connsiteY2" fmla="*/ 48838 h 610473"/>
              <a:gd name="connsiteX3" fmla="*/ 8220075 w 8220075"/>
              <a:gd name="connsiteY3" fmla="*/ 610473 h 610473"/>
              <a:gd name="connsiteX4" fmla="*/ 0 w 8220075"/>
              <a:gd name="connsiteY4" fmla="*/ 610473 h 610473"/>
              <a:gd name="connsiteX5" fmla="*/ 0 w 8220075"/>
              <a:gd name="connsiteY5" fmla="*/ 48838 h 610473"/>
              <a:gd name="connsiteX6" fmla="*/ 48838 w 8220075"/>
              <a:gd name="connsiteY6" fmla="*/ 0 h 6104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8220075" h="610473">
                <a:moveTo>
                  <a:pt x="48838" y="0"/>
                </a:moveTo>
                <a:lnTo>
                  <a:pt x="8171237" y="0"/>
                </a:lnTo>
                <a:cubicBezTo>
                  <a:pt x="8198209" y="0"/>
                  <a:pt x="8220075" y="21866"/>
                  <a:pt x="8220075" y="48838"/>
                </a:cubicBezTo>
                <a:lnTo>
                  <a:pt x="8220075" y="610473"/>
                </a:lnTo>
                <a:lnTo>
                  <a:pt x="0" y="610473"/>
                </a:lnTo>
                <a:lnTo>
                  <a:pt x="0" y="48838"/>
                </a:lnTo>
                <a:cubicBezTo>
                  <a:pt x="0" y="21866"/>
                  <a:pt x="21866" y="0"/>
                  <a:pt x="48838" y="0"/>
                </a:cubicBezTo>
                <a:close/>
              </a:path>
            </a:pathLst>
          </a:custGeom>
          <a:solidFill>
            <a:srgbClr val="18A0DB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 rtl="0">
              <a:spcBef>
                <a:spcPts val="0"/>
              </a:spcBef>
              <a:spcAft>
                <a:spcPts val="0"/>
              </a:spcAft>
            </a:pPr>
            <a:r>
              <a:rPr lang="en-GB" sz="1800" b="1" i="0" u="none" strike="noStrike" dirty="0">
                <a:solidFill>
                  <a:schemeClr val="bg1"/>
                </a:solidFill>
                <a:effectLst/>
              </a:rPr>
              <a:t>Which word class does the </a:t>
            </a:r>
            <a:r>
              <a:rPr lang="en-GB" sz="1800" b="1" i="0" u="none" strike="noStrike" dirty="0">
                <a:solidFill>
                  <a:srgbClr val="ACDDFC"/>
                </a:solidFill>
                <a:effectLst/>
              </a:rPr>
              <a:t>blue</a:t>
            </a:r>
            <a:r>
              <a:rPr lang="en-GB" sz="1800" b="1" i="0" u="none" strike="noStrike" dirty="0">
                <a:solidFill>
                  <a:schemeClr val="bg1"/>
                </a:solidFill>
                <a:effectLst/>
              </a:rPr>
              <a:t> word belong to?</a:t>
            </a:r>
            <a:endParaRPr lang="en-GB" sz="1350" b="1" dirty="0">
              <a:solidFill>
                <a:schemeClr val="bg1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EFC8F1C-D065-498B-99A5-1BB6553209CD}"/>
              </a:ext>
            </a:extLst>
          </p:cNvPr>
          <p:cNvSpPr txBox="1"/>
          <p:nvPr/>
        </p:nvSpPr>
        <p:spPr>
          <a:xfrm>
            <a:off x="876076" y="1381435"/>
            <a:ext cx="74570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18A0DB"/>
                </a:solidFill>
              </a:rPr>
              <a:t>Slowly</a:t>
            </a:r>
            <a:r>
              <a:rPr lang="en-GB" sz="2400" dirty="0"/>
              <a:t>, the snail made its way up the garden path.</a:t>
            </a:r>
          </a:p>
        </p:txBody>
      </p:sp>
      <p:sp>
        <p:nvSpPr>
          <p:cNvPr id="19" name="Rounded Rectangle 3">
            <a:extLst>
              <a:ext uri="{FF2B5EF4-FFF2-40B4-BE49-F238E27FC236}">
                <a16:creationId xmlns:a16="http://schemas.microsoft.com/office/drawing/2014/main" id="{FD3F6C12-F2DF-4D22-A957-BD0D98841BAB}"/>
              </a:ext>
            </a:extLst>
          </p:cNvPr>
          <p:cNvSpPr/>
          <p:nvPr/>
        </p:nvSpPr>
        <p:spPr bwMode="auto">
          <a:xfrm>
            <a:off x="706770" y="4264929"/>
            <a:ext cx="7730457" cy="1466285"/>
          </a:xfrm>
          <a:prstGeom prst="roundRect">
            <a:avLst>
              <a:gd name="adj" fmla="val 14877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2FA3AB9D-F6FB-4873-9A0D-B703A726875F}"/>
              </a:ext>
            </a:extLst>
          </p:cNvPr>
          <p:cNvSpPr/>
          <p:nvPr/>
        </p:nvSpPr>
        <p:spPr>
          <a:xfrm>
            <a:off x="7843743" y="677818"/>
            <a:ext cx="483475" cy="483475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rgbClr val="18A0DB"/>
                </a:solidFill>
              </a:rPr>
              <a:t>9</a:t>
            </a:r>
          </a:p>
        </p:txBody>
      </p:sp>
      <p:grpSp>
        <p:nvGrpSpPr>
          <p:cNvPr id="60" name="ANSWER">
            <a:extLst>
              <a:ext uri="{FF2B5EF4-FFF2-40B4-BE49-F238E27FC236}">
                <a16:creationId xmlns:a16="http://schemas.microsoft.com/office/drawing/2014/main" id="{1C425738-C500-4134-90A3-5B3459331482}"/>
              </a:ext>
            </a:extLst>
          </p:cNvPr>
          <p:cNvGrpSpPr/>
          <p:nvPr/>
        </p:nvGrpSpPr>
        <p:grpSpPr>
          <a:xfrm>
            <a:off x="579278" y="6983775"/>
            <a:ext cx="2081241" cy="686774"/>
            <a:chOff x="2840080" y="3173857"/>
            <a:chExt cx="2081241" cy="686774"/>
          </a:xfrm>
          <a:solidFill>
            <a:srgbClr val="0070C0"/>
          </a:solidFill>
        </p:grpSpPr>
        <p:sp>
          <p:nvSpPr>
            <p:cNvPr id="58" name="Rectangle: Rounded Corners 57">
              <a:extLst>
                <a:ext uri="{FF2B5EF4-FFF2-40B4-BE49-F238E27FC236}">
                  <a16:creationId xmlns:a16="http://schemas.microsoft.com/office/drawing/2014/main" id="{2145494B-1361-4D17-A64C-C512AE459DBF}"/>
                </a:ext>
              </a:extLst>
            </p:cNvPr>
            <p:cNvSpPr/>
            <p:nvPr/>
          </p:nvSpPr>
          <p:spPr>
            <a:xfrm>
              <a:off x="2840080" y="3388362"/>
              <a:ext cx="2081241" cy="472269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400" b="1" dirty="0"/>
                <a:t>adverb</a:t>
              </a:r>
            </a:p>
          </p:txBody>
        </p:sp>
        <p:sp>
          <p:nvSpPr>
            <p:cNvPr id="59" name="Isosceles Triangle 58">
              <a:extLst>
                <a:ext uri="{FF2B5EF4-FFF2-40B4-BE49-F238E27FC236}">
                  <a16:creationId xmlns:a16="http://schemas.microsoft.com/office/drawing/2014/main" id="{8159C797-BB01-4900-83C3-BE014175D780}"/>
                </a:ext>
              </a:extLst>
            </p:cNvPr>
            <p:cNvSpPr/>
            <p:nvPr/>
          </p:nvSpPr>
          <p:spPr>
            <a:xfrm>
              <a:off x="3765614" y="3173857"/>
              <a:ext cx="295966" cy="255143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4" name="???">
            <a:extLst>
              <a:ext uri="{FF2B5EF4-FFF2-40B4-BE49-F238E27FC236}">
                <a16:creationId xmlns:a16="http://schemas.microsoft.com/office/drawing/2014/main" id="{AC4DD443-CC16-402F-84B1-77871F25AA52}"/>
              </a:ext>
            </a:extLst>
          </p:cNvPr>
          <p:cNvSpPr/>
          <p:nvPr/>
        </p:nvSpPr>
        <p:spPr>
          <a:xfrm>
            <a:off x="5187818" y="2373019"/>
            <a:ext cx="2295209" cy="1331884"/>
          </a:xfrm>
          <a:prstGeom prst="cloud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b="1" dirty="0">
                <a:solidFill>
                  <a:schemeClr val="bg1">
                    <a:lumMod val="65000"/>
                  </a:schemeClr>
                </a:solidFill>
              </a:rPr>
              <a:t>?</a:t>
            </a:r>
          </a:p>
        </p:txBody>
      </p:sp>
      <p:pic>
        <p:nvPicPr>
          <p:cNvPr id="30" name="Picture 29">
            <a:extLst>
              <a:ext uri="{FF2B5EF4-FFF2-40B4-BE49-F238E27FC236}">
                <a16:creationId xmlns:a16="http://schemas.microsoft.com/office/drawing/2014/main" id="{20A5869D-E8CC-457B-AB77-8982C397451D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94595" y="4381222"/>
            <a:ext cx="1533147" cy="1219202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E42042A8-4048-44BC-90CE-6D42CA75F0CB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40080" y="4381222"/>
            <a:ext cx="1533147" cy="1219202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CAE5AFFC-7020-4800-9D44-D76630A21664}"/>
              </a:ext>
            </a:extLst>
          </p:cNvPr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85565" y="4381222"/>
            <a:ext cx="1533147" cy="1219202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9F0E2737-E57A-40A8-B8AB-BB32E0D841DE}"/>
              </a:ext>
            </a:extLst>
          </p:cNvPr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31049" y="4381222"/>
            <a:ext cx="1533147" cy="1219202"/>
          </a:xfrm>
          <a:prstGeom prst="rect">
            <a:avLst/>
          </a:prstGeom>
        </p:spPr>
      </p:pic>
      <p:sp>
        <p:nvSpPr>
          <p:cNvPr id="45" name="INCORRECT ANSWERS">
            <a:extLst>
              <a:ext uri="{FF2B5EF4-FFF2-40B4-BE49-F238E27FC236}">
                <a16:creationId xmlns:a16="http://schemas.microsoft.com/office/drawing/2014/main" id="{457C8B4C-CAA1-4B45-BFF2-33BFF968621D}"/>
              </a:ext>
            </a:extLst>
          </p:cNvPr>
          <p:cNvSpPr/>
          <p:nvPr/>
        </p:nvSpPr>
        <p:spPr>
          <a:xfrm>
            <a:off x="935370" y="4381222"/>
            <a:ext cx="7114035" cy="1219202"/>
          </a:xfrm>
          <a:prstGeom prst="rect">
            <a:avLst/>
          </a:prstGeom>
          <a:solidFill>
            <a:schemeClr val="bg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CORRECT ANSWER">
            <a:extLst>
              <a:ext uri="{FF2B5EF4-FFF2-40B4-BE49-F238E27FC236}">
                <a16:creationId xmlns:a16="http://schemas.microsoft.com/office/drawing/2014/main" id="{17766378-7FA1-48AD-90AA-481942056BCA}"/>
              </a:ext>
            </a:extLst>
          </p:cNvPr>
          <p:cNvSpPr/>
          <p:nvPr/>
        </p:nvSpPr>
        <p:spPr>
          <a:xfrm>
            <a:off x="2855497" y="4245797"/>
            <a:ext cx="1463779" cy="1496096"/>
          </a:xfrm>
          <a:prstGeom prst="rect">
            <a:avLst/>
          </a:prstGeom>
          <a:solidFill>
            <a:schemeClr val="bg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44" name="WRONG POPUP">
            <a:extLst>
              <a:ext uri="{FF2B5EF4-FFF2-40B4-BE49-F238E27FC236}">
                <a16:creationId xmlns:a16="http://schemas.microsoft.com/office/drawing/2014/main" id="{E834BA0A-7656-4AE2-A944-EC988D198DD6}"/>
              </a:ext>
            </a:extLst>
          </p:cNvPr>
          <p:cNvGrpSpPr/>
          <p:nvPr/>
        </p:nvGrpSpPr>
        <p:grpSpPr>
          <a:xfrm>
            <a:off x="672617" y="4244174"/>
            <a:ext cx="7730457" cy="1466285"/>
            <a:chOff x="672617" y="4247083"/>
            <a:chExt cx="7730457" cy="1466285"/>
          </a:xfrm>
        </p:grpSpPr>
        <p:sp>
          <p:nvSpPr>
            <p:cNvPr id="37" name="Rounded Rectangle 3">
              <a:extLst>
                <a:ext uri="{FF2B5EF4-FFF2-40B4-BE49-F238E27FC236}">
                  <a16:creationId xmlns:a16="http://schemas.microsoft.com/office/drawing/2014/main" id="{67EEA97C-9F4A-49D9-96D1-E298BAAE3F84}"/>
                </a:ext>
              </a:extLst>
            </p:cNvPr>
            <p:cNvSpPr/>
            <p:nvPr/>
          </p:nvSpPr>
          <p:spPr bwMode="auto">
            <a:xfrm>
              <a:off x="672617" y="4247083"/>
              <a:ext cx="7730457" cy="1466285"/>
            </a:xfrm>
            <a:prstGeom prst="roundRect">
              <a:avLst>
                <a:gd name="adj" fmla="val 14877"/>
              </a:avLst>
            </a:prstGeom>
            <a:solidFill>
              <a:schemeClr val="tx1">
                <a:lumMod val="90000"/>
                <a:lumOff val="10000"/>
                <a:alpha val="94000"/>
              </a:schemeClr>
            </a:solidFill>
            <a:ln w="25400" cap="rnd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sz="1350" dirty="0">
                  <a:latin typeface="Twinkl" pitchFamily="50" charset="0"/>
                </a:rPr>
                <a:t> </a:t>
              </a:r>
            </a:p>
          </p:txBody>
        </p:sp>
        <p:sp>
          <p:nvSpPr>
            <p:cNvPr id="38" name="Oval 37">
              <a:extLst>
                <a:ext uri="{FF2B5EF4-FFF2-40B4-BE49-F238E27FC236}">
                  <a16:creationId xmlns:a16="http://schemas.microsoft.com/office/drawing/2014/main" id="{52F3B2A5-DD1D-4BCA-BCFA-9D9DBDF245F2}"/>
                </a:ext>
              </a:extLst>
            </p:cNvPr>
            <p:cNvSpPr/>
            <p:nvPr/>
          </p:nvSpPr>
          <p:spPr>
            <a:xfrm>
              <a:off x="2060563" y="4363376"/>
              <a:ext cx="1196502" cy="119650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9" name="TextBox 38">
              <a:extLst>
                <a:ext uri="{FF2B5EF4-FFF2-40B4-BE49-F238E27FC236}">
                  <a16:creationId xmlns:a16="http://schemas.microsoft.com/office/drawing/2014/main" id="{461A58B9-5A91-40ED-A6AB-F77C4BB07288}"/>
                </a:ext>
              </a:extLst>
            </p:cNvPr>
            <p:cNvSpPr txBox="1"/>
            <p:nvPr/>
          </p:nvSpPr>
          <p:spPr>
            <a:xfrm>
              <a:off x="3352635" y="4737370"/>
              <a:ext cx="3670365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400" b="1" dirty="0">
                  <a:solidFill>
                    <a:schemeClr val="bg1"/>
                  </a:solidFill>
                </a:rPr>
                <a:t>Incorrect. Try again!</a:t>
              </a:r>
            </a:p>
          </p:txBody>
        </p:sp>
        <p:pic>
          <p:nvPicPr>
            <p:cNvPr id="41" name="Picture 40">
              <a:extLst>
                <a:ext uri="{FF2B5EF4-FFF2-40B4-BE49-F238E27FC236}">
                  <a16:creationId xmlns:a16="http://schemas.microsoft.com/office/drawing/2014/main" id="{5CF28335-48DD-4921-AB45-96C218CD8E4D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9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58442"/>
            <a:stretch/>
          </p:blipFill>
          <p:spPr>
            <a:xfrm>
              <a:off x="2216609" y="4247083"/>
              <a:ext cx="1113239" cy="679862"/>
            </a:xfrm>
            <a:prstGeom prst="rect">
              <a:avLst/>
            </a:prstGeom>
          </p:spPr>
        </p:pic>
        <p:pic>
          <p:nvPicPr>
            <p:cNvPr id="43" name="Picture 42">
              <a:extLst>
                <a:ext uri="{FF2B5EF4-FFF2-40B4-BE49-F238E27FC236}">
                  <a16:creationId xmlns:a16="http://schemas.microsoft.com/office/drawing/2014/main" id="{8DB411F6-A22F-4F78-9A7C-B173710EA4B7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t="7109" r="6538" b="19752"/>
            <a:stretch>
              <a:fillRect/>
            </a:stretch>
          </p:blipFill>
          <p:spPr>
            <a:xfrm>
              <a:off x="2216609" y="4363376"/>
              <a:ext cx="1040456" cy="1196502"/>
            </a:xfrm>
            <a:custGeom>
              <a:avLst/>
              <a:gdLst>
                <a:gd name="connsiteX0" fmla="*/ 442205 w 1040456"/>
                <a:gd name="connsiteY0" fmla="*/ 0 h 1196502"/>
                <a:gd name="connsiteX1" fmla="*/ 1040456 w 1040456"/>
                <a:gd name="connsiteY1" fmla="*/ 598251 h 1196502"/>
                <a:gd name="connsiteX2" fmla="*/ 442205 w 1040456"/>
                <a:gd name="connsiteY2" fmla="*/ 1196502 h 1196502"/>
                <a:gd name="connsiteX3" fmla="*/ 19178 w 1040456"/>
                <a:gd name="connsiteY3" fmla="*/ 1021279 h 1196502"/>
                <a:gd name="connsiteX4" fmla="*/ 0 w 1040456"/>
                <a:gd name="connsiteY4" fmla="*/ 998035 h 1196502"/>
                <a:gd name="connsiteX5" fmla="*/ 0 w 1040456"/>
                <a:gd name="connsiteY5" fmla="*/ 198467 h 1196502"/>
                <a:gd name="connsiteX6" fmla="*/ 19178 w 1040456"/>
                <a:gd name="connsiteY6" fmla="*/ 175224 h 1196502"/>
                <a:gd name="connsiteX7" fmla="*/ 442205 w 1040456"/>
                <a:gd name="connsiteY7" fmla="*/ 0 h 11965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040456" h="1196502">
                  <a:moveTo>
                    <a:pt x="442205" y="0"/>
                  </a:moveTo>
                  <a:cubicBezTo>
                    <a:pt x="772610" y="0"/>
                    <a:pt x="1040456" y="267846"/>
                    <a:pt x="1040456" y="598251"/>
                  </a:cubicBezTo>
                  <a:cubicBezTo>
                    <a:pt x="1040456" y="928656"/>
                    <a:pt x="772610" y="1196502"/>
                    <a:pt x="442205" y="1196502"/>
                  </a:cubicBezTo>
                  <a:cubicBezTo>
                    <a:pt x="277003" y="1196502"/>
                    <a:pt x="127440" y="1129541"/>
                    <a:pt x="19178" y="1021279"/>
                  </a:cubicBezTo>
                  <a:lnTo>
                    <a:pt x="0" y="998035"/>
                  </a:lnTo>
                  <a:lnTo>
                    <a:pt x="0" y="198467"/>
                  </a:lnTo>
                  <a:lnTo>
                    <a:pt x="19178" y="175224"/>
                  </a:lnTo>
                  <a:cubicBezTo>
                    <a:pt x="127440" y="66962"/>
                    <a:pt x="277003" y="0"/>
                    <a:pt x="442205" y="0"/>
                  </a:cubicBezTo>
                  <a:close/>
                </a:path>
              </a:pathLst>
            </a:custGeom>
          </p:spPr>
        </p:pic>
      </p:grpSp>
      <p:grpSp>
        <p:nvGrpSpPr>
          <p:cNvPr id="67" name="Group 66">
            <a:extLst>
              <a:ext uri="{FF2B5EF4-FFF2-40B4-BE49-F238E27FC236}">
                <a16:creationId xmlns:a16="http://schemas.microsoft.com/office/drawing/2014/main" id="{7E1305F8-F808-4CFE-A832-4A62182AC5FF}"/>
              </a:ext>
            </a:extLst>
          </p:cNvPr>
          <p:cNvGrpSpPr/>
          <p:nvPr/>
        </p:nvGrpSpPr>
        <p:grpSpPr>
          <a:xfrm>
            <a:off x="675390" y="4222015"/>
            <a:ext cx="7730457" cy="1466285"/>
            <a:chOff x="675390" y="4222015"/>
            <a:chExt cx="7730457" cy="1466285"/>
          </a:xfrm>
        </p:grpSpPr>
        <p:sp>
          <p:nvSpPr>
            <p:cNvPr id="68" name="Rounded Rectangle 3">
              <a:extLst>
                <a:ext uri="{FF2B5EF4-FFF2-40B4-BE49-F238E27FC236}">
                  <a16:creationId xmlns:a16="http://schemas.microsoft.com/office/drawing/2014/main" id="{590181C0-56DC-46F8-B7CA-CD9F29E95974}"/>
                </a:ext>
              </a:extLst>
            </p:cNvPr>
            <p:cNvSpPr/>
            <p:nvPr/>
          </p:nvSpPr>
          <p:spPr bwMode="auto">
            <a:xfrm>
              <a:off x="675390" y="4222015"/>
              <a:ext cx="7730457" cy="1466285"/>
            </a:xfrm>
            <a:prstGeom prst="roundRect">
              <a:avLst>
                <a:gd name="adj" fmla="val 14877"/>
              </a:avLst>
            </a:prstGeom>
            <a:solidFill>
              <a:schemeClr val="tx1">
                <a:lumMod val="90000"/>
                <a:lumOff val="10000"/>
                <a:alpha val="94000"/>
              </a:schemeClr>
            </a:solidFill>
            <a:ln w="25400" cap="rnd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sz="1350" dirty="0">
                  <a:latin typeface="Twinkl" pitchFamily="50" charset="0"/>
                </a:rPr>
                <a:t> </a:t>
              </a:r>
            </a:p>
          </p:txBody>
        </p:sp>
        <p:sp>
          <p:nvSpPr>
            <p:cNvPr id="69" name="Oval 68">
              <a:extLst>
                <a:ext uri="{FF2B5EF4-FFF2-40B4-BE49-F238E27FC236}">
                  <a16:creationId xmlns:a16="http://schemas.microsoft.com/office/drawing/2014/main" id="{4E55FD51-3127-40E7-8495-9DF9B1CD9A16}"/>
                </a:ext>
              </a:extLst>
            </p:cNvPr>
            <p:cNvSpPr/>
            <p:nvPr/>
          </p:nvSpPr>
          <p:spPr>
            <a:xfrm>
              <a:off x="2063336" y="4338308"/>
              <a:ext cx="1196502" cy="119650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0" name="TextBox 69">
              <a:extLst>
                <a:ext uri="{FF2B5EF4-FFF2-40B4-BE49-F238E27FC236}">
                  <a16:creationId xmlns:a16="http://schemas.microsoft.com/office/drawing/2014/main" id="{6385D36E-14D8-4817-8C85-FACF3A6765F6}"/>
                </a:ext>
              </a:extLst>
            </p:cNvPr>
            <p:cNvSpPr txBox="1"/>
            <p:nvPr/>
          </p:nvSpPr>
          <p:spPr>
            <a:xfrm>
              <a:off x="3355408" y="4712302"/>
              <a:ext cx="3670365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400" b="1" dirty="0">
                  <a:solidFill>
                    <a:schemeClr val="bg1"/>
                  </a:solidFill>
                </a:rPr>
                <a:t>Correct! Well done!</a:t>
              </a:r>
            </a:p>
          </p:txBody>
        </p:sp>
        <p:pic>
          <p:nvPicPr>
            <p:cNvPr id="71" name="Picture 70">
              <a:extLst>
                <a:ext uri="{FF2B5EF4-FFF2-40B4-BE49-F238E27FC236}">
                  <a16:creationId xmlns:a16="http://schemas.microsoft.com/office/drawing/2014/main" id="{6B78EF24-3B88-458D-8BB8-9B94549D9C6A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r="9190" b="25117"/>
            <a:stretch>
              <a:fillRect/>
            </a:stretch>
          </p:blipFill>
          <p:spPr>
            <a:xfrm>
              <a:off x="2063336" y="4448897"/>
              <a:ext cx="1196502" cy="1085913"/>
            </a:xfrm>
            <a:custGeom>
              <a:avLst/>
              <a:gdLst>
                <a:gd name="connsiteX0" fmla="*/ 253562 w 1196502"/>
                <a:gd name="connsiteY0" fmla="*/ 0 h 1085913"/>
                <a:gd name="connsiteX1" fmla="*/ 942941 w 1196502"/>
                <a:gd name="connsiteY1" fmla="*/ 0 h 1085913"/>
                <a:gd name="connsiteX2" fmla="*/ 1021278 w 1196502"/>
                <a:gd name="connsiteY2" fmla="*/ 64635 h 1085913"/>
                <a:gd name="connsiteX3" fmla="*/ 1196502 w 1196502"/>
                <a:gd name="connsiteY3" fmla="*/ 487662 h 1085913"/>
                <a:gd name="connsiteX4" fmla="*/ 598251 w 1196502"/>
                <a:gd name="connsiteY4" fmla="*/ 1085913 h 1085913"/>
                <a:gd name="connsiteX5" fmla="*/ 0 w 1196502"/>
                <a:gd name="connsiteY5" fmla="*/ 487662 h 1085913"/>
                <a:gd name="connsiteX6" fmla="*/ 175224 w 1196502"/>
                <a:gd name="connsiteY6" fmla="*/ 64635 h 10859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196502" h="1085913">
                  <a:moveTo>
                    <a:pt x="253562" y="0"/>
                  </a:moveTo>
                  <a:lnTo>
                    <a:pt x="942941" y="0"/>
                  </a:lnTo>
                  <a:lnTo>
                    <a:pt x="1021278" y="64635"/>
                  </a:lnTo>
                  <a:cubicBezTo>
                    <a:pt x="1129541" y="172897"/>
                    <a:pt x="1196502" y="322460"/>
                    <a:pt x="1196502" y="487662"/>
                  </a:cubicBezTo>
                  <a:cubicBezTo>
                    <a:pt x="1196502" y="818067"/>
                    <a:pt x="928656" y="1085913"/>
                    <a:pt x="598251" y="1085913"/>
                  </a:cubicBezTo>
                  <a:cubicBezTo>
                    <a:pt x="267846" y="1085913"/>
                    <a:pt x="0" y="818067"/>
                    <a:pt x="0" y="487662"/>
                  </a:cubicBezTo>
                  <a:cubicBezTo>
                    <a:pt x="0" y="322460"/>
                    <a:pt x="66962" y="172897"/>
                    <a:pt x="175224" y="64635"/>
                  </a:cubicBezTo>
                  <a:close/>
                </a:path>
              </a:pathLst>
            </a:custGeom>
          </p:spPr>
        </p:pic>
        <p:sp>
          <p:nvSpPr>
            <p:cNvPr id="72" name="Rectangle: Rounded Corners 71">
              <a:hlinkClick r:id="" action="ppaction://hlinkshowjump?jump=nextslide"/>
              <a:extLst>
                <a:ext uri="{FF2B5EF4-FFF2-40B4-BE49-F238E27FC236}">
                  <a16:creationId xmlns:a16="http://schemas.microsoft.com/office/drawing/2014/main" id="{AFB20430-D7C5-48D3-AA98-424C8C5A2C01}"/>
                </a:ext>
              </a:extLst>
            </p:cNvPr>
            <p:cNvSpPr/>
            <p:nvPr/>
          </p:nvSpPr>
          <p:spPr>
            <a:xfrm>
              <a:off x="6698751" y="4572000"/>
              <a:ext cx="1376737" cy="729465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400" b="1" dirty="0">
                  <a:solidFill>
                    <a:schemeClr val="tx1"/>
                  </a:solidFill>
                </a:rPr>
                <a:t>Next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152610222"/>
      </p:ext>
    </p:extLst>
  </p:cSld>
  <p:clrMapOvr>
    <a:masterClrMapping/>
  </p:clrMapOvr>
  <p:transition spd="slow" advClick="0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accel="32000" decel="66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6" presetClass="entr" presetSubtype="16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6" presetClass="entr" presetSubtype="16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6" presetClass="entr" presetSubtype="16" fill="hold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6" presetClass="entr" presetSubtype="16" fill="hold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300"/>
                            </p:stCondLst>
                            <p:childTnLst>
                              <p:par>
                                <p:cTn id="29" presetID="35" presetClass="pat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1.85185E-6 L -1.78108 1.85185E-6 " pathEditMode="relative" rAng="0" ptsTypes="AA">
                                      <p:cBhvr>
                                        <p:cTn id="30" dur="40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9063" y="0"/>
                                    </p:animMotion>
                                  </p:childTnLst>
                                </p:cTn>
                              </p:par>
                              <p:par>
                                <p:cTn id="31" presetID="42" presetClass="path" presetSubtype="0" repeatCount="indefinite" accel="30000" decel="7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1.48148E-6 L -3.61111E-6 0.04699 " pathEditMode="relative" rAng="0" ptsTypes="AA">
                                      <p:cBhvr>
                                        <p:cTn id="3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233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" presetClass="exit" presetSubtype="2" accel="34000" decel="66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6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C000"/>
                                      </p:to>
                                    </p:animClr>
                                    <p:animClr clrSpc="rgb" dir="cw">
                                      <p:cBhvr>
                                        <p:cTn id="57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C000"/>
                                      </p:to>
                                    </p:animClr>
                                    <p:set>
                                      <p:cBhvr>
                                        <p:cTn id="58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9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3000"/>
                            </p:stCondLst>
                            <p:childTnLst>
                              <p:par>
                                <p:cTn id="61" presetID="64" presetClass="path" presetSubtype="0" accel="16000" decel="84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2.96296E-6 L -3.33333E-6 -0.74908 " pathEditMode="relative" rAng="0" ptsTypes="AA">
                                      <p:cBhvr>
                                        <p:cTn id="62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37454"/>
                                    </p:animMotion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</p:childTnLst>
        </p:cTn>
      </p:par>
    </p:tnLst>
    <p:bldLst>
      <p:bldP spid="55" grpId="0" animBg="1"/>
      <p:bldP spid="19" grpId="0" animBg="1"/>
      <p:bldP spid="24" grpId="0" animBg="1"/>
      <p:bldP spid="24" grpId="1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" name="Group 21">
            <a:extLst>
              <a:ext uri="{FF2B5EF4-FFF2-40B4-BE49-F238E27FC236}">
                <a16:creationId xmlns:a16="http://schemas.microsoft.com/office/drawing/2014/main" id="{B4F7A65A-04A6-4BCC-A781-C8DB3811EF62}"/>
              </a:ext>
            </a:extLst>
          </p:cNvPr>
          <p:cNvGrpSpPr/>
          <p:nvPr/>
        </p:nvGrpSpPr>
        <p:grpSpPr>
          <a:xfrm>
            <a:off x="457197" y="360725"/>
            <a:ext cx="24483888" cy="5770979"/>
            <a:chOff x="387087" y="360725"/>
            <a:chExt cx="24483888" cy="5770979"/>
          </a:xfrm>
        </p:grpSpPr>
        <p:pic>
          <p:nvPicPr>
            <p:cNvPr id="18" name="Picture 17">
              <a:extLst>
                <a:ext uri="{FF2B5EF4-FFF2-40B4-BE49-F238E27FC236}">
                  <a16:creationId xmlns:a16="http://schemas.microsoft.com/office/drawing/2014/main" id="{648CC093-C5BE-48AC-8A44-6D63A083A9F4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87087" y="360725"/>
              <a:ext cx="8161296" cy="5770979"/>
            </a:xfrm>
            <a:prstGeom prst="rect">
              <a:avLst/>
            </a:prstGeom>
          </p:spPr>
        </p:pic>
        <p:pic>
          <p:nvPicPr>
            <p:cNvPr id="20" name="Picture 19">
              <a:extLst>
                <a:ext uri="{FF2B5EF4-FFF2-40B4-BE49-F238E27FC236}">
                  <a16:creationId xmlns:a16="http://schemas.microsoft.com/office/drawing/2014/main" id="{32A1961A-313E-469A-9778-B330A013491D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flipH="1">
              <a:off x="8548383" y="360725"/>
              <a:ext cx="8161296" cy="5770979"/>
            </a:xfrm>
            <a:prstGeom prst="rect">
              <a:avLst/>
            </a:prstGeom>
          </p:spPr>
        </p:pic>
        <p:pic>
          <p:nvPicPr>
            <p:cNvPr id="21" name="Picture 20">
              <a:extLst>
                <a:ext uri="{FF2B5EF4-FFF2-40B4-BE49-F238E27FC236}">
                  <a16:creationId xmlns:a16="http://schemas.microsoft.com/office/drawing/2014/main" id="{6E45841A-A682-4B60-9E4C-CDFE1C9D6EF0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6709679" y="360725"/>
              <a:ext cx="8161296" cy="5770979"/>
            </a:xfrm>
            <a:prstGeom prst="rect">
              <a:avLst/>
            </a:prstGeom>
          </p:spPr>
        </p:pic>
      </p:grpSp>
      <p:pic>
        <p:nvPicPr>
          <p:cNvPr id="13" name="Picture 12">
            <a:extLst>
              <a:ext uri="{FF2B5EF4-FFF2-40B4-BE49-F238E27FC236}">
                <a16:creationId xmlns:a16="http://schemas.microsoft.com/office/drawing/2014/main" id="{6EA1855D-7101-4CFA-9E0E-D400D4FB060B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963955" y="2441330"/>
            <a:ext cx="2992229" cy="1116239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AB853030-AD1E-4918-90A9-D9FF00D191AB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custGeom>
            <a:avLst/>
            <a:gdLst>
              <a:gd name="connsiteX0" fmla="*/ 607404 w 9144000"/>
              <a:gd name="connsiteY0" fmla="*/ 438151 h 6858000"/>
              <a:gd name="connsiteX1" fmla="*/ 457197 w 9144000"/>
              <a:gd name="connsiteY1" fmla="*/ 588358 h 6858000"/>
              <a:gd name="connsiteX2" fmla="*/ 457197 w 9144000"/>
              <a:gd name="connsiteY2" fmla="*/ 5958287 h 6858000"/>
              <a:gd name="connsiteX3" fmla="*/ 607404 w 9144000"/>
              <a:gd name="connsiteY3" fmla="*/ 6108494 h 6858000"/>
              <a:gd name="connsiteX4" fmla="*/ 8527065 w 9144000"/>
              <a:gd name="connsiteY4" fmla="*/ 6108494 h 6858000"/>
              <a:gd name="connsiteX5" fmla="*/ 8677272 w 9144000"/>
              <a:gd name="connsiteY5" fmla="*/ 5958287 h 6858000"/>
              <a:gd name="connsiteX6" fmla="*/ 8677272 w 9144000"/>
              <a:gd name="connsiteY6" fmla="*/ 588358 h 6858000"/>
              <a:gd name="connsiteX7" fmla="*/ 8527065 w 9144000"/>
              <a:gd name="connsiteY7" fmla="*/ 438151 h 6858000"/>
              <a:gd name="connsiteX8" fmla="*/ 0 w 9144000"/>
              <a:gd name="connsiteY8" fmla="*/ 0 h 6858000"/>
              <a:gd name="connsiteX9" fmla="*/ 9144000 w 9144000"/>
              <a:gd name="connsiteY9" fmla="*/ 0 h 6858000"/>
              <a:gd name="connsiteX10" fmla="*/ 9144000 w 9144000"/>
              <a:gd name="connsiteY10" fmla="*/ 6858000 h 6858000"/>
              <a:gd name="connsiteX11" fmla="*/ 0 w 9144000"/>
              <a:gd name="connsiteY11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9144000" h="6858000">
                <a:moveTo>
                  <a:pt x="607404" y="438151"/>
                </a:moveTo>
                <a:cubicBezTo>
                  <a:pt x="524447" y="438151"/>
                  <a:pt x="457197" y="505401"/>
                  <a:pt x="457197" y="588358"/>
                </a:cubicBezTo>
                <a:lnTo>
                  <a:pt x="457197" y="5958287"/>
                </a:lnTo>
                <a:cubicBezTo>
                  <a:pt x="457197" y="6041244"/>
                  <a:pt x="524447" y="6108494"/>
                  <a:pt x="607404" y="6108494"/>
                </a:cubicBezTo>
                <a:lnTo>
                  <a:pt x="8527065" y="6108494"/>
                </a:lnTo>
                <a:cubicBezTo>
                  <a:pt x="8610022" y="6108494"/>
                  <a:pt x="8677272" y="6041244"/>
                  <a:pt x="8677272" y="5958287"/>
                </a:cubicBezTo>
                <a:lnTo>
                  <a:pt x="8677272" y="588358"/>
                </a:lnTo>
                <a:cubicBezTo>
                  <a:pt x="8677272" y="505401"/>
                  <a:pt x="8610022" y="438151"/>
                  <a:pt x="8527065" y="438151"/>
                </a:cubicBezTo>
                <a:close/>
                <a:moveTo>
                  <a:pt x="0" y="0"/>
                </a:moveTo>
                <a:lnTo>
                  <a:pt x="9144000" y="0"/>
                </a:lnTo>
                <a:lnTo>
                  <a:pt x="9144000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CE55025D-32EE-445E-B69A-6D8B03CB28B2}"/>
              </a:ext>
            </a:extLst>
          </p:cNvPr>
          <p:cNvSpPr/>
          <p:nvPr/>
        </p:nvSpPr>
        <p:spPr>
          <a:xfrm>
            <a:off x="213736" y="6419849"/>
            <a:ext cx="4005746" cy="438151"/>
          </a:xfrm>
          <a:custGeom>
            <a:avLst/>
            <a:gdLst>
              <a:gd name="connsiteX0" fmla="*/ 109059 w 4005746"/>
              <a:gd name="connsiteY0" fmla="*/ 0 h 314587"/>
              <a:gd name="connsiteX1" fmla="*/ 3896687 w 4005746"/>
              <a:gd name="connsiteY1" fmla="*/ 0 h 314587"/>
              <a:gd name="connsiteX2" fmla="*/ 4005746 w 4005746"/>
              <a:gd name="connsiteY2" fmla="*/ 109059 h 314587"/>
              <a:gd name="connsiteX3" fmla="*/ 4005746 w 4005746"/>
              <a:gd name="connsiteY3" fmla="*/ 314587 h 314587"/>
              <a:gd name="connsiteX4" fmla="*/ 0 w 4005746"/>
              <a:gd name="connsiteY4" fmla="*/ 314587 h 314587"/>
              <a:gd name="connsiteX5" fmla="*/ 0 w 4005746"/>
              <a:gd name="connsiteY5" fmla="*/ 109059 h 314587"/>
              <a:gd name="connsiteX6" fmla="*/ 109059 w 4005746"/>
              <a:gd name="connsiteY6" fmla="*/ 0 h 3145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005746" h="314587">
                <a:moveTo>
                  <a:pt x="109059" y="0"/>
                </a:moveTo>
                <a:lnTo>
                  <a:pt x="3896687" y="0"/>
                </a:lnTo>
                <a:cubicBezTo>
                  <a:pt x="3956919" y="0"/>
                  <a:pt x="4005746" y="48827"/>
                  <a:pt x="4005746" y="109059"/>
                </a:cubicBezTo>
                <a:lnTo>
                  <a:pt x="4005746" y="314587"/>
                </a:lnTo>
                <a:lnTo>
                  <a:pt x="0" y="314587"/>
                </a:lnTo>
                <a:lnTo>
                  <a:pt x="0" y="109059"/>
                </a:lnTo>
                <a:cubicBezTo>
                  <a:pt x="0" y="48827"/>
                  <a:pt x="48827" y="0"/>
                  <a:pt x="109059" y="0"/>
                </a:cubicBezTo>
                <a:close/>
              </a:path>
            </a:pathLst>
          </a:cu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47" name="Star: 5 Points 46">
            <a:extLst>
              <a:ext uri="{FF2B5EF4-FFF2-40B4-BE49-F238E27FC236}">
                <a16:creationId xmlns:a16="http://schemas.microsoft.com/office/drawing/2014/main" id="{91C53E26-634D-4B88-8A19-5F577DA3E904}"/>
              </a:ext>
            </a:extLst>
          </p:cNvPr>
          <p:cNvSpPr/>
          <p:nvPr/>
        </p:nvSpPr>
        <p:spPr>
          <a:xfrm>
            <a:off x="370875" y="6478407"/>
            <a:ext cx="321034" cy="321034"/>
          </a:xfrm>
          <a:prstGeom prst="star5">
            <a:avLst>
              <a:gd name="adj" fmla="val 30440"/>
              <a:gd name="hf" fmla="val 105146"/>
              <a:gd name="vf" fmla="val 11055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Star: 5 Points 47">
            <a:extLst>
              <a:ext uri="{FF2B5EF4-FFF2-40B4-BE49-F238E27FC236}">
                <a16:creationId xmlns:a16="http://schemas.microsoft.com/office/drawing/2014/main" id="{988B13B5-C1A4-4471-997A-8E1190F6ABC5}"/>
              </a:ext>
            </a:extLst>
          </p:cNvPr>
          <p:cNvSpPr/>
          <p:nvPr/>
        </p:nvSpPr>
        <p:spPr>
          <a:xfrm>
            <a:off x="758717" y="6478407"/>
            <a:ext cx="321034" cy="321034"/>
          </a:xfrm>
          <a:prstGeom prst="star5">
            <a:avLst>
              <a:gd name="adj" fmla="val 30440"/>
              <a:gd name="hf" fmla="val 105146"/>
              <a:gd name="vf" fmla="val 11055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Star: 5 Points 48">
            <a:extLst>
              <a:ext uri="{FF2B5EF4-FFF2-40B4-BE49-F238E27FC236}">
                <a16:creationId xmlns:a16="http://schemas.microsoft.com/office/drawing/2014/main" id="{514F4AE1-FA08-4D70-AD16-BE152DBE178E}"/>
              </a:ext>
            </a:extLst>
          </p:cNvPr>
          <p:cNvSpPr/>
          <p:nvPr/>
        </p:nvSpPr>
        <p:spPr>
          <a:xfrm>
            <a:off x="1138605" y="6480233"/>
            <a:ext cx="321034" cy="321034"/>
          </a:xfrm>
          <a:prstGeom prst="star5">
            <a:avLst>
              <a:gd name="adj" fmla="val 30440"/>
              <a:gd name="hf" fmla="val 105146"/>
              <a:gd name="vf" fmla="val 11055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Star: 5 Points 49">
            <a:extLst>
              <a:ext uri="{FF2B5EF4-FFF2-40B4-BE49-F238E27FC236}">
                <a16:creationId xmlns:a16="http://schemas.microsoft.com/office/drawing/2014/main" id="{EC0A2017-57F5-4896-B49F-EE256BE90B75}"/>
              </a:ext>
            </a:extLst>
          </p:cNvPr>
          <p:cNvSpPr/>
          <p:nvPr/>
        </p:nvSpPr>
        <p:spPr>
          <a:xfrm>
            <a:off x="1526447" y="6480233"/>
            <a:ext cx="321034" cy="321034"/>
          </a:xfrm>
          <a:prstGeom prst="star5">
            <a:avLst>
              <a:gd name="adj" fmla="val 30440"/>
              <a:gd name="hf" fmla="val 105146"/>
              <a:gd name="vf" fmla="val 11055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Star: 5 Points 50">
            <a:extLst>
              <a:ext uri="{FF2B5EF4-FFF2-40B4-BE49-F238E27FC236}">
                <a16:creationId xmlns:a16="http://schemas.microsoft.com/office/drawing/2014/main" id="{B3428899-F2E1-44FB-9ADC-3CF31809D813}"/>
              </a:ext>
            </a:extLst>
          </p:cNvPr>
          <p:cNvSpPr/>
          <p:nvPr/>
        </p:nvSpPr>
        <p:spPr>
          <a:xfrm>
            <a:off x="1892799" y="6482633"/>
            <a:ext cx="321034" cy="321034"/>
          </a:xfrm>
          <a:prstGeom prst="star5">
            <a:avLst>
              <a:gd name="adj" fmla="val 30440"/>
              <a:gd name="hf" fmla="val 105146"/>
              <a:gd name="vf" fmla="val 11055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Star: 5 Points 51">
            <a:extLst>
              <a:ext uri="{FF2B5EF4-FFF2-40B4-BE49-F238E27FC236}">
                <a16:creationId xmlns:a16="http://schemas.microsoft.com/office/drawing/2014/main" id="{CD4C5E15-5592-421F-AD3D-744A55257925}"/>
              </a:ext>
            </a:extLst>
          </p:cNvPr>
          <p:cNvSpPr/>
          <p:nvPr/>
        </p:nvSpPr>
        <p:spPr>
          <a:xfrm>
            <a:off x="2280641" y="6482633"/>
            <a:ext cx="321034" cy="321034"/>
          </a:xfrm>
          <a:prstGeom prst="star5">
            <a:avLst>
              <a:gd name="adj" fmla="val 30440"/>
              <a:gd name="hf" fmla="val 105146"/>
              <a:gd name="vf" fmla="val 11055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Star: 5 Points 52">
            <a:extLst>
              <a:ext uri="{FF2B5EF4-FFF2-40B4-BE49-F238E27FC236}">
                <a16:creationId xmlns:a16="http://schemas.microsoft.com/office/drawing/2014/main" id="{088AC423-CC6F-43C9-A203-FEFC73C3EBDC}"/>
              </a:ext>
            </a:extLst>
          </p:cNvPr>
          <p:cNvSpPr/>
          <p:nvPr/>
        </p:nvSpPr>
        <p:spPr>
          <a:xfrm>
            <a:off x="2660529" y="6484459"/>
            <a:ext cx="321034" cy="321034"/>
          </a:xfrm>
          <a:prstGeom prst="star5">
            <a:avLst>
              <a:gd name="adj" fmla="val 30440"/>
              <a:gd name="hf" fmla="val 105146"/>
              <a:gd name="vf" fmla="val 11055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Star: 5 Points 53">
            <a:extLst>
              <a:ext uri="{FF2B5EF4-FFF2-40B4-BE49-F238E27FC236}">
                <a16:creationId xmlns:a16="http://schemas.microsoft.com/office/drawing/2014/main" id="{EF360F19-CAEE-4220-AC6E-50C5CE90A770}"/>
              </a:ext>
            </a:extLst>
          </p:cNvPr>
          <p:cNvSpPr/>
          <p:nvPr/>
        </p:nvSpPr>
        <p:spPr>
          <a:xfrm>
            <a:off x="3048371" y="6484459"/>
            <a:ext cx="321034" cy="321034"/>
          </a:xfrm>
          <a:prstGeom prst="star5">
            <a:avLst>
              <a:gd name="adj" fmla="val 30440"/>
              <a:gd name="hf" fmla="val 105146"/>
              <a:gd name="vf" fmla="val 11055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Star: 5 Points 54">
            <a:extLst>
              <a:ext uri="{FF2B5EF4-FFF2-40B4-BE49-F238E27FC236}">
                <a16:creationId xmlns:a16="http://schemas.microsoft.com/office/drawing/2014/main" id="{101E7ED3-252A-4BB3-BC2A-CF6866C0FA39}"/>
              </a:ext>
            </a:extLst>
          </p:cNvPr>
          <p:cNvSpPr/>
          <p:nvPr/>
        </p:nvSpPr>
        <p:spPr>
          <a:xfrm>
            <a:off x="3414723" y="6484943"/>
            <a:ext cx="321034" cy="321034"/>
          </a:xfrm>
          <a:prstGeom prst="star5">
            <a:avLst>
              <a:gd name="adj" fmla="val 30440"/>
              <a:gd name="hf" fmla="val 105146"/>
              <a:gd name="vf" fmla="val 11055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Star: 5 Points 55">
            <a:extLst>
              <a:ext uri="{FF2B5EF4-FFF2-40B4-BE49-F238E27FC236}">
                <a16:creationId xmlns:a16="http://schemas.microsoft.com/office/drawing/2014/main" id="{268F7F5F-37DA-4307-9002-0F17A4216805}"/>
              </a:ext>
            </a:extLst>
          </p:cNvPr>
          <p:cNvSpPr/>
          <p:nvPr/>
        </p:nvSpPr>
        <p:spPr>
          <a:xfrm>
            <a:off x="3802565" y="6484943"/>
            <a:ext cx="321034" cy="321034"/>
          </a:xfrm>
          <a:prstGeom prst="star5">
            <a:avLst>
              <a:gd name="adj" fmla="val 30440"/>
              <a:gd name="hf" fmla="val 105146"/>
              <a:gd name="vf" fmla="val 110557"/>
            </a:avLst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ounded Rectangle 3">
            <a:extLst>
              <a:ext uri="{FF2B5EF4-FFF2-40B4-BE49-F238E27FC236}">
                <a16:creationId xmlns:a16="http://schemas.microsoft.com/office/drawing/2014/main" id="{6E943896-1D75-4B3C-A3E9-5C350385C0A6}"/>
              </a:ext>
            </a:extLst>
          </p:cNvPr>
          <p:cNvSpPr/>
          <p:nvPr/>
        </p:nvSpPr>
        <p:spPr bwMode="auto">
          <a:xfrm>
            <a:off x="706771" y="614320"/>
            <a:ext cx="7730457" cy="1466285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7" name="Freeform: Shape 6">
            <a:extLst>
              <a:ext uri="{FF2B5EF4-FFF2-40B4-BE49-F238E27FC236}">
                <a16:creationId xmlns:a16="http://schemas.microsoft.com/office/drawing/2014/main" id="{DCEDD9DF-563C-43ED-A5E4-283B44A0A410}"/>
              </a:ext>
            </a:extLst>
          </p:cNvPr>
          <p:cNvSpPr/>
          <p:nvPr/>
        </p:nvSpPr>
        <p:spPr bwMode="auto">
          <a:xfrm>
            <a:off x="706771" y="614320"/>
            <a:ext cx="7730457" cy="610473"/>
          </a:xfrm>
          <a:custGeom>
            <a:avLst/>
            <a:gdLst>
              <a:gd name="connsiteX0" fmla="*/ 48838 w 8220075"/>
              <a:gd name="connsiteY0" fmla="*/ 0 h 610473"/>
              <a:gd name="connsiteX1" fmla="*/ 8171237 w 8220075"/>
              <a:gd name="connsiteY1" fmla="*/ 0 h 610473"/>
              <a:gd name="connsiteX2" fmla="*/ 8220075 w 8220075"/>
              <a:gd name="connsiteY2" fmla="*/ 48838 h 610473"/>
              <a:gd name="connsiteX3" fmla="*/ 8220075 w 8220075"/>
              <a:gd name="connsiteY3" fmla="*/ 610473 h 610473"/>
              <a:gd name="connsiteX4" fmla="*/ 0 w 8220075"/>
              <a:gd name="connsiteY4" fmla="*/ 610473 h 610473"/>
              <a:gd name="connsiteX5" fmla="*/ 0 w 8220075"/>
              <a:gd name="connsiteY5" fmla="*/ 48838 h 610473"/>
              <a:gd name="connsiteX6" fmla="*/ 48838 w 8220075"/>
              <a:gd name="connsiteY6" fmla="*/ 0 h 6104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8220075" h="610473">
                <a:moveTo>
                  <a:pt x="48838" y="0"/>
                </a:moveTo>
                <a:lnTo>
                  <a:pt x="8171237" y="0"/>
                </a:lnTo>
                <a:cubicBezTo>
                  <a:pt x="8198209" y="0"/>
                  <a:pt x="8220075" y="21866"/>
                  <a:pt x="8220075" y="48838"/>
                </a:cubicBezTo>
                <a:lnTo>
                  <a:pt x="8220075" y="610473"/>
                </a:lnTo>
                <a:lnTo>
                  <a:pt x="0" y="610473"/>
                </a:lnTo>
                <a:lnTo>
                  <a:pt x="0" y="48838"/>
                </a:lnTo>
                <a:cubicBezTo>
                  <a:pt x="0" y="21866"/>
                  <a:pt x="21866" y="0"/>
                  <a:pt x="48838" y="0"/>
                </a:cubicBezTo>
                <a:close/>
              </a:path>
            </a:pathLst>
          </a:custGeom>
          <a:solidFill>
            <a:srgbClr val="18A0DB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 rtl="0">
              <a:spcBef>
                <a:spcPts val="0"/>
              </a:spcBef>
              <a:spcAft>
                <a:spcPts val="0"/>
              </a:spcAft>
            </a:pPr>
            <a:r>
              <a:rPr lang="en-GB" sz="1800" b="1" i="0" u="none" strike="noStrike" dirty="0">
                <a:solidFill>
                  <a:schemeClr val="bg1"/>
                </a:solidFill>
                <a:effectLst/>
              </a:rPr>
              <a:t>Which word class does the </a:t>
            </a:r>
            <a:r>
              <a:rPr lang="en-GB" sz="1800" b="1" i="0" u="none" strike="noStrike" dirty="0">
                <a:solidFill>
                  <a:srgbClr val="ACDDFC"/>
                </a:solidFill>
                <a:effectLst/>
              </a:rPr>
              <a:t>blue</a:t>
            </a:r>
            <a:r>
              <a:rPr lang="en-GB" sz="1800" b="1" i="0" u="none" strike="noStrike" dirty="0">
                <a:solidFill>
                  <a:schemeClr val="bg1"/>
                </a:solidFill>
                <a:effectLst/>
              </a:rPr>
              <a:t> word belong to?</a:t>
            </a:r>
            <a:endParaRPr lang="en-GB" sz="1350" b="1" dirty="0">
              <a:solidFill>
                <a:schemeClr val="bg1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EFC8F1C-D065-498B-99A5-1BB6553209CD}"/>
              </a:ext>
            </a:extLst>
          </p:cNvPr>
          <p:cNvSpPr txBox="1"/>
          <p:nvPr/>
        </p:nvSpPr>
        <p:spPr>
          <a:xfrm>
            <a:off x="829912" y="1381435"/>
            <a:ext cx="74158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The dogs on the beach </a:t>
            </a:r>
            <a:r>
              <a:rPr lang="en-GB" sz="2800" b="1" dirty="0">
                <a:solidFill>
                  <a:srgbClr val="18A0DB"/>
                </a:solidFill>
              </a:rPr>
              <a:t>raced</a:t>
            </a:r>
            <a:r>
              <a:rPr lang="en-GB" sz="2800" dirty="0"/>
              <a:t> towards the sea.</a:t>
            </a:r>
          </a:p>
        </p:txBody>
      </p:sp>
      <p:sp>
        <p:nvSpPr>
          <p:cNvPr id="19" name="Rounded Rectangle 3">
            <a:extLst>
              <a:ext uri="{FF2B5EF4-FFF2-40B4-BE49-F238E27FC236}">
                <a16:creationId xmlns:a16="http://schemas.microsoft.com/office/drawing/2014/main" id="{FD3F6C12-F2DF-4D22-A957-BD0D98841BAB}"/>
              </a:ext>
            </a:extLst>
          </p:cNvPr>
          <p:cNvSpPr/>
          <p:nvPr/>
        </p:nvSpPr>
        <p:spPr bwMode="auto">
          <a:xfrm>
            <a:off x="706770" y="4264929"/>
            <a:ext cx="7730457" cy="1466285"/>
          </a:xfrm>
          <a:prstGeom prst="roundRect">
            <a:avLst>
              <a:gd name="adj" fmla="val 14877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2FA3AB9D-F6FB-4873-9A0D-B703A726875F}"/>
              </a:ext>
            </a:extLst>
          </p:cNvPr>
          <p:cNvSpPr/>
          <p:nvPr/>
        </p:nvSpPr>
        <p:spPr>
          <a:xfrm>
            <a:off x="7843743" y="677818"/>
            <a:ext cx="483475" cy="483475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b="1" dirty="0">
                <a:solidFill>
                  <a:srgbClr val="18A0DB"/>
                </a:solidFill>
              </a:rPr>
              <a:t>10</a:t>
            </a:r>
          </a:p>
        </p:txBody>
      </p:sp>
      <p:grpSp>
        <p:nvGrpSpPr>
          <p:cNvPr id="60" name="ANSWER">
            <a:extLst>
              <a:ext uri="{FF2B5EF4-FFF2-40B4-BE49-F238E27FC236}">
                <a16:creationId xmlns:a16="http://schemas.microsoft.com/office/drawing/2014/main" id="{1C425738-C500-4134-90A3-5B3459331482}"/>
              </a:ext>
            </a:extLst>
          </p:cNvPr>
          <p:cNvGrpSpPr/>
          <p:nvPr/>
        </p:nvGrpSpPr>
        <p:grpSpPr>
          <a:xfrm>
            <a:off x="3956184" y="6983775"/>
            <a:ext cx="2081241" cy="686774"/>
            <a:chOff x="2840080" y="3173857"/>
            <a:chExt cx="2081241" cy="686774"/>
          </a:xfrm>
          <a:solidFill>
            <a:schemeClr val="accent1">
              <a:lumMod val="75000"/>
            </a:schemeClr>
          </a:solidFill>
        </p:grpSpPr>
        <p:sp>
          <p:nvSpPr>
            <p:cNvPr id="58" name="Rectangle: Rounded Corners 57">
              <a:extLst>
                <a:ext uri="{FF2B5EF4-FFF2-40B4-BE49-F238E27FC236}">
                  <a16:creationId xmlns:a16="http://schemas.microsoft.com/office/drawing/2014/main" id="{2145494B-1361-4D17-A64C-C512AE459DBF}"/>
                </a:ext>
              </a:extLst>
            </p:cNvPr>
            <p:cNvSpPr/>
            <p:nvPr/>
          </p:nvSpPr>
          <p:spPr>
            <a:xfrm>
              <a:off x="2840080" y="3388362"/>
              <a:ext cx="2081241" cy="472269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400" b="1" dirty="0"/>
                <a:t>verb</a:t>
              </a:r>
            </a:p>
          </p:txBody>
        </p:sp>
        <p:sp>
          <p:nvSpPr>
            <p:cNvPr id="59" name="Isosceles Triangle 58">
              <a:extLst>
                <a:ext uri="{FF2B5EF4-FFF2-40B4-BE49-F238E27FC236}">
                  <a16:creationId xmlns:a16="http://schemas.microsoft.com/office/drawing/2014/main" id="{8159C797-BB01-4900-83C3-BE014175D780}"/>
                </a:ext>
              </a:extLst>
            </p:cNvPr>
            <p:cNvSpPr/>
            <p:nvPr/>
          </p:nvSpPr>
          <p:spPr>
            <a:xfrm>
              <a:off x="3765614" y="3173857"/>
              <a:ext cx="295966" cy="255143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4" name="???">
            <a:extLst>
              <a:ext uri="{FF2B5EF4-FFF2-40B4-BE49-F238E27FC236}">
                <a16:creationId xmlns:a16="http://schemas.microsoft.com/office/drawing/2014/main" id="{AC4DD443-CC16-402F-84B1-77871F25AA52}"/>
              </a:ext>
            </a:extLst>
          </p:cNvPr>
          <p:cNvSpPr/>
          <p:nvPr/>
        </p:nvSpPr>
        <p:spPr>
          <a:xfrm>
            <a:off x="5187818" y="2373019"/>
            <a:ext cx="2295209" cy="1331884"/>
          </a:xfrm>
          <a:prstGeom prst="cloud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b="1" dirty="0">
                <a:solidFill>
                  <a:schemeClr val="bg1">
                    <a:lumMod val="65000"/>
                  </a:schemeClr>
                </a:solidFill>
              </a:rPr>
              <a:t>?</a:t>
            </a:r>
          </a:p>
        </p:txBody>
      </p:sp>
      <p:pic>
        <p:nvPicPr>
          <p:cNvPr id="30" name="Picture 29">
            <a:extLst>
              <a:ext uri="{FF2B5EF4-FFF2-40B4-BE49-F238E27FC236}">
                <a16:creationId xmlns:a16="http://schemas.microsoft.com/office/drawing/2014/main" id="{20A5869D-E8CC-457B-AB77-8982C397451D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94595" y="4381222"/>
            <a:ext cx="1533147" cy="1219202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E42042A8-4048-44BC-90CE-6D42CA75F0CB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40080" y="4381222"/>
            <a:ext cx="1533147" cy="1219202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CAE5AFFC-7020-4800-9D44-D76630A21664}"/>
              </a:ext>
            </a:extLst>
          </p:cNvPr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85565" y="4381222"/>
            <a:ext cx="1533147" cy="1219202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9F0E2737-E57A-40A8-B8AB-BB32E0D841DE}"/>
              </a:ext>
            </a:extLst>
          </p:cNvPr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31049" y="4381222"/>
            <a:ext cx="1533147" cy="1219202"/>
          </a:xfrm>
          <a:prstGeom prst="rect">
            <a:avLst/>
          </a:prstGeom>
        </p:spPr>
      </p:pic>
      <p:sp>
        <p:nvSpPr>
          <p:cNvPr id="45" name="INCORRECT ANSWERS">
            <a:extLst>
              <a:ext uri="{FF2B5EF4-FFF2-40B4-BE49-F238E27FC236}">
                <a16:creationId xmlns:a16="http://schemas.microsoft.com/office/drawing/2014/main" id="{457C8B4C-CAA1-4B45-BFF2-33BFF968621D}"/>
              </a:ext>
            </a:extLst>
          </p:cNvPr>
          <p:cNvSpPr/>
          <p:nvPr/>
        </p:nvSpPr>
        <p:spPr>
          <a:xfrm>
            <a:off x="935370" y="4381222"/>
            <a:ext cx="7114035" cy="1219202"/>
          </a:xfrm>
          <a:prstGeom prst="rect">
            <a:avLst/>
          </a:prstGeom>
          <a:solidFill>
            <a:schemeClr val="bg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CORRECT ANSWER">
            <a:extLst>
              <a:ext uri="{FF2B5EF4-FFF2-40B4-BE49-F238E27FC236}">
                <a16:creationId xmlns:a16="http://schemas.microsoft.com/office/drawing/2014/main" id="{17766378-7FA1-48AD-90AA-481942056BCA}"/>
              </a:ext>
            </a:extLst>
          </p:cNvPr>
          <p:cNvSpPr/>
          <p:nvPr/>
        </p:nvSpPr>
        <p:spPr>
          <a:xfrm>
            <a:off x="6313609" y="4245797"/>
            <a:ext cx="1463779" cy="1496096"/>
          </a:xfrm>
          <a:prstGeom prst="rect">
            <a:avLst/>
          </a:prstGeom>
          <a:solidFill>
            <a:schemeClr val="bg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44" name="WRONG POPUP">
            <a:extLst>
              <a:ext uri="{FF2B5EF4-FFF2-40B4-BE49-F238E27FC236}">
                <a16:creationId xmlns:a16="http://schemas.microsoft.com/office/drawing/2014/main" id="{E834BA0A-7656-4AE2-A944-EC988D198DD6}"/>
              </a:ext>
            </a:extLst>
          </p:cNvPr>
          <p:cNvGrpSpPr/>
          <p:nvPr/>
        </p:nvGrpSpPr>
        <p:grpSpPr>
          <a:xfrm>
            <a:off x="672617" y="4244174"/>
            <a:ext cx="7730457" cy="1466285"/>
            <a:chOff x="672617" y="4247083"/>
            <a:chExt cx="7730457" cy="1466285"/>
          </a:xfrm>
        </p:grpSpPr>
        <p:sp>
          <p:nvSpPr>
            <p:cNvPr id="37" name="Rounded Rectangle 3">
              <a:extLst>
                <a:ext uri="{FF2B5EF4-FFF2-40B4-BE49-F238E27FC236}">
                  <a16:creationId xmlns:a16="http://schemas.microsoft.com/office/drawing/2014/main" id="{67EEA97C-9F4A-49D9-96D1-E298BAAE3F84}"/>
                </a:ext>
              </a:extLst>
            </p:cNvPr>
            <p:cNvSpPr/>
            <p:nvPr/>
          </p:nvSpPr>
          <p:spPr bwMode="auto">
            <a:xfrm>
              <a:off x="672617" y="4247083"/>
              <a:ext cx="7730457" cy="1466285"/>
            </a:xfrm>
            <a:prstGeom prst="roundRect">
              <a:avLst>
                <a:gd name="adj" fmla="val 14877"/>
              </a:avLst>
            </a:prstGeom>
            <a:solidFill>
              <a:schemeClr val="tx1">
                <a:lumMod val="90000"/>
                <a:lumOff val="10000"/>
                <a:alpha val="94000"/>
              </a:schemeClr>
            </a:solidFill>
            <a:ln w="25400" cap="rnd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sz="1350" dirty="0">
                  <a:latin typeface="Twinkl" pitchFamily="50" charset="0"/>
                </a:rPr>
                <a:t> </a:t>
              </a:r>
            </a:p>
          </p:txBody>
        </p:sp>
        <p:sp>
          <p:nvSpPr>
            <p:cNvPr id="38" name="Oval 37">
              <a:extLst>
                <a:ext uri="{FF2B5EF4-FFF2-40B4-BE49-F238E27FC236}">
                  <a16:creationId xmlns:a16="http://schemas.microsoft.com/office/drawing/2014/main" id="{52F3B2A5-DD1D-4BCA-BCFA-9D9DBDF245F2}"/>
                </a:ext>
              </a:extLst>
            </p:cNvPr>
            <p:cNvSpPr/>
            <p:nvPr/>
          </p:nvSpPr>
          <p:spPr>
            <a:xfrm>
              <a:off x="2060563" y="4363376"/>
              <a:ext cx="1196502" cy="119650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9" name="TextBox 38">
              <a:extLst>
                <a:ext uri="{FF2B5EF4-FFF2-40B4-BE49-F238E27FC236}">
                  <a16:creationId xmlns:a16="http://schemas.microsoft.com/office/drawing/2014/main" id="{461A58B9-5A91-40ED-A6AB-F77C4BB07288}"/>
                </a:ext>
              </a:extLst>
            </p:cNvPr>
            <p:cNvSpPr txBox="1"/>
            <p:nvPr/>
          </p:nvSpPr>
          <p:spPr>
            <a:xfrm>
              <a:off x="3352635" y="4737370"/>
              <a:ext cx="3670365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400" b="1" dirty="0">
                  <a:solidFill>
                    <a:schemeClr val="bg1"/>
                  </a:solidFill>
                </a:rPr>
                <a:t>Incorrect. Try again!</a:t>
              </a:r>
            </a:p>
          </p:txBody>
        </p:sp>
        <p:pic>
          <p:nvPicPr>
            <p:cNvPr id="41" name="Picture 40">
              <a:extLst>
                <a:ext uri="{FF2B5EF4-FFF2-40B4-BE49-F238E27FC236}">
                  <a16:creationId xmlns:a16="http://schemas.microsoft.com/office/drawing/2014/main" id="{5CF28335-48DD-4921-AB45-96C218CD8E4D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9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58442"/>
            <a:stretch/>
          </p:blipFill>
          <p:spPr>
            <a:xfrm>
              <a:off x="2216609" y="4247083"/>
              <a:ext cx="1113239" cy="679862"/>
            </a:xfrm>
            <a:prstGeom prst="rect">
              <a:avLst/>
            </a:prstGeom>
          </p:spPr>
        </p:pic>
        <p:pic>
          <p:nvPicPr>
            <p:cNvPr id="43" name="Picture 42">
              <a:extLst>
                <a:ext uri="{FF2B5EF4-FFF2-40B4-BE49-F238E27FC236}">
                  <a16:creationId xmlns:a16="http://schemas.microsoft.com/office/drawing/2014/main" id="{8DB411F6-A22F-4F78-9A7C-B173710EA4B7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t="7109" r="6538" b="19752"/>
            <a:stretch>
              <a:fillRect/>
            </a:stretch>
          </p:blipFill>
          <p:spPr>
            <a:xfrm>
              <a:off x="2216609" y="4363376"/>
              <a:ext cx="1040456" cy="1196502"/>
            </a:xfrm>
            <a:custGeom>
              <a:avLst/>
              <a:gdLst>
                <a:gd name="connsiteX0" fmla="*/ 442205 w 1040456"/>
                <a:gd name="connsiteY0" fmla="*/ 0 h 1196502"/>
                <a:gd name="connsiteX1" fmla="*/ 1040456 w 1040456"/>
                <a:gd name="connsiteY1" fmla="*/ 598251 h 1196502"/>
                <a:gd name="connsiteX2" fmla="*/ 442205 w 1040456"/>
                <a:gd name="connsiteY2" fmla="*/ 1196502 h 1196502"/>
                <a:gd name="connsiteX3" fmla="*/ 19178 w 1040456"/>
                <a:gd name="connsiteY3" fmla="*/ 1021279 h 1196502"/>
                <a:gd name="connsiteX4" fmla="*/ 0 w 1040456"/>
                <a:gd name="connsiteY4" fmla="*/ 998035 h 1196502"/>
                <a:gd name="connsiteX5" fmla="*/ 0 w 1040456"/>
                <a:gd name="connsiteY5" fmla="*/ 198467 h 1196502"/>
                <a:gd name="connsiteX6" fmla="*/ 19178 w 1040456"/>
                <a:gd name="connsiteY6" fmla="*/ 175224 h 1196502"/>
                <a:gd name="connsiteX7" fmla="*/ 442205 w 1040456"/>
                <a:gd name="connsiteY7" fmla="*/ 0 h 11965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040456" h="1196502">
                  <a:moveTo>
                    <a:pt x="442205" y="0"/>
                  </a:moveTo>
                  <a:cubicBezTo>
                    <a:pt x="772610" y="0"/>
                    <a:pt x="1040456" y="267846"/>
                    <a:pt x="1040456" y="598251"/>
                  </a:cubicBezTo>
                  <a:cubicBezTo>
                    <a:pt x="1040456" y="928656"/>
                    <a:pt x="772610" y="1196502"/>
                    <a:pt x="442205" y="1196502"/>
                  </a:cubicBezTo>
                  <a:cubicBezTo>
                    <a:pt x="277003" y="1196502"/>
                    <a:pt x="127440" y="1129541"/>
                    <a:pt x="19178" y="1021279"/>
                  </a:cubicBezTo>
                  <a:lnTo>
                    <a:pt x="0" y="998035"/>
                  </a:lnTo>
                  <a:lnTo>
                    <a:pt x="0" y="198467"/>
                  </a:lnTo>
                  <a:lnTo>
                    <a:pt x="19178" y="175224"/>
                  </a:lnTo>
                  <a:cubicBezTo>
                    <a:pt x="127440" y="66962"/>
                    <a:pt x="277003" y="0"/>
                    <a:pt x="442205" y="0"/>
                  </a:cubicBezTo>
                  <a:close/>
                </a:path>
              </a:pathLst>
            </a:custGeom>
          </p:spPr>
        </p:pic>
      </p:grpSp>
      <p:grpSp>
        <p:nvGrpSpPr>
          <p:cNvPr id="67" name="Group 66">
            <a:extLst>
              <a:ext uri="{FF2B5EF4-FFF2-40B4-BE49-F238E27FC236}">
                <a16:creationId xmlns:a16="http://schemas.microsoft.com/office/drawing/2014/main" id="{7E1305F8-F808-4CFE-A832-4A62182AC5FF}"/>
              </a:ext>
            </a:extLst>
          </p:cNvPr>
          <p:cNvGrpSpPr/>
          <p:nvPr/>
        </p:nvGrpSpPr>
        <p:grpSpPr>
          <a:xfrm>
            <a:off x="675390" y="4222015"/>
            <a:ext cx="7730457" cy="1466285"/>
            <a:chOff x="675390" y="4222015"/>
            <a:chExt cx="7730457" cy="1466285"/>
          </a:xfrm>
        </p:grpSpPr>
        <p:sp>
          <p:nvSpPr>
            <p:cNvPr id="68" name="Rounded Rectangle 3">
              <a:extLst>
                <a:ext uri="{FF2B5EF4-FFF2-40B4-BE49-F238E27FC236}">
                  <a16:creationId xmlns:a16="http://schemas.microsoft.com/office/drawing/2014/main" id="{590181C0-56DC-46F8-B7CA-CD9F29E95974}"/>
                </a:ext>
              </a:extLst>
            </p:cNvPr>
            <p:cNvSpPr/>
            <p:nvPr/>
          </p:nvSpPr>
          <p:spPr bwMode="auto">
            <a:xfrm>
              <a:off x="675390" y="4222015"/>
              <a:ext cx="7730457" cy="1466285"/>
            </a:xfrm>
            <a:prstGeom prst="roundRect">
              <a:avLst>
                <a:gd name="adj" fmla="val 14877"/>
              </a:avLst>
            </a:prstGeom>
            <a:solidFill>
              <a:schemeClr val="tx1">
                <a:lumMod val="90000"/>
                <a:lumOff val="10000"/>
                <a:alpha val="94000"/>
              </a:schemeClr>
            </a:solidFill>
            <a:ln w="25400" cap="rnd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sz="1350" dirty="0">
                  <a:latin typeface="Twinkl" pitchFamily="50" charset="0"/>
                </a:rPr>
                <a:t> </a:t>
              </a:r>
            </a:p>
          </p:txBody>
        </p:sp>
        <p:sp>
          <p:nvSpPr>
            <p:cNvPr id="69" name="Oval 68">
              <a:extLst>
                <a:ext uri="{FF2B5EF4-FFF2-40B4-BE49-F238E27FC236}">
                  <a16:creationId xmlns:a16="http://schemas.microsoft.com/office/drawing/2014/main" id="{4E55FD51-3127-40E7-8495-9DF9B1CD9A16}"/>
                </a:ext>
              </a:extLst>
            </p:cNvPr>
            <p:cNvSpPr/>
            <p:nvPr/>
          </p:nvSpPr>
          <p:spPr>
            <a:xfrm>
              <a:off x="2063336" y="4338308"/>
              <a:ext cx="1196502" cy="119650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0" name="TextBox 69">
              <a:extLst>
                <a:ext uri="{FF2B5EF4-FFF2-40B4-BE49-F238E27FC236}">
                  <a16:creationId xmlns:a16="http://schemas.microsoft.com/office/drawing/2014/main" id="{6385D36E-14D8-4817-8C85-FACF3A6765F6}"/>
                </a:ext>
              </a:extLst>
            </p:cNvPr>
            <p:cNvSpPr txBox="1"/>
            <p:nvPr/>
          </p:nvSpPr>
          <p:spPr>
            <a:xfrm>
              <a:off x="3355408" y="4712302"/>
              <a:ext cx="3670365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400" b="1" dirty="0">
                  <a:solidFill>
                    <a:schemeClr val="bg1"/>
                  </a:solidFill>
                </a:rPr>
                <a:t>Correct! Well done!</a:t>
              </a:r>
            </a:p>
          </p:txBody>
        </p:sp>
        <p:pic>
          <p:nvPicPr>
            <p:cNvPr id="71" name="Picture 70">
              <a:extLst>
                <a:ext uri="{FF2B5EF4-FFF2-40B4-BE49-F238E27FC236}">
                  <a16:creationId xmlns:a16="http://schemas.microsoft.com/office/drawing/2014/main" id="{6B78EF24-3B88-458D-8BB8-9B94549D9C6A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r="9190" b="25117"/>
            <a:stretch>
              <a:fillRect/>
            </a:stretch>
          </p:blipFill>
          <p:spPr>
            <a:xfrm>
              <a:off x="2063336" y="4448897"/>
              <a:ext cx="1196502" cy="1085913"/>
            </a:xfrm>
            <a:custGeom>
              <a:avLst/>
              <a:gdLst>
                <a:gd name="connsiteX0" fmla="*/ 253562 w 1196502"/>
                <a:gd name="connsiteY0" fmla="*/ 0 h 1085913"/>
                <a:gd name="connsiteX1" fmla="*/ 942941 w 1196502"/>
                <a:gd name="connsiteY1" fmla="*/ 0 h 1085913"/>
                <a:gd name="connsiteX2" fmla="*/ 1021278 w 1196502"/>
                <a:gd name="connsiteY2" fmla="*/ 64635 h 1085913"/>
                <a:gd name="connsiteX3" fmla="*/ 1196502 w 1196502"/>
                <a:gd name="connsiteY3" fmla="*/ 487662 h 1085913"/>
                <a:gd name="connsiteX4" fmla="*/ 598251 w 1196502"/>
                <a:gd name="connsiteY4" fmla="*/ 1085913 h 1085913"/>
                <a:gd name="connsiteX5" fmla="*/ 0 w 1196502"/>
                <a:gd name="connsiteY5" fmla="*/ 487662 h 1085913"/>
                <a:gd name="connsiteX6" fmla="*/ 175224 w 1196502"/>
                <a:gd name="connsiteY6" fmla="*/ 64635 h 10859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196502" h="1085913">
                  <a:moveTo>
                    <a:pt x="253562" y="0"/>
                  </a:moveTo>
                  <a:lnTo>
                    <a:pt x="942941" y="0"/>
                  </a:lnTo>
                  <a:lnTo>
                    <a:pt x="1021278" y="64635"/>
                  </a:lnTo>
                  <a:cubicBezTo>
                    <a:pt x="1129541" y="172897"/>
                    <a:pt x="1196502" y="322460"/>
                    <a:pt x="1196502" y="487662"/>
                  </a:cubicBezTo>
                  <a:cubicBezTo>
                    <a:pt x="1196502" y="818067"/>
                    <a:pt x="928656" y="1085913"/>
                    <a:pt x="598251" y="1085913"/>
                  </a:cubicBezTo>
                  <a:cubicBezTo>
                    <a:pt x="267846" y="1085913"/>
                    <a:pt x="0" y="818067"/>
                    <a:pt x="0" y="487662"/>
                  </a:cubicBezTo>
                  <a:cubicBezTo>
                    <a:pt x="0" y="322460"/>
                    <a:pt x="66962" y="172897"/>
                    <a:pt x="175224" y="64635"/>
                  </a:cubicBezTo>
                  <a:close/>
                </a:path>
              </a:pathLst>
            </a:custGeom>
          </p:spPr>
        </p:pic>
        <p:sp>
          <p:nvSpPr>
            <p:cNvPr id="72" name="Rectangle: Rounded Corners 71">
              <a:hlinkClick r:id="" action="ppaction://hlinkshowjump?jump=nextslide"/>
              <a:extLst>
                <a:ext uri="{FF2B5EF4-FFF2-40B4-BE49-F238E27FC236}">
                  <a16:creationId xmlns:a16="http://schemas.microsoft.com/office/drawing/2014/main" id="{AFB20430-D7C5-48D3-AA98-424C8C5A2C01}"/>
                </a:ext>
              </a:extLst>
            </p:cNvPr>
            <p:cNvSpPr/>
            <p:nvPr/>
          </p:nvSpPr>
          <p:spPr>
            <a:xfrm>
              <a:off x="6698751" y="4572000"/>
              <a:ext cx="1376737" cy="729465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400" b="1" dirty="0">
                  <a:solidFill>
                    <a:schemeClr val="tx1"/>
                  </a:solidFill>
                </a:rPr>
                <a:t>Next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079676888"/>
      </p:ext>
    </p:extLst>
  </p:cSld>
  <p:clrMapOvr>
    <a:masterClrMapping/>
  </p:clrMapOvr>
  <p:transition spd="slow" advClick="0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accel="32000" decel="66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6" presetClass="entr" presetSubtype="16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6" presetClass="entr" presetSubtype="16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6" presetClass="entr" presetSubtype="16" fill="hold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6" presetClass="entr" presetSubtype="16" fill="hold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300"/>
                            </p:stCondLst>
                            <p:childTnLst>
                              <p:par>
                                <p:cTn id="29" presetID="35" presetClass="pat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1.85185E-6 L -1.78108 1.85185E-6 " pathEditMode="relative" rAng="0" ptsTypes="AA">
                                      <p:cBhvr>
                                        <p:cTn id="30" dur="40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9063" y="0"/>
                                    </p:animMotion>
                                  </p:childTnLst>
                                </p:cTn>
                              </p:par>
                              <p:par>
                                <p:cTn id="31" presetID="42" presetClass="path" presetSubtype="0" repeatCount="indefinite" accel="30000" decel="7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1.48148E-6 L -3.61111E-6 0.04699 " pathEditMode="relative" rAng="0" ptsTypes="AA">
                                      <p:cBhvr>
                                        <p:cTn id="3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233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" presetClass="exit" presetSubtype="2" accel="34000" decel="66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6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C000"/>
                                      </p:to>
                                    </p:animClr>
                                    <p:animClr clrSpc="rgb" dir="cw">
                                      <p:cBhvr>
                                        <p:cTn id="57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C000"/>
                                      </p:to>
                                    </p:animClr>
                                    <p:set>
                                      <p:cBhvr>
                                        <p:cTn id="58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9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3000"/>
                            </p:stCondLst>
                            <p:childTnLst>
                              <p:par>
                                <p:cTn id="61" presetID="64" presetClass="path" presetSubtype="0" accel="16000" decel="84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2.96296E-6 L -4.16667E-6 -0.74908 " pathEditMode="relative" rAng="0" ptsTypes="AA">
                                      <p:cBhvr>
                                        <p:cTn id="62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37454"/>
                                    </p:animMotion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</p:childTnLst>
        </p:cTn>
      </p:par>
    </p:tnLst>
    <p:bldLst>
      <p:bldP spid="56" grpId="0" animBg="1"/>
      <p:bldP spid="19" grpId="0" animBg="1"/>
      <p:bldP spid="24" grpId="0" animBg="1"/>
      <p:bldP spid="24" grpId="1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" name="Picture 60">
            <a:extLst>
              <a:ext uri="{FF2B5EF4-FFF2-40B4-BE49-F238E27FC236}">
                <a16:creationId xmlns:a16="http://schemas.microsoft.com/office/drawing/2014/main" id="{6845FF9F-AE71-4894-A82E-3D7770DD8FAE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9663" t="5429" r="17303" b="5429"/>
          <a:stretch>
            <a:fillRect/>
          </a:stretch>
        </p:blipFill>
        <p:spPr>
          <a:xfrm rot="19800000">
            <a:off x="1797977" y="547099"/>
            <a:ext cx="5763802" cy="5763802"/>
          </a:xfrm>
          <a:custGeom>
            <a:avLst/>
            <a:gdLst>
              <a:gd name="connsiteX0" fmla="*/ 2881901 w 5763802"/>
              <a:gd name="connsiteY0" fmla="*/ 0 h 5763802"/>
              <a:gd name="connsiteX1" fmla="*/ 5763802 w 5763802"/>
              <a:gd name="connsiteY1" fmla="*/ 2881901 h 5763802"/>
              <a:gd name="connsiteX2" fmla="*/ 2881901 w 5763802"/>
              <a:gd name="connsiteY2" fmla="*/ 5763802 h 5763802"/>
              <a:gd name="connsiteX3" fmla="*/ 0 w 5763802"/>
              <a:gd name="connsiteY3" fmla="*/ 2881901 h 5763802"/>
              <a:gd name="connsiteX4" fmla="*/ 2881901 w 5763802"/>
              <a:gd name="connsiteY4" fmla="*/ 0 h 57638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763802" h="5763802">
                <a:moveTo>
                  <a:pt x="2881901" y="0"/>
                </a:moveTo>
                <a:cubicBezTo>
                  <a:pt x="4473531" y="0"/>
                  <a:pt x="5763802" y="1290271"/>
                  <a:pt x="5763802" y="2881901"/>
                </a:cubicBezTo>
                <a:cubicBezTo>
                  <a:pt x="5763802" y="4473531"/>
                  <a:pt x="4473531" y="5763802"/>
                  <a:pt x="2881901" y="5763802"/>
                </a:cubicBezTo>
                <a:cubicBezTo>
                  <a:pt x="1290271" y="5763802"/>
                  <a:pt x="0" y="4473531"/>
                  <a:pt x="0" y="2881901"/>
                </a:cubicBezTo>
                <a:cubicBezTo>
                  <a:pt x="0" y="1290271"/>
                  <a:pt x="1290271" y="0"/>
                  <a:pt x="2881901" y="0"/>
                </a:cubicBezTo>
                <a:close/>
              </a:path>
            </a:pathLst>
          </a:cu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F1341698-84BA-4FC3-93D9-43ACFDFF78E1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7272" y="2108786"/>
            <a:ext cx="5359100" cy="474921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498FFECD-54A9-4610-AC24-CD39E321FFA4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35001" y="2139914"/>
            <a:ext cx="4286817" cy="4718086"/>
          </a:xfrm>
          <a:prstGeom prst="rect">
            <a:avLst/>
          </a:prstGeom>
        </p:spPr>
      </p:pic>
      <p:sp>
        <p:nvSpPr>
          <p:cNvPr id="28" name="Oval 27">
            <a:extLst>
              <a:ext uri="{FF2B5EF4-FFF2-40B4-BE49-F238E27FC236}">
                <a16:creationId xmlns:a16="http://schemas.microsoft.com/office/drawing/2014/main" id="{316C6FAF-30B9-4FCF-AF3B-8FFEF9B1DF51}"/>
              </a:ext>
            </a:extLst>
          </p:cNvPr>
          <p:cNvSpPr/>
          <p:nvPr/>
        </p:nvSpPr>
        <p:spPr>
          <a:xfrm>
            <a:off x="2757868" y="1948758"/>
            <a:ext cx="4366517" cy="4366517"/>
          </a:xfrm>
          <a:prstGeom prst="ellipse">
            <a:avLst/>
          </a:prstGeom>
          <a:solidFill>
            <a:srgbClr val="FFC000">
              <a:alpha val="1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2" name="Rounded Rectangle 3">
            <a:extLst>
              <a:ext uri="{FF2B5EF4-FFF2-40B4-BE49-F238E27FC236}">
                <a16:creationId xmlns:a16="http://schemas.microsoft.com/office/drawing/2014/main" id="{7BFD972F-ED54-4855-82CC-726DD35E0303}"/>
              </a:ext>
            </a:extLst>
          </p:cNvPr>
          <p:cNvSpPr/>
          <p:nvPr/>
        </p:nvSpPr>
        <p:spPr bwMode="auto">
          <a:xfrm>
            <a:off x="706771" y="347191"/>
            <a:ext cx="7730457" cy="1132287"/>
          </a:xfrm>
          <a:prstGeom prst="roundRect">
            <a:avLst>
              <a:gd name="adj" fmla="val 46276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4400" b="1" dirty="0">
                <a:solidFill>
                  <a:srgbClr val="18A0DB"/>
                </a:solidFill>
                <a:latin typeface="Twinkl" pitchFamily="50" charset="0"/>
              </a:rPr>
              <a:t>Congratulations!</a:t>
            </a:r>
          </a:p>
        </p:txBody>
      </p:sp>
      <p:grpSp>
        <p:nvGrpSpPr>
          <p:cNvPr id="63" name="Group 62">
            <a:extLst>
              <a:ext uri="{FF2B5EF4-FFF2-40B4-BE49-F238E27FC236}">
                <a16:creationId xmlns:a16="http://schemas.microsoft.com/office/drawing/2014/main" id="{0988DF2E-2F94-42CE-9476-8FA9A2A9BAFB}"/>
              </a:ext>
            </a:extLst>
          </p:cNvPr>
          <p:cNvGrpSpPr/>
          <p:nvPr/>
        </p:nvGrpSpPr>
        <p:grpSpPr>
          <a:xfrm rot="10800000">
            <a:off x="2569126" y="1479478"/>
            <a:ext cx="4005746" cy="438151"/>
            <a:chOff x="213736" y="6419849"/>
            <a:chExt cx="4005746" cy="438151"/>
          </a:xfrm>
        </p:grpSpPr>
        <p:sp>
          <p:nvSpPr>
            <p:cNvPr id="64" name="Freeform: Shape 63">
              <a:extLst>
                <a:ext uri="{FF2B5EF4-FFF2-40B4-BE49-F238E27FC236}">
                  <a16:creationId xmlns:a16="http://schemas.microsoft.com/office/drawing/2014/main" id="{93CC087F-72C6-4B07-B6E8-BFD801FBC592}"/>
                </a:ext>
              </a:extLst>
            </p:cNvPr>
            <p:cNvSpPr/>
            <p:nvPr/>
          </p:nvSpPr>
          <p:spPr>
            <a:xfrm>
              <a:off x="213736" y="6419849"/>
              <a:ext cx="4005746" cy="438151"/>
            </a:xfrm>
            <a:custGeom>
              <a:avLst/>
              <a:gdLst>
                <a:gd name="connsiteX0" fmla="*/ 109059 w 4005746"/>
                <a:gd name="connsiteY0" fmla="*/ 0 h 314587"/>
                <a:gd name="connsiteX1" fmla="*/ 3896687 w 4005746"/>
                <a:gd name="connsiteY1" fmla="*/ 0 h 314587"/>
                <a:gd name="connsiteX2" fmla="*/ 4005746 w 4005746"/>
                <a:gd name="connsiteY2" fmla="*/ 109059 h 314587"/>
                <a:gd name="connsiteX3" fmla="*/ 4005746 w 4005746"/>
                <a:gd name="connsiteY3" fmla="*/ 314587 h 314587"/>
                <a:gd name="connsiteX4" fmla="*/ 0 w 4005746"/>
                <a:gd name="connsiteY4" fmla="*/ 314587 h 314587"/>
                <a:gd name="connsiteX5" fmla="*/ 0 w 4005746"/>
                <a:gd name="connsiteY5" fmla="*/ 109059 h 314587"/>
                <a:gd name="connsiteX6" fmla="*/ 109059 w 4005746"/>
                <a:gd name="connsiteY6" fmla="*/ 0 h 3145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005746" h="314587">
                  <a:moveTo>
                    <a:pt x="109059" y="0"/>
                  </a:moveTo>
                  <a:lnTo>
                    <a:pt x="3896687" y="0"/>
                  </a:lnTo>
                  <a:cubicBezTo>
                    <a:pt x="3956919" y="0"/>
                    <a:pt x="4005746" y="48827"/>
                    <a:pt x="4005746" y="109059"/>
                  </a:cubicBezTo>
                  <a:lnTo>
                    <a:pt x="4005746" y="314587"/>
                  </a:lnTo>
                  <a:lnTo>
                    <a:pt x="0" y="314587"/>
                  </a:lnTo>
                  <a:lnTo>
                    <a:pt x="0" y="109059"/>
                  </a:lnTo>
                  <a:cubicBezTo>
                    <a:pt x="0" y="48827"/>
                    <a:pt x="48827" y="0"/>
                    <a:pt x="109059" y="0"/>
                  </a:cubicBezTo>
                  <a:close/>
                </a:path>
              </a:pathLst>
            </a:custGeom>
            <a:solidFill>
              <a:srgbClr val="18A0D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GB"/>
            </a:p>
          </p:txBody>
        </p:sp>
        <p:sp>
          <p:nvSpPr>
            <p:cNvPr id="65" name="Star: 5 Points 64">
              <a:extLst>
                <a:ext uri="{FF2B5EF4-FFF2-40B4-BE49-F238E27FC236}">
                  <a16:creationId xmlns:a16="http://schemas.microsoft.com/office/drawing/2014/main" id="{98B34E04-F93B-4221-A5BF-9DC00E3573F0}"/>
                </a:ext>
              </a:extLst>
            </p:cNvPr>
            <p:cNvSpPr/>
            <p:nvPr/>
          </p:nvSpPr>
          <p:spPr>
            <a:xfrm>
              <a:off x="370875" y="6478407"/>
              <a:ext cx="321034" cy="321034"/>
            </a:xfrm>
            <a:prstGeom prst="star5">
              <a:avLst>
                <a:gd name="adj" fmla="val 30440"/>
                <a:gd name="hf" fmla="val 105146"/>
                <a:gd name="vf" fmla="val 110557"/>
              </a:avLst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6" name="Star: 5 Points 65">
              <a:extLst>
                <a:ext uri="{FF2B5EF4-FFF2-40B4-BE49-F238E27FC236}">
                  <a16:creationId xmlns:a16="http://schemas.microsoft.com/office/drawing/2014/main" id="{C4F69E24-6C48-4854-996C-823F9AD71E8C}"/>
                </a:ext>
              </a:extLst>
            </p:cNvPr>
            <p:cNvSpPr/>
            <p:nvPr/>
          </p:nvSpPr>
          <p:spPr>
            <a:xfrm>
              <a:off x="758717" y="6478407"/>
              <a:ext cx="321034" cy="321034"/>
            </a:xfrm>
            <a:prstGeom prst="star5">
              <a:avLst>
                <a:gd name="adj" fmla="val 30440"/>
                <a:gd name="hf" fmla="val 105146"/>
                <a:gd name="vf" fmla="val 110557"/>
              </a:avLst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3" name="Star: 5 Points 72">
              <a:extLst>
                <a:ext uri="{FF2B5EF4-FFF2-40B4-BE49-F238E27FC236}">
                  <a16:creationId xmlns:a16="http://schemas.microsoft.com/office/drawing/2014/main" id="{C045CBCB-9FC5-4421-92D5-9726652D9EE4}"/>
                </a:ext>
              </a:extLst>
            </p:cNvPr>
            <p:cNvSpPr/>
            <p:nvPr/>
          </p:nvSpPr>
          <p:spPr>
            <a:xfrm>
              <a:off x="1138605" y="6480233"/>
              <a:ext cx="321034" cy="321034"/>
            </a:xfrm>
            <a:prstGeom prst="star5">
              <a:avLst>
                <a:gd name="adj" fmla="val 30440"/>
                <a:gd name="hf" fmla="val 105146"/>
                <a:gd name="vf" fmla="val 110557"/>
              </a:avLst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4" name="Star: 5 Points 73">
              <a:extLst>
                <a:ext uri="{FF2B5EF4-FFF2-40B4-BE49-F238E27FC236}">
                  <a16:creationId xmlns:a16="http://schemas.microsoft.com/office/drawing/2014/main" id="{7E1C3AEB-3CB5-479E-9761-E5F7DB7665D9}"/>
                </a:ext>
              </a:extLst>
            </p:cNvPr>
            <p:cNvSpPr/>
            <p:nvPr/>
          </p:nvSpPr>
          <p:spPr>
            <a:xfrm>
              <a:off x="1526447" y="6480233"/>
              <a:ext cx="321034" cy="321034"/>
            </a:xfrm>
            <a:prstGeom prst="star5">
              <a:avLst>
                <a:gd name="adj" fmla="val 30440"/>
                <a:gd name="hf" fmla="val 105146"/>
                <a:gd name="vf" fmla="val 110557"/>
              </a:avLst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5" name="Star: 5 Points 74">
              <a:extLst>
                <a:ext uri="{FF2B5EF4-FFF2-40B4-BE49-F238E27FC236}">
                  <a16:creationId xmlns:a16="http://schemas.microsoft.com/office/drawing/2014/main" id="{95F392F1-7A4A-4686-97F0-677DB0D99C8B}"/>
                </a:ext>
              </a:extLst>
            </p:cNvPr>
            <p:cNvSpPr/>
            <p:nvPr/>
          </p:nvSpPr>
          <p:spPr>
            <a:xfrm>
              <a:off x="1892799" y="6482633"/>
              <a:ext cx="321034" cy="321034"/>
            </a:xfrm>
            <a:prstGeom prst="star5">
              <a:avLst>
                <a:gd name="adj" fmla="val 30440"/>
                <a:gd name="hf" fmla="val 105146"/>
                <a:gd name="vf" fmla="val 110557"/>
              </a:avLst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6" name="Star: 5 Points 75">
              <a:extLst>
                <a:ext uri="{FF2B5EF4-FFF2-40B4-BE49-F238E27FC236}">
                  <a16:creationId xmlns:a16="http://schemas.microsoft.com/office/drawing/2014/main" id="{49FB2B67-4CAF-467D-962A-2CB743BC6EBA}"/>
                </a:ext>
              </a:extLst>
            </p:cNvPr>
            <p:cNvSpPr/>
            <p:nvPr/>
          </p:nvSpPr>
          <p:spPr>
            <a:xfrm>
              <a:off x="2280641" y="6482633"/>
              <a:ext cx="321034" cy="321034"/>
            </a:xfrm>
            <a:prstGeom prst="star5">
              <a:avLst>
                <a:gd name="adj" fmla="val 30440"/>
                <a:gd name="hf" fmla="val 105146"/>
                <a:gd name="vf" fmla="val 110557"/>
              </a:avLst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7" name="Star: 5 Points 76">
              <a:extLst>
                <a:ext uri="{FF2B5EF4-FFF2-40B4-BE49-F238E27FC236}">
                  <a16:creationId xmlns:a16="http://schemas.microsoft.com/office/drawing/2014/main" id="{C013E805-83E0-4047-A1B8-4DDC23741EBA}"/>
                </a:ext>
              </a:extLst>
            </p:cNvPr>
            <p:cNvSpPr/>
            <p:nvPr/>
          </p:nvSpPr>
          <p:spPr>
            <a:xfrm>
              <a:off x="2660529" y="6484459"/>
              <a:ext cx="321034" cy="321034"/>
            </a:xfrm>
            <a:prstGeom prst="star5">
              <a:avLst>
                <a:gd name="adj" fmla="val 30440"/>
                <a:gd name="hf" fmla="val 105146"/>
                <a:gd name="vf" fmla="val 110557"/>
              </a:avLst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8" name="Star: 5 Points 77">
              <a:extLst>
                <a:ext uri="{FF2B5EF4-FFF2-40B4-BE49-F238E27FC236}">
                  <a16:creationId xmlns:a16="http://schemas.microsoft.com/office/drawing/2014/main" id="{4384D3AC-F37E-4CE1-8BB8-8D2FEFB38A32}"/>
                </a:ext>
              </a:extLst>
            </p:cNvPr>
            <p:cNvSpPr/>
            <p:nvPr/>
          </p:nvSpPr>
          <p:spPr>
            <a:xfrm>
              <a:off x="3048371" y="6484459"/>
              <a:ext cx="321034" cy="321034"/>
            </a:xfrm>
            <a:prstGeom prst="star5">
              <a:avLst>
                <a:gd name="adj" fmla="val 30440"/>
                <a:gd name="hf" fmla="val 105146"/>
                <a:gd name="vf" fmla="val 110557"/>
              </a:avLst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9" name="Star: 5 Points 78">
              <a:extLst>
                <a:ext uri="{FF2B5EF4-FFF2-40B4-BE49-F238E27FC236}">
                  <a16:creationId xmlns:a16="http://schemas.microsoft.com/office/drawing/2014/main" id="{9B5D36B3-E302-4D65-BFE4-EC0B799032E6}"/>
                </a:ext>
              </a:extLst>
            </p:cNvPr>
            <p:cNvSpPr/>
            <p:nvPr/>
          </p:nvSpPr>
          <p:spPr>
            <a:xfrm>
              <a:off x="3414723" y="6484943"/>
              <a:ext cx="321034" cy="321034"/>
            </a:xfrm>
            <a:prstGeom prst="star5">
              <a:avLst>
                <a:gd name="adj" fmla="val 30440"/>
                <a:gd name="hf" fmla="val 105146"/>
                <a:gd name="vf" fmla="val 110557"/>
              </a:avLst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0" name="Star: 5 Points 79">
              <a:extLst>
                <a:ext uri="{FF2B5EF4-FFF2-40B4-BE49-F238E27FC236}">
                  <a16:creationId xmlns:a16="http://schemas.microsoft.com/office/drawing/2014/main" id="{D783FFA2-F5C0-4E4E-9D3F-737153E163ED}"/>
                </a:ext>
              </a:extLst>
            </p:cNvPr>
            <p:cNvSpPr/>
            <p:nvPr/>
          </p:nvSpPr>
          <p:spPr>
            <a:xfrm>
              <a:off x="3802565" y="6484943"/>
              <a:ext cx="321034" cy="321034"/>
            </a:xfrm>
            <a:prstGeom prst="star5">
              <a:avLst>
                <a:gd name="adj" fmla="val 30440"/>
                <a:gd name="hf" fmla="val 105146"/>
                <a:gd name="vf" fmla="val 110557"/>
              </a:avLst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27" name="Picture 26">
            <a:extLst>
              <a:ext uri="{FF2B5EF4-FFF2-40B4-BE49-F238E27FC236}">
                <a16:creationId xmlns:a16="http://schemas.microsoft.com/office/drawing/2014/main" id="{152B95FD-544D-4539-B5E0-B276E12DFBB2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70858" y="1101084"/>
            <a:ext cx="1899530" cy="708612"/>
          </a:xfrm>
          <a:prstGeom prst="rect">
            <a:avLst/>
          </a:prstGeom>
        </p:spPr>
      </p:pic>
      <p:sp>
        <p:nvSpPr>
          <p:cNvPr id="82" name="Oval 81">
            <a:extLst>
              <a:ext uri="{FF2B5EF4-FFF2-40B4-BE49-F238E27FC236}">
                <a16:creationId xmlns:a16="http://schemas.microsoft.com/office/drawing/2014/main" id="{09211B56-EDE5-4C65-AA70-31626E67024B}"/>
              </a:ext>
            </a:extLst>
          </p:cNvPr>
          <p:cNvSpPr/>
          <p:nvPr/>
        </p:nvSpPr>
        <p:spPr>
          <a:xfrm rot="10800000">
            <a:off x="4824108" y="1683492"/>
            <a:ext cx="4366517" cy="4366517"/>
          </a:xfrm>
          <a:prstGeom prst="ellipse">
            <a:avLst/>
          </a:prstGeom>
          <a:solidFill>
            <a:srgbClr val="18A0DB">
              <a:alpha val="1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Cloud 28">
            <a:extLst>
              <a:ext uri="{FF2B5EF4-FFF2-40B4-BE49-F238E27FC236}">
                <a16:creationId xmlns:a16="http://schemas.microsoft.com/office/drawing/2014/main" id="{2F2DC234-AB12-42B9-A516-C3A2EDC5501C}"/>
              </a:ext>
            </a:extLst>
          </p:cNvPr>
          <p:cNvSpPr/>
          <p:nvPr/>
        </p:nvSpPr>
        <p:spPr>
          <a:xfrm>
            <a:off x="339047" y="1809696"/>
            <a:ext cx="1916891" cy="1132287"/>
          </a:xfrm>
          <a:prstGeom prst="cloud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3" name="Cloud 82">
            <a:extLst>
              <a:ext uri="{FF2B5EF4-FFF2-40B4-BE49-F238E27FC236}">
                <a16:creationId xmlns:a16="http://schemas.microsoft.com/office/drawing/2014/main" id="{3841ED7C-FC8F-44FF-9036-E754E24150DC}"/>
              </a:ext>
            </a:extLst>
          </p:cNvPr>
          <p:cNvSpPr/>
          <p:nvPr/>
        </p:nvSpPr>
        <p:spPr>
          <a:xfrm>
            <a:off x="7045559" y="5374144"/>
            <a:ext cx="1916891" cy="1132287"/>
          </a:xfrm>
          <a:prstGeom prst="cloud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Star: 5 Points 30">
            <a:extLst>
              <a:ext uri="{FF2B5EF4-FFF2-40B4-BE49-F238E27FC236}">
                <a16:creationId xmlns:a16="http://schemas.microsoft.com/office/drawing/2014/main" id="{81701F8D-9776-4917-80C6-17141CA20283}"/>
              </a:ext>
            </a:extLst>
          </p:cNvPr>
          <p:cNvSpPr/>
          <p:nvPr/>
        </p:nvSpPr>
        <p:spPr>
          <a:xfrm rot="20694707">
            <a:off x="1665817" y="4670363"/>
            <a:ext cx="811659" cy="811659"/>
          </a:xfrm>
          <a:prstGeom prst="star5">
            <a:avLst>
              <a:gd name="adj" fmla="val 28258"/>
              <a:gd name="hf" fmla="val 105146"/>
              <a:gd name="vf" fmla="val 110557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4" name="Star: 5 Points 83">
            <a:extLst>
              <a:ext uri="{FF2B5EF4-FFF2-40B4-BE49-F238E27FC236}">
                <a16:creationId xmlns:a16="http://schemas.microsoft.com/office/drawing/2014/main" id="{A533686D-A7D0-4A42-97A3-496FD1479F2F}"/>
              </a:ext>
            </a:extLst>
          </p:cNvPr>
          <p:cNvSpPr/>
          <p:nvPr/>
        </p:nvSpPr>
        <p:spPr>
          <a:xfrm rot="886951">
            <a:off x="2455430" y="5461185"/>
            <a:ext cx="416132" cy="416132"/>
          </a:xfrm>
          <a:prstGeom prst="star5">
            <a:avLst>
              <a:gd name="adj" fmla="val 28258"/>
              <a:gd name="hf" fmla="val 105146"/>
              <a:gd name="vf" fmla="val 110557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5" name="Star: 5 Points 84">
            <a:extLst>
              <a:ext uri="{FF2B5EF4-FFF2-40B4-BE49-F238E27FC236}">
                <a16:creationId xmlns:a16="http://schemas.microsoft.com/office/drawing/2014/main" id="{3FC4BD7E-C357-4401-9994-5F12F74943D6}"/>
              </a:ext>
            </a:extLst>
          </p:cNvPr>
          <p:cNvSpPr/>
          <p:nvPr/>
        </p:nvSpPr>
        <p:spPr>
          <a:xfrm rot="20911598">
            <a:off x="6103046" y="5622456"/>
            <a:ext cx="416132" cy="416132"/>
          </a:xfrm>
          <a:prstGeom prst="star5">
            <a:avLst>
              <a:gd name="adj" fmla="val 28258"/>
              <a:gd name="hf" fmla="val 105146"/>
              <a:gd name="vf" fmla="val 110557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6" name="Star: 5 Points 85">
            <a:extLst>
              <a:ext uri="{FF2B5EF4-FFF2-40B4-BE49-F238E27FC236}">
                <a16:creationId xmlns:a16="http://schemas.microsoft.com/office/drawing/2014/main" id="{DFFFEB98-B593-4D88-9795-941C21AEA25D}"/>
              </a:ext>
            </a:extLst>
          </p:cNvPr>
          <p:cNvSpPr/>
          <p:nvPr/>
        </p:nvSpPr>
        <p:spPr>
          <a:xfrm rot="20911598">
            <a:off x="6557519" y="5139284"/>
            <a:ext cx="550130" cy="550130"/>
          </a:xfrm>
          <a:prstGeom prst="star5">
            <a:avLst>
              <a:gd name="adj" fmla="val 28258"/>
              <a:gd name="hf" fmla="val 105146"/>
              <a:gd name="vf" fmla="val 110557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7" name="Star: 5 Points 86">
            <a:extLst>
              <a:ext uri="{FF2B5EF4-FFF2-40B4-BE49-F238E27FC236}">
                <a16:creationId xmlns:a16="http://schemas.microsoft.com/office/drawing/2014/main" id="{77DBFEAF-4DA7-4247-A9AA-4FB4CBFAA37B}"/>
              </a:ext>
            </a:extLst>
          </p:cNvPr>
          <p:cNvSpPr/>
          <p:nvPr/>
        </p:nvSpPr>
        <p:spPr>
          <a:xfrm rot="1699436">
            <a:off x="4175811" y="2074886"/>
            <a:ext cx="343277" cy="343277"/>
          </a:xfrm>
          <a:prstGeom prst="star5">
            <a:avLst>
              <a:gd name="adj" fmla="val 28258"/>
              <a:gd name="hf" fmla="val 105146"/>
              <a:gd name="vf" fmla="val 110557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8" name="Star: 5 Points 87">
            <a:extLst>
              <a:ext uri="{FF2B5EF4-FFF2-40B4-BE49-F238E27FC236}">
                <a16:creationId xmlns:a16="http://schemas.microsoft.com/office/drawing/2014/main" id="{EF2A55B5-5C30-4E82-8C61-B5460179C3B3}"/>
              </a:ext>
            </a:extLst>
          </p:cNvPr>
          <p:cNvSpPr/>
          <p:nvPr/>
        </p:nvSpPr>
        <p:spPr>
          <a:xfrm rot="20612554">
            <a:off x="4719760" y="2256679"/>
            <a:ext cx="238320" cy="238320"/>
          </a:xfrm>
          <a:prstGeom prst="star5">
            <a:avLst>
              <a:gd name="adj" fmla="val 28258"/>
              <a:gd name="hf" fmla="val 105146"/>
              <a:gd name="vf" fmla="val 110557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9" name="Rectangle: Rounded Corners 88">
            <a:hlinkClick r:id="rId6" action="ppaction://hlinksldjump"/>
            <a:extLst>
              <a:ext uri="{FF2B5EF4-FFF2-40B4-BE49-F238E27FC236}">
                <a16:creationId xmlns:a16="http://schemas.microsoft.com/office/drawing/2014/main" id="{F7B03E3E-D611-4CC6-BE0D-8C45BAB29753}"/>
              </a:ext>
            </a:extLst>
          </p:cNvPr>
          <p:cNvSpPr/>
          <p:nvPr/>
        </p:nvSpPr>
        <p:spPr>
          <a:xfrm>
            <a:off x="2363058" y="5817680"/>
            <a:ext cx="4414424" cy="729465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chemeClr val="tx1"/>
                </a:solidFill>
              </a:rPr>
              <a:t>Back to the quiz selection</a:t>
            </a:r>
          </a:p>
        </p:txBody>
      </p:sp>
    </p:spTree>
    <p:extLst>
      <p:ext uri="{BB962C8B-B14F-4D97-AF65-F5344CB8AC3E}">
        <p14:creationId xmlns:p14="http://schemas.microsoft.com/office/powerpoint/2010/main" val="464170159"/>
      </p:ext>
    </p:extLst>
  </p:cSld>
  <p:clrMapOvr>
    <a:masterClrMapping/>
  </p:clrMapOvr>
  <p:transition spd="slow" advClick="0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pat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23004 -0.02477 C -0.23004 0.07639 -0.14722 0.15879 -0.04618 0.15879 C 0.07291 0.15879 0.11597 0.06736 0.13403 0.01203 L 0.1526 -0.06181 C 0.17083 -0.11713 0.21684 -0.20834 0.35139 -0.20834 C 0.4375 -0.20834 0.53541 -0.12616 0.53541 -0.02477 C 0.53541 0.07639 0.4375 0.15879 0.35139 0.15879 C 0.21684 0.15879 0.17083 0.06736 0.1526 0.01203 L 0.13403 -0.06181 C 0.11597 -0.11713 0.07291 -0.20834 -0.04618 -0.20834 C -0.14722 -0.20834 -0.23004 -0.12616 -0.23004 -0.02477 Z " pathEditMode="relative" rAng="0" ptsTypes="AAAAAAAAAAA">
                                      <p:cBhvr>
                                        <p:cTn id="6" dur="10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8264" y="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26" presetClass="pat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23021 -0.02477 C -0.23021 0.07639 -0.30347 0.15879 -0.39271 0.15879 C -0.49826 0.15879 -0.53629 0.06736 -0.55226 0.01203 L -0.56875 -0.06181 C -0.58472 -0.11713 -0.62535 -0.20834 -0.74427 -0.20834 C -0.82031 -0.20834 -0.90695 -0.12616 -0.90695 -0.02477 C -0.90695 0.07639 -0.82031 0.15879 -0.74427 0.15879 C -0.62535 0.15879 -0.58472 0.06736 -0.56875 0.01203 L -0.55226 -0.06181 C -0.53629 -0.11713 -0.49826 -0.20834 -0.39271 -0.20834 C -0.30347 -0.20834 -0.23021 -0.12616 -0.23021 -0.02477 Z " pathEditMode="relative" rAng="0" ptsTypes="AAAAAAAAAAA">
                                      <p:cBhvr>
                                        <p:cTn id="8" dur="15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3837" y="0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26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4000" tmFilter="0, 0; .2, .5; .8, .5; 1, 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2000" autoRev="1" fill="hold"/>
                                        <p:tgtEl>
                                          <p:spTgt spid="8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" presetID="26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30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" dur="150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  <p:bldP spid="82" grpId="0" animBg="1"/>
      <p:bldP spid="29" grpId="0" animBg="1"/>
      <p:bldP spid="83" grpId="0" animBg="1"/>
      <p:bldP spid="89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" name="Group 21">
            <a:extLst>
              <a:ext uri="{FF2B5EF4-FFF2-40B4-BE49-F238E27FC236}">
                <a16:creationId xmlns:a16="http://schemas.microsoft.com/office/drawing/2014/main" id="{B4F7A65A-04A6-4BCC-A781-C8DB3811EF62}"/>
              </a:ext>
            </a:extLst>
          </p:cNvPr>
          <p:cNvGrpSpPr/>
          <p:nvPr/>
        </p:nvGrpSpPr>
        <p:grpSpPr>
          <a:xfrm>
            <a:off x="457197" y="360725"/>
            <a:ext cx="24483888" cy="5770978"/>
            <a:chOff x="387087" y="360725"/>
            <a:chExt cx="24483888" cy="5770978"/>
          </a:xfrm>
        </p:grpSpPr>
        <p:pic>
          <p:nvPicPr>
            <p:cNvPr id="18" name="Picture 17">
              <a:extLst>
                <a:ext uri="{FF2B5EF4-FFF2-40B4-BE49-F238E27FC236}">
                  <a16:creationId xmlns:a16="http://schemas.microsoft.com/office/drawing/2014/main" id="{648CC093-C5BE-48AC-8A44-6D63A083A9F4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387087" y="360725"/>
              <a:ext cx="8161296" cy="5770978"/>
            </a:xfrm>
            <a:prstGeom prst="rect">
              <a:avLst/>
            </a:prstGeom>
          </p:spPr>
        </p:pic>
        <p:pic>
          <p:nvPicPr>
            <p:cNvPr id="20" name="Picture 19">
              <a:extLst>
                <a:ext uri="{FF2B5EF4-FFF2-40B4-BE49-F238E27FC236}">
                  <a16:creationId xmlns:a16="http://schemas.microsoft.com/office/drawing/2014/main" id="{32A1961A-313E-469A-9778-B330A013491D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 flipH="1">
              <a:off x="8548383" y="360725"/>
              <a:ext cx="8161296" cy="5770978"/>
            </a:xfrm>
            <a:prstGeom prst="rect">
              <a:avLst/>
            </a:prstGeom>
          </p:spPr>
        </p:pic>
        <p:pic>
          <p:nvPicPr>
            <p:cNvPr id="21" name="Picture 20">
              <a:extLst>
                <a:ext uri="{FF2B5EF4-FFF2-40B4-BE49-F238E27FC236}">
                  <a16:creationId xmlns:a16="http://schemas.microsoft.com/office/drawing/2014/main" id="{6E45841A-A682-4B60-9E4C-CDFE1C9D6EF0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16709679" y="360725"/>
              <a:ext cx="8161296" cy="5770978"/>
            </a:xfrm>
            <a:prstGeom prst="rect">
              <a:avLst/>
            </a:prstGeom>
          </p:spPr>
        </p:pic>
      </p:grpSp>
      <p:pic>
        <p:nvPicPr>
          <p:cNvPr id="13" name="Picture 12">
            <a:extLst>
              <a:ext uri="{FF2B5EF4-FFF2-40B4-BE49-F238E27FC236}">
                <a16:creationId xmlns:a16="http://schemas.microsoft.com/office/drawing/2014/main" id="{6EA1855D-7101-4CFA-9E0E-D400D4FB060B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963955" y="2441330"/>
            <a:ext cx="2992229" cy="1116239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AB853030-AD1E-4918-90A9-D9FF00D191AB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custGeom>
            <a:avLst/>
            <a:gdLst>
              <a:gd name="connsiteX0" fmla="*/ 607404 w 9144000"/>
              <a:gd name="connsiteY0" fmla="*/ 438151 h 6858000"/>
              <a:gd name="connsiteX1" fmla="*/ 457197 w 9144000"/>
              <a:gd name="connsiteY1" fmla="*/ 588358 h 6858000"/>
              <a:gd name="connsiteX2" fmla="*/ 457197 w 9144000"/>
              <a:gd name="connsiteY2" fmla="*/ 5958287 h 6858000"/>
              <a:gd name="connsiteX3" fmla="*/ 607404 w 9144000"/>
              <a:gd name="connsiteY3" fmla="*/ 6108494 h 6858000"/>
              <a:gd name="connsiteX4" fmla="*/ 8527065 w 9144000"/>
              <a:gd name="connsiteY4" fmla="*/ 6108494 h 6858000"/>
              <a:gd name="connsiteX5" fmla="*/ 8677272 w 9144000"/>
              <a:gd name="connsiteY5" fmla="*/ 5958287 h 6858000"/>
              <a:gd name="connsiteX6" fmla="*/ 8677272 w 9144000"/>
              <a:gd name="connsiteY6" fmla="*/ 588358 h 6858000"/>
              <a:gd name="connsiteX7" fmla="*/ 8527065 w 9144000"/>
              <a:gd name="connsiteY7" fmla="*/ 438151 h 6858000"/>
              <a:gd name="connsiteX8" fmla="*/ 0 w 9144000"/>
              <a:gd name="connsiteY8" fmla="*/ 0 h 6858000"/>
              <a:gd name="connsiteX9" fmla="*/ 9144000 w 9144000"/>
              <a:gd name="connsiteY9" fmla="*/ 0 h 6858000"/>
              <a:gd name="connsiteX10" fmla="*/ 9144000 w 9144000"/>
              <a:gd name="connsiteY10" fmla="*/ 6858000 h 6858000"/>
              <a:gd name="connsiteX11" fmla="*/ 0 w 9144000"/>
              <a:gd name="connsiteY11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9144000" h="6858000">
                <a:moveTo>
                  <a:pt x="607404" y="438151"/>
                </a:moveTo>
                <a:cubicBezTo>
                  <a:pt x="524447" y="438151"/>
                  <a:pt x="457197" y="505401"/>
                  <a:pt x="457197" y="588358"/>
                </a:cubicBezTo>
                <a:lnTo>
                  <a:pt x="457197" y="5958287"/>
                </a:lnTo>
                <a:cubicBezTo>
                  <a:pt x="457197" y="6041244"/>
                  <a:pt x="524447" y="6108494"/>
                  <a:pt x="607404" y="6108494"/>
                </a:cubicBezTo>
                <a:lnTo>
                  <a:pt x="8527065" y="6108494"/>
                </a:lnTo>
                <a:cubicBezTo>
                  <a:pt x="8610022" y="6108494"/>
                  <a:pt x="8677272" y="6041244"/>
                  <a:pt x="8677272" y="5958287"/>
                </a:cubicBezTo>
                <a:lnTo>
                  <a:pt x="8677272" y="588358"/>
                </a:lnTo>
                <a:cubicBezTo>
                  <a:pt x="8677272" y="505401"/>
                  <a:pt x="8610022" y="438151"/>
                  <a:pt x="8527065" y="438151"/>
                </a:cubicBezTo>
                <a:close/>
                <a:moveTo>
                  <a:pt x="0" y="0"/>
                </a:moveTo>
                <a:lnTo>
                  <a:pt x="9144000" y="0"/>
                </a:lnTo>
                <a:lnTo>
                  <a:pt x="9144000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CE55025D-32EE-445E-B69A-6D8B03CB28B2}"/>
              </a:ext>
            </a:extLst>
          </p:cNvPr>
          <p:cNvSpPr/>
          <p:nvPr/>
        </p:nvSpPr>
        <p:spPr>
          <a:xfrm>
            <a:off x="213736" y="6419849"/>
            <a:ext cx="4005746" cy="438151"/>
          </a:xfrm>
          <a:custGeom>
            <a:avLst/>
            <a:gdLst>
              <a:gd name="connsiteX0" fmla="*/ 109059 w 4005746"/>
              <a:gd name="connsiteY0" fmla="*/ 0 h 314587"/>
              <a:gd name="connsiteX1" fmla="*/ 3896687 w 4005746"/>
              <a:gd name="connsiteY1" fmla="*/ 0 h 314587"/>
              <a:gd name="connsiteX2" fmla="*/ 4005746 w 4005746"/>
              <a:gd name="connsiteY2" fmla="*/ 109059 h 314587"/>
              <a:gd name="connsiteX3" fmla="*/ 4005746 w 4005746"/>
              <a:gd name="connsiteY3" fmla="*/ 314587 h 314587"/>
              <a:gd name="connsiteX4" fmla="*/ 0 w 4005746"/>
              <a:gd name="connsiteY4" fmla="*/ 314587 h 314587"/>
              <a:gd name="connsiteX5" fmla="*/ 0 w 4005746"/>
              <a:gd name="connsiteY5" fmla="*/ 109059 h 314587"/>
              <a:gd name="connsiteX6" fmla="*/ 109059 w 4005746"/>
              <a:gd name="connsiteY6" fmla="*/ 0 h 3145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005746" h="314587">
                <a:moveTo>
                  <a:pt x="109059" y="0"/>
                </a:moveTo>
                <a:lnTo>
                  <a:pt x="3896687" y="0"/>
                </a:lnTo>
                <a:cubicBezTo>
                  <a:pt x="3956919" y="0"/>
                  <a:pt x="4005746" y="48827"/>
                  <a:pt x="4005746" y="109059"/>
                </a:cubicBezTo>
                <a:lnTo>
                  <a:pt x="4005746" y="314587"/>
                </a:lnTo>
                <a:lnTo>
                  <a:pt x="0" y="314587"/>
                </a:lnTo>
                <a:lnTo>
                  <a:pt x="0" y="109059"/>
                </a:lnTo>
                <a:cubicBezTo>
                  <a:pt x="0" y="48827"/>
                  <a:pt x="48827" y="0"/>
                  <a:pt x="109059" y="0"/>
                </a:cubicBezTo>
                <a:close/>
              </a:path>
            </a:pathLst>
          </a:cu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47" name="Star: 5 Points 46">
            <a:extLst>
              <a:ext uri="{FF2B5EF4-FFF2-40B4-BE49-F238E27FC236}">
                <a16:creationId xmlns:a16="http://schemas.microsoft.com/office/drawing/2014/main" id="{91C53E26-634D-4B88-8A19-5F577DA3E904}"/>
              </a:ext>
            </a:extLst>
          </p:cNvPr>
          <p:cNvSpPr/>
          <p:nvPr/>
        </p:nvSpPr>
        <p:spPr>
          <a:xfrm>
            <a:off x="370875" y="6478407"/>
            <a:ext cx="321034" cy="321034"/>
          </a:xfrm>
          <a:prstGeom prst="star5">
            <a:avLst>
              <a:gd name="adj" fmla="val 30440"/>
              <a:gd name="hf" fmla="val 105146"/>
              <a:gd name="vf" fmla="val 110557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Star: 5 Points 47">
            <a:extLst>
              <a:ext uri="{FF2B5EF4-FFF2-40B4-BE49-F238E27FC236}">
                <a16:creationId xmlns:a16="http://schemas.microsoft.com/office/drawing/2014/main" id="{988B13B5-C1A4-4471-997A-8E1190F6ABC5}"/>
              </a:ext>
            </a:extLst>
          </p:cNvPr>
          <p:cNvSpPr/>
          <p:nvPr/>
        </p:nvSpPr>
        <p:spPr>
          <a:xfrm>
            <a:off x="758717" y="6478407"/>
            <a:ext cx="321034" cy="321034"/>
          </a:xfrm>
          <a:prstGeom prst="star5">
            <a:avLst>
              <a:gd name="adj" fmla="val 30440"/>
              <a:gd name="hf" fmla="val 105146"/>
              <a:gd name="vf" fmla="val 110557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Star: 5 Points 48">
            <a:extLst>
              <a:ext uri="{FF2B5EF4-FFF2-40B4-BE49-F238E27FC236}">
                <a16:creationId xmlns:a16="http://schemas.microsoft.com/office/drawing/2014/main" id="{514F4AE1-FA08-4D70-AD16-BE152DBE178E}"/>
              </a:ext>
            </a:extLst>
          </p:cNvPr>
          <p:cNvSpPr/>
          <p:nvPr/>
        </p:nvSpPr>
        <p:spPr>
          <a:xfrm>
            <a:off x="1138605" y="6480233"/>
            <a:ext cx="321034" cy="321034"/>
          </a:xfrm>
          <a:prstGeom prst="star5">
            <a:avLst>
              <a:gd name="adj" fmla="val 30440"/>
              <a:gd name="hf" fmla="val 105146"/>
              <a:gd name="vf" fmla="val 110557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Star: 5 Points 49">
            <a:extLst>
              <a:ext uri="{FF2B5EF4-FFF2-40B4-BE49-F238E27FC236}">
                <a16:creationId xmlns:a16="http://schemas.microsoft.com/office/drawing/2014/main" id="{EC0A2017-57F5-4896-B49F-EE256BE90B75}"/>
              </a:ext>
            </a:extLst>
          </p:cNvPr>
          <p:cNvSpPr/>
          <p:nvPr/>
        </p:nvSpPr>
        <p:spPr>
          <a:xfrm>
            <a:off x="1526447" y="6480233"/>
            <a:ext cx="321034" cy="321034"/>
          </a:xfrm>
          <a:prstGeom prst="star5">
            <a:avLst>
              <a:gd name="adj" fmla="val 30440"/>
              <a:gd name="hf" fmla="val 105146"/>
              <a:gd name="vf" fmla="val 110557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Star: 5 Points 50">
            <a:extLst>
              <a:ext uri="{FF2B5EF4-FFF2-40B4-BE49-F238E27FC236}">
                <a16:creationId xmlns:a16="http://schemas.microsoft.com/office/drawing/2014/main" id="{B3428899-F2E1-44FB-9ADC-3CF31809D813}"/>
              </a:ext>
            </a:extLst>
          </p:cNvPr>
          <p:cNvSpPr/>
          <p:nvPr/>
        </p:nvSpPr>
        <p:spPr>
          <a:xfrm>
            <a:off x="1892799" y="6482633"/>
            <a:ext cx="321034" cy="321034"/>
          </a:xfrm>
          <a:prstGeom prst="star5">
            <a:avLst>
              <a:gd name="adj" fmla="val 30440"/>
              <a:gd name="hf" fmla="val 105146"/>
              <a:gd name="vf" fmla="val 110557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Star: 5 Points 51">
            <a:extLst>
              <a:ext uri="{FF2B5EF4-FFF2-40B4-BE49-F238E27FC236}">
                <a16:creationId xmlns:a16="http://schemas.microsoft.com/office/drawing/2014/main" id="{CD4C5E15-5592-421F-AD3D-744A55257925}"/>
              </a:ext>
            </a:extLst>
          </p:cNvPr>
          <p:cNvSpPr/>
          <p:nvPr/>
        </p:nvSpPr>
        <p:spPr>
          <a:xfrm>
            <a:off x="2280641" y="6482633"/>
            <a:ext cx="321034" cy="321034"/>
          </a:xfrm>
          <a:prstGeom prst="star5">
            <a:avLst>
              <a:gd name="adj" fmla="val 30440"/>
              <a:gd name="hf" fmla="val 105146"/>
              <a:gd name="vf" fmla="val 110557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Star: 5 Points 52">
            <a:extLst>
              <a:ext uri="{FF2B5EF4-FFF2-40B4-BE49-F238E27FC236}">
                <a16:creationId xmlns:a16="http://schemas.microsoft.com/office/drawing/2014/main" id="{088AC423-CC6F-43C9-A203-FEFC73C3EBDC}"/>
              </a:ext>
            </a:extLst>
          </p:cNvPr>
          <p:cNvSpPr/>
          <p:nvPr/>
        </p:nvSpPr>
        <p:spPr>
          <a:xfrm>
            <a:off x="2660529" y="6484459"/>
            <a:ext cx="321034" cy="321034"/>
          </a:xfrm>
          <a:prstGeom prst="star5">
            <a:avLst>
              <a:gd name="adj" fmla="val 30440"/>
              <a:gd name="hf" fmla="val 105146"/>
              <a:gd name="vf" fmla="val 110557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Star: 5 Points 53">
            <a:extLst>
              <a:ext uri="{FF2B5EF4-FFF2-40B4-BE49-F238E27FC236}">
                <a16:creationId xmlns:a16="http://schemas.microsoft.com/office/drawing/2014/main" id="{EF360F19-CAEE-4220-AC6E-50C5CE90A770}"/>
              </a:ext>
            </a:extLst>
          </p:cNvPr>
          <p:cNvSpPr/>
          <p:nvPr/>
        </p:nvSpPr>
        <p:spPr>
          <a:xfrm>
            <a:off x="3048371" y="6484459"/>
            <a:ext cx="321034" cy="321034"/>
          </a:xfrm>
          <a:prstGeom prst="star5">
            <a:avLst>
              <a:gd name="adj" fmla="val 30440"/>
              <a:gd name="hf" fmla="val 105146"/>
              <a:gd name="vf" fmla="val 110557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Star: 5 Points 54">
            <a:extLst>
              <a:ext uri="{FF2B5EF4-FFF2-40B4-BE49-F238E27FC236}">
                <a16:creationId xmlns:a16="http://schemas.microsoft.com/office/drawing/2014/main" id="{101E7ED3-252A-4BB3-BC2A-CF6866C0FA39}"/>
              </a:ext>
            </a:extLst>
          </p:cNvPr>
          <p:cNvSpPr/>
          <p:nvPr/>
        </p:nvSpPr>
        <p:spPr>
          <a:xfrm>
            <a:off x="3414723" y="6484943"/>
            <a:ext cx="321034" cy="321034"/>
          </a:xfrm>
          <a:prstGeom prst="star5">
            <a:avLst>
              <a:gd name="adj" fmla="val 30440"/>
              <a:gd name="hf" fmla="val 105146"/>
              <a:gd name="vf" fmla="val 110557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Star: 5 Points 55">
            <a:extLst>
              <a:ext uri="{FF2B5EF4-FFF2-40B4-BE49-F238E27FC236}">
                <a16:creationId xmlns:a16="http://schemas.microsoft.com/office/drawing/2014/main" id="{268F7F5F-37DA-4307-9002-0F17A4216805}"/>
              </a:ext>
            </a:extLst>
          </p:cNvPr>
          <p:cNvSpPr/>
          <p:nvPr/>
        </p:nvSpPr>
        <p:spPr>
          <a:xfrm>
            <a:off x="3802565" y="6484943"/>
            <a:ext cx="321034" cy="321034"/>
          </a:xfrm>
          <a:prstGeom prst="star5">
            <a:avLst>
              <a:gd name="adj" fmla="val 30440"/>
              <a:gd name="hf" fmla="val 105146"/>
              <a:gd name="vf" fmla="val 110557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ounded Rectangle 3">
            <a:extLst>
              <a:ext uri="{FF2B5EF4-FFF2-40B4-BE49-F238E27FC236}">
                <a16:creationId xmlns:a16="http://schemas.microsoft.com/office/drawing/2014/main" id="{6E943896-1D75-4B3C-A3E9-5C350385C0A6}"/>
              </a:ext>
            </a:extLst>
          </p:cNvPr>
          <p:cNvSpPr/>
          <p:nvPr/>
        </p:nvSpPr>
        <p:spPr bwMode="auto">
          <a:xfrm>
            <a:off x="706771" y="614320"/>
            <a:ext cx="7730457" cy="1466285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7" name="Freeform: Shape 6">
            <a:extLst>
              <a:ext uri="{FF2B5EF4-FFF2-40B4-BE49-F238E27FC236}">
                <a16:creationId xmlns:a16="http://schemas.microsoft.com/office/drawing/2014/main" id="{DCEDD9DF-563C-43ED-A5E4-283B44A0A410}"/>
              </a:ext>
            </a:extLst>
          </p:cNvPr>
          <p:cNvSpPr/>
          <p:nvPr/>
        </p:nvSpPr>
        <p:spPr bwMode="auto">
          <a:xfrm>
            <a:off x="706771" y="614320"/>
            <a:ext cx="7730457" cy="610473"/>
          </a:xfrm>
          <a:custGeom>
            <a:avLst/>
            <a:gdLst>
              <a:gd name="connsiteX0" fmla="*/ 48838 w 8220075"/>
              <a:gd name="connsiteY0" fmla="*/ 0 h 610473"/>
              <a:gd name="connsiteX1" fmla="*/ 8171237 w 8220075"/>
              <a:gd name="connsiteY1" fmla="*/ 0 h 610473"/>
              <a:gd name="connsiteX2" fmla="*/ 8220075 w 8220075"/>
              <a:gd name="connsiteY2" fmla="*/ 48838 h 610473"/>
              <a:gd name="connsiteX3" fmla="*/ 8220075 w 8220075"/>
              <a:gd name="connsiteY3" fmla="*/ 610473 h 610473"/>
              <a:gd name="connsiteX4" fmla="*/ 0 w 8220075"/>
              <a:gd name="connsiteY4" fmla="*/ 610473 h 610473"/>
              <a:gd name="connsiteX5" fmla="*/ 0 w 8220075"/>
              <a:gd name="connsiteY5" fmla="*/ 48838 h 610473"/>
              <a:gd name="connsiteX6" fmla="*/ 48838 w 8220075"/>
              <a:gd name="connsiteY6" fmla="*/ 0 h 6104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8220075" h="610473">
                <a:moveTo>
                  <a:pt x="48838" y="0"/>
                </a:moveTo>
                <a:lnTo>
                  <a:pt x="8171237" y="0"/>
                </a:lnTo>
                <a:cubicBezTo>
                  <a:pt x="8198209" y="0"/>
                  <a:pt x="8220075" y="21866"/>
                  <a:pt x="8220075" y="48838"/>
                </a:cubicBezTo>
                <a:lnTo>
                  <a:pt x="8220075" y="610473"/>
                </a:lnTo>
                <a:lnTo>
                  <a:pt x="0" y="610473"/>
                </a:lnTo>
                <a:lnTo>
                  <a:pt x="0" y="48838"/>
                </a:lnTo>
                <a:cubicBezTo>
                  <a:pt x="0" y="21866"/>
                  <a:pt x="21866" y="0"/>
                  <a:pt x="48838" y="0"/>
                </a:cubicBezTo>
                <a:close/>
              </a:path>
            </a:pathLst>
          </a:custGeom>
          <a:solidFill>
            <a:srgbClr val="FFC000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 rtl="0">
              <a:spcBef>
                <a:spcPts val="0"/>
              </a:spcBef>
              <a:spcAft>
                <a:spcPts val="0"/>
              </a:spcAft>
            </a:pPr>
            <a:r>
              <a:rPr lang="en-GB" sz="1800" b="1" i="0" u="none" strike="noStrike" dirty="0">
                <a:solidFill>
                  <a:schemeClr val="bg1"/>
                </a:solidFill>
                <a:effectLst/>
              </a:rPr>
              <a:t>Which word class does the </a:t>
            </a:r>
            <a:r>
              <a:rPr lang="en-GB" sz="1800" b="1" i="0" u="none" strike="noStrike" dirty="0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yellow</a:t>
            </a:r>
            <a:r>
              <a:rPr lang="en-GB" sz="1800" b="1" i="0" u="none" strike="noStrike" dirty="0">
                <a:solidFill>
                  <a:schemeClr val="bg1"/>
                </a:solidFill>
                <a:effectLst/>
              </a:rPr>
              <a:t> word belong to?</a:t>
            </a:r>
            <a:endParaRPr lang="en-GB" sz="1350" b="1" dirty="0">
              <a:solidFill>
                <a:schemeClr val="bg1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EFC8F1C-D065-498B-99A5-1BB6553209CD}"/>
              </a:ext>
            </a:extLst>
          </p:cNvPr>
          <p:cNvSpPr txBox="1"/>
          <p:nvPr/>
        </p:nvSpPr>
        <p:spPr>
          <a:xfrm>
            <a:off x="1021361" y="1381435"/>
            <a:ext cx="71082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There was an old cabin </a:t>
            </a:r>
            <a:r>
              <a:rPr lang="en-GB" sz="2800" b="1" dirty="0">
                <a:solidFill>
                  <a:schemeClr val="accent3">
                    <a:lumMod val="75000"/>
                  </a:schemeClr>
                </a:solidFill>
              </a:rPr>
              <a:t>next</a:t>
            </a:r>
            <a:r>
              <a:rPr lang="en-GB" sz="2800" dirty="0"/>
              <a:t> to the lake.</a:t>
            </a:r>
          </a:p>
        </p:txBody>
      </p:sp>
      <p:sp>
        <p:nvSpPr>
          <p:cNvPr id="19" name="Rounded Rectangle 3">
            <a:extLst>
              <a:ext uri="{FF2B5EF4-FFF2-40B4-BE49-F238E27FC236}">
                <a16:creationId xmlns:a16="http://schemas.microsoft.com/office/drawing/2014/main" id="{FD3F6C12-F2DF-4D22-A957-BD0D98841BAB}"/>
              </a:ext>
            </a:extLst>
          </p:cNvPr>
          <p:cNvSpPr/>
          <p:nvPr/>
        </p:nvSpPr>
        <p:spPr bwMode="auto">
          <a:xfrm>
            <a:off x="706770" y="4264929"/>
            <a:ext cx="7730457" cy="1466285"/>
          </a:xfrm>
          <a:prstGeom prst="roundRect">
            <a:avLst>
              <a:gd name="adj" fmla="val 14877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2FA3AB9D-F6FB-4873-9A0D-B703A726875F}"/>
              </a:ext>
            </a:extLst>
          </p:cNvPr>
          <p:cNvSpPr/>
          <p:nvPr/>
        </p:nvSpPr>
        <p:spPr>
          <a:xfrm>
            <a:off x="7843743" y="677818"/>
            <a:ext cx="483475" cy="483475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rgbClr val="FFC000"/>
                </a:solidFill>
              </a:rPr>
              <a:t>1</a:t>
            </a:r>
          </a:p>
        </p:txBody>
      </p:sp>
      <p:grpSp>
        <p:nvGrpSpPr>
          <p:cNvPr id="60" name="ANSWER">
            <a:extLst>
              <a:ext uri="{FF2B5EF4-FFF2-40B4-BE49-F238E27FC236}">
                <a16:creationId xmlns:a16="http://schemas.microsoft.com/office/drawing/2014/main" id="{1C425738-C500-4134-90A3-5B3459331482}"/>
              </a:ext>
            </a:extLst>
          </p:cNvPr>
          <p:cNvGrpSpPr/>
          <p:nvPr/>
        </p:nvGrpSpPr>
        <p:grpSpPr>
          <a:xfrm>
            <a:off x="2821046" y="6983775"/>
            <a:ext cx="2081241" cy="686774"/>
            <a:chOff x="2840080" y="3173857"/>
            <a:chExt cx="2081241" cy="686774"/>
          </a:xfrm>
          <a:solidFill>
            <a:schemeClr val="accent6"/>
          </a:solidFill>
        </p:grpSpPr>
        <p:sp>
          <p:nvSpPr>
            <p:cNvPr id="58" name="Rectangle: Rounded Corners 57">
              <a:extLst>
                <a:ext uri="{FF2B5EF4-FFF2-40B4-BE49-F238E27FC236}">
                  <a16:creationId xmlns:a16="http://schemas.microsoft.com/office/drawing/2014/main" id="{2145494B-1361-4D17-A64C-C512AE459DBF}"/>
                </a:ext>
              </a:extLst>
            </p:cNvPr>
            <p:cNvSpPr/>
            <p:nvPr/>
          </p:nvSpPr>
          <p:spPr>
            <a:xfrm>
              <a:off x="2840080" y="3388362"/>
              <a:ext cx="2081241" cy="472269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400" b="1" dirty="0"/>
                <a:t>preposition</a:t>
              </a:r>
            </a:p>
          </p:txBody>
        </p:sp>
        <p:sp>
          <p:nvSpPr>
            <p:cNvPr id="59" name="Isosceles Triangle 58">
              <a:extLst>
                <a:ext uri="{FF2B5EF4-FFF2-40B4-BE49-F238E27FC236}">
                  <a16:creationId xmlns:a16="http://schemas.microsoft.com/office/drawing/2014/main" id="{8159C797-BB01-4900-83C3-BE014175D780}"/>
                </a:ext>
              </a:extLst>
            </p:cNvPr>
            <p:cNvSpPr/>
            <p:nvPr/>
          </p:nvSpPr>
          <p:spPr>
            <a:xfrm>
              <a:off x="3765614" y="3173857"/>
              <a:ext cx="295966" cy="255143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4" name="???">
            <a:extLst>
              <a:ext uri="{FF2B5EF4-FFF2-40B4-BE49-F238E27FC236}">
                <a16:creationId xmlns:a16="http://schemas.microsoft.com/office/drawing/2014/main" id="{AC4DD443-CC16-402F-84B1-77871F25AA52}"/>
              </a:ext>
            </a:extLst>
          </p:cNvPr>
          <p:cNvSpPr/>
          <p:nvPr/>
        </p:nvSpPr>
        <p:spPr>
          <a:xfrm>
            <a:off x="5187818" y="2373019"/>
            <a:ext cx="2295209" cy="1331884"/>
          </a:xfrm>
          <a:prstGeom prst="cloud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b="1" dirty="0">
                <a:solidFill>
                  <a:schemeClr val="bg1">
                    <a:lumMod val="65000"/>
                  </a:schemeClr>
                </a:solidFill>
              </a:rPr>
              <a:t>?</a:t>
            </a: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790077DE-2D26-44A2-A183-34FFCCEEDF2D}"/>
              </a:ext>
            </a:extLst>
          </p:cNvPr>
          <p:cNvSpPr/>
          <p:nvPr/>
        </p:nvSpPr>
        <p:spPr>
          <a:xfrm>
            <a:off x="1079751" y="4479796"/>
            <a:ext cx="1724263" cy="462625"/>
          </a:xfrm>
          <a:prstGeom prst="round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/>
              <a:t>noun</a:t>
            </a:r>
          </a:p>
        </p:txBody>
      </p:sp>
      <p:sp>
        <p:nvSpPr>
          <p:cNvPr id="57" name="Rectangle: Rounded Corners 56">
            <a:extLst>
              <a:ext uri="{FF2B5EF4-FFF2-40B4-BE49-F238E27FC236}">
                <a16:creationId xmlns:a16="http://schemas.microsoft.com/office/drawing/2014/main" id="{646FEC41-95BA-41D4-996D-4AFFD8B799FF}"/>
              </a:ext>
            </a:extLst>
          </p:cNvPr>
          <p:cNvSpPr/>
          <p:nvPr/>
        </p:nvSpPr>
        <p:spPr>
          <a:xfrm>
            <a:off x="2893986" y="4479796"/>
            <a:ext cx="1724263" cy="462625"/>
          </a:xfrm>
          <a:prstGeom prst="round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/>
              <a:t>verb</a:t>
            </a:r>
          </a:p>
        </p:txBody>
      </p:sp>
      <p:sp>
        <p:nvSpPr>
          <p:cNvPr id="61" name="Rectangle: Rounded Corners 60">
            <a:extLst>
              <a:ext uri="{FF2B5EF4-FFF2-40B4-BE49-F238E27FC236}">
                <a16:creationId xmlns:a16="http://schemas.microsoft.com/office/drawing/2014/main" id="{18C94256-FA7F-4D68-8442-F3821A4897FC}"/>
              </a:ext>
            </a:extLst>
          </p:cNvPr>
          <p:cNvSpPr/>
          <p:nvPr/>
        </p:nvSpPr>
        <p:spPr>
          <a:xfrm>
            <a:off x="4708221" y="4479796"/>
            <a:ext cx="1724263" cy="462625"/>
          </a:xfrm>
          <a:prstGeom prst="round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/>
              <a:t>adjective</a:t>
            </a:r>
          </a:p>
        </p:txBody>
      </p:sp>
      <p:sp>
        <p:nvSpPr>
          <p:cNvPr id="62" name="Rectangle: Rounded Corners 61">
            <a:extLst>
              <a:ext uri="{FF2B5EF4-FFF2-40B4-BE49-F238E27FC236}">
                <a16:creationId xmlns:a16="http://schemas.microsoft.com/office/drawing/2014/main" id="{CABB3F74-ADC1-4579-A09F-60DD50467599}"/>
              </a:ext>
            </a:extLst>
          </p:cNvPr>
          <p:cNvSpPr/>
          <p:nvPr/>
        </p:nvSpPr>
        <p:spPr>
          <a:xfrm>
            <a:off x="6522455" y="4479796"/>
            <a:ext cx="1724263" cy="462625"/>
          </a:xfrm>
          <a:prstGeom prst="round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/>
              <a:t>adverb</a:t>
            </a:r>
          </a:p>
        </p:txBody>
      </p:sp>
      <p:sp>
        <p:nvSpPr>
          <p:cNvPr id="63" name="Rectangle: Rounded Corners 62">
            <a:extLst>
              <a:ext uri="{FF2B5EF4-FFF2-40B4-BE49-F238E27FC236}">
                <a16:creationId xmlns:a16="http://schemas.microsoft.com/office/drawing/2014/main" id="{726EE074-6122-4555-B59F-4E54EB67269B}"/>
              </a:ext>
            </a:extLst>
          </p:cNvPr>
          <p:cNvSpPr/>
          <p:nvPr/>
        </p:nvSpPr>
        <p:spPr>
          <a:xfrm>
            <a:off x="1873150" y="5034290"/>
            <a:ext cx="1724263" cy="462625"/>
          </a:xfrm>
          <a:prstGeom prst="round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/>
              <a:t>pronoun</a:t>
            </a:r>
          </a:p>
        </p:txBody>
      </p:sp>
      <p:sp>
        <p:nvSpPr>
          <p:cNvPr id="64" name="Rectangle: Rounded Corners 63">
            <a:extLst>
              <a:ext uri="{FF2B5EF4-FFF2-40B4-BE49-F238E27FC236}">
                <a16:creationId xmlns:a16="http://schemas.microsoft.com/office/drawing/2014/main" id="{14909C3F-92F9-4583-8C13-FFF172FACD96}"/>
              </a:ext>
            </a:extLst>
          </p:cNvPr>
          <p:cNvSpPr/>
          <p:nvPr/>
        </p:nvSpPr>
        <p:spPr>
          <a:xfrm>
            <a:off x="3687385" y="5034290"/>
            <a:ext cx="1724263" cy="462625"/>
          </a:xfrm>
          <a:prstGeom prst="round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/>
              <a:t>preposition</a:t>
            </a:r>
          </a:p>
        </p:txBody>
      </p:sp>
      <p:sp>
        <p:nvSpPr>
          <p:cNvPr id="65" name="Rectangle: Rounded Corners 64">
            <a:extLst>
              <a:ext uri="{FF2B5EF4-FFF2-40B4-BE49-F238E27FC236}">
                <a16:creationId xmlns:a16="http://schemas.microsoft.com/office/drawing/2014/main" id="{0028BC8C-C85B-42FD-BAC9-0B6DE809DB25}"/>
              </a:ext>
            </a:extLst>
          </p:cNvPr>
          <p:cNvSpPr/>
          <p:nvPr/>
        </p:nvSpPr>
        <p:spPr>
          <a:xfrm>
            <a:off x="5501619" y="5034290"/>
            <a:ext cx="1724263" cy="462625"/>
          </a:xfrm>
          <a:prstGeom prst="round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/>
              <a:t>determiner</a:t>
            </a:r>
          </a:p>
        </p:txBody>
      </p:sp>
      <p:sp>
        <p:nvSpPr>
          <p:cNvPr id="45" name="INCORRECT ANSWERS">
            <a:extLst>
              <a:ext uri="{FF2B5EF4-FFF2-40B4-BE49-F238E27FC236}">
                <a16:creationId xmlns:a16="http://schemas.microsoft.com/office/drawing/2014/main" id="{457C8B4C-CAA1-4B45-BFF2-33BFF968621D}"/>
              </a:ext>
            </a:extLst>
          </p:cNvPr>
          <p:cNvSpPr/>
          <p:nvPr/>
        </p:nvSpPr>
        <p:spPr>
          <a:xfrm>
            <a:off x="1079750" y="4479796"/>
            <a:ext cx="7166967" cy="996769"/>
          </a:xfrm>
          <a:prstGeom prst="rect">
            <a:avLst/>
          </a:prstGeom>
          <a:solidFill>
            <a:schemeClr val="bg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CORRECT ANSWER">
            <a:extLst>
              <a:ext uri="{FF2B5EF4-FFF2-40B4-BE49-F238E27FC236}">
                <a16:creationId xmlns:a16="http://schemas.microsoft.com/office/drawing/2014/main" id="{17766378-7FA1-48AD-90AA-481942056BCA}"/>
              </a:ext>
            </a:extLst>
          </p:cNvPr>
          <p:cNvSpPr/>
          <p:nvPr/>
        </p:nvSpPr>
        <p:spPr>
          <a:xfrm>
            <a:off x="3687384" y="4985335"/>
            <a:ext cx="1724264" cy="549475"/>
          </a:xfrm>
          <a:prstGeom prst="rect">
            <a:avLst/>
          </a:prstGeom>
          <a:solidFill>
            <a:schemeClr val="bg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44" name="WRONG POPUP">
            <a:extLst>
              <a:ext uri="{FF2B5EF4-FFF2-40B4-BE49-F238E27FC236}">
                <a16:creationId xmlns:a16="http://schemas.microsoft.com/office/drawing/2014/main" id="{E834BA0A-7656-4AE2-A944-EC988D198DD6}"/>
              </a:ext>
            </a:extLst>
          </p:cNvPr>
          <p:cNvGrpSpPr/>
          <p:nvPr/>
        </p:nvGrpSpPr>
        <p:grpSpPr>
          <a:xfrm>
            <a:off x="672617" y="4244174"/>
            <a:ext cx="7730457" cy="1466285"/>
            <a:chOff x="672617" y="4247083"/>
            <a:chExt cx="7730457" cy="1466285"/>
          </a:xfrm>
        </p:grpSpPr>
        <p:sp>
          <p:nvSpPr>
            <p:cNvPr id="37" name="Rounded Rectangle 3">
              <a:extLst>
                <a:ext uri="{FF2B5EF4-FFF2-40B4-BE49-F238E27FC236}">
                  <a16:creationId xmlns:a16="http://schemas.microsoft.com/office/drawing/2014/main" id="{67EEA97C-9F4A-49D9-96D1-E298BAAE3F84}"/>
                </a:ext>
              </a:extLst>
            </p:cNvPr>
            <p:cNvSpPr/>
            <p:nvPr/>
          </p:nvSpPr>
          <p:spPr bwMode="auto">
            <a:xfrm>
              <a:off x="672617" y="4247083"/>
              <a:ext cx="7730457" cy="1466285"/>
            </a:xfrm>
            <a:prstGeom prst="roundRect">
              <a:avLst>
                <a:gd name="adj" fmla="val 14877"/>
              </a:avLst>
            </a:prstGeom>
            <a:solidFill>
              <a:schemeClr val="tx1">
                <a:lumMod val="90000"/>
                <a:lumOff val="10000"/>
                <a:alpha val="94000"/>
              </a:schemeClr>
            </a:solidFill>
            <a:ln w="25400" cap="rnd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sz="1350" dirty="0">
                  <a:latin typeface="Twinkl" pitchFamily="50" charset="0"/>
                </a:rPr>
                <a:t> </a:t>
              </a:r>
            </a:p>
          </p:txBody>
        </p:sp>
        <p:sp>
          <p:nvSpPr>
            <p:cNvPr id="38" name="Oval 37">
              <a:extLst>
                <a:ext uri="{FF2B5EF4-FFF2-40B4-BE49-F238E27FC236}">
                  <a16:creationId xmlns:a16="http://schemas.microsoft.com/office/drawing/2014/main" id="{52F3B2A5-DD1D-4BCA-BCFA-9D9DBDF245F2}"/>
                </a:ext>
              </a:extLst>
            </p:cNvPr>
            <p:cNvSpPr/>
            <p:nvPr/>
          </p:nvSpPr>
          <p:spPr>
            <a:xfrm>
              <a:off x="2060563" y="4363376"/>
              <a:ext cx="1196502" cy="119650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9" name="TextBox 38">
              <a:extLst>
                <a:ext uri="{FF2B5EF4-FFF2-40B4-BE49-F238E27FC236}">
                  <a16:creationId xmlns:a16="http://schemas.microsoft.com/office/drawing/2014/main" id="{461A58B9-5A91-40ED-A6AB-F77C4BB07288}"/>
                </a:ext>
              </a:extLst>
            </p:cNvPr>
            <p:cNvSpPr txBox="1"/>
            <p:nvPr/>
          </p:nvSpPr>
          <p:spPr>
            <a:xfrm>
              <a:off x="3352635" y="4737370"/>
              <a:ext cx="3670365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400" b="1" dirty="0">
                  <a:solidFill>
                    <a:schemeClr val="bg1"/>
                  </a:solidFill>
                </a:rPr>
                <a:t>Incorrect. Try again!</a:t>
              </a:r>
            </a:p>
          </p:txBody>
        </p:sp>
        <p:pic>
          <p:nvPicPr>
            <p:cNvPr id="41" name="Picture 40">
              <a:extLst>
                <a:ext uri="{FF2B5EF4-FFF2-40B4-BE49-F238E27FC236}">
                  <a16:creationId xmlns:a16="http://schemas.microsoft.com/office/drawing/2014/main" id="{5CF28335-48DD-4921-AB45-96C218CD8E4D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58442"/>
            <a:stretch/>
          </p:blipFill>
          <p:spPr>
            <a:xfrm>
              <a:off x="2216609" y="4247083"/>
              <a:ext cx="1113239" cy="679862"/>
            </a:xfrm>
            <a:prstGeom prst="rect">
              <a:avLst/>
            </a:prstGeom>
          </p:spPr>
        </p:pic>
        <p:pic>
          <p:nvPicPr>
            <p:cNvPr id="43" name="Picture 42">
              <a:extLst>
                <a:ext uri="{FF2B5EF4-FFF2-40B4-BE49-F238E27FC236}">
                  <a16:creationId xmlns:a16="http://schemas.microsoft.com/office/drawing/2014/main" id="{8DB411F6-A22F-4F78-9A7C-B173710EA4B7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t="7109" r="6538" b="19752"/>
            <a:stretch>
              <a:fillRect/>
            </a:stretch>
          </p:blipFill>
          <p:spPr>
            <a:xfrm>
              <a:off x="2216609" y="4363376"/>
              <a:ext cx="1040456" cy="1196502"/>
            </a:xfrm>
            <a:custGeom>
              <a:avLst/>
              <a:gdLst>
                <a:gd name="connsiteX0" fmla="*/ 442205 w 1040456"/>
                <a:gd name="connsiteY0" fmla="*/ 0 h 1196502"/>
                <a:gd name="connsiteX1" fmla="*/ 1040456 w 1040456"/>
                <a:gd name="connsiteY1" fmla="*/ 598251 h 1196502"/>
                <a:gd name="connsiteX2" fmla="*/ 442205 w 1040456"/>
                <a:gd name="connsiteY2" fmla="*/ 1196502 h 1196502"/>
                <a:gd name="connsiteX3" fmla="*/ 19178 w 1040456"/>
                <a:gd name="connsiteY3" fmla="*/ 1021279 h 1196502"/>
                <a:gd name="connsiteX4" fmla="*/ 0 w 1040456"/>
                <a:gd name="connsiteY4" fmla="*/ 998035 h 1196502"/>
                <a:gd name="connsiteX5" fmla="*/ 0 w 1040456"/>
                <a:gd name="connsiteY5" fmla="*/ 198467 h 1196502"/>
                <a:gd name="connsiteX6" fmla="*/ 19178 w 1040456"/>
                <a:gd name="connsiteY6" fmla="*/ 175224 h 1196502"/>
                <a:gd name="connsiteX7" fmla="*/ 442205 w 1040456"/>
                <a:gd name="connsiteY7" fmla="*/ 0 h 11965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040456" h="1196502">
                  <a:moveTo>
                    <a:pt x="442205" y="0"/>
                  </a:moveTo>
                  <a:cubicBezTo>
                    <a:pt x="772610" y="0"/>
                    <a:pt x="1040456" y="267846"/>
                    <a:pt x="1040456" y="598251"/>
                  </a:cubicBezTo>
                  <a:cubicBezTo>
                    <a:pt x="1040456" y="928656"/>
                    <a:pt x="772610" y="1196502"/>
                    <a:pt x="442205" y="1196502"/>
                  </a:cubicBezTo>
                  <a:cubicBezTo>
                    <a:pt x="277003" y="1196502"/>
                    <a:pt x="127440" y="1129541"/>
                    <a:pt x="19178" y="1021279"/>
                  </a:cubicBezTo>
                  <a:lnTo>
                    <a:pt x="0" y="998035"/>
                  </a:lnTo>
                  <a:lnTo>
                    <a:pt x="0" y="198467"/>
                  </a:lnTo>
                  <a:lnTo>
                    <a:pt x="19178" y="175224"/>
                  </a:lnTo>
                  <a:cubicBezTo>
                    <a:pt x="127440" y="66962"/>
                    <a:pt x="277003" y="0"/>
                    <a:pt x="442205" y="0"/>
                  </a:cubicBezTo>
                  <a:close/>
                </a:path>
              </a:pathLst>
            </a:custGeom>
          </p:spPr>
        </p:pic>
      </p:grpSp>
      <p:grpSp>
        <p:nvGrpSpPr>
          <p:cNvPr id="67" name="Group 66">
            <a:extLst>
              <a:ext uri="{FF2B5EF4-FFF2-40B4-BE49-F238E27FC236}">
                <a16:creationId xmlns:a16="http://schemas.microsoft.com/office/drawing/2014/main" id="{7E1305F8-F808-4CFE-A832-4A62182AC5FF}"/>
              </a:ext>
            </a:extLst>
          </p:cNvPr>
          <p:cNvGrpSpPr/>
          <p:nvPr/>
        </p:nvGrpSpPr>
        <p:grpSpPr>
          <a:xfrm>
            <a:off x="675390" y="4222015"/>
            <a:ext cx="7730457" cy="1466285"/>
            <a:chOff x="675390" y="4222015"/>
            <a:chExt cx="7730457" cy="1466285"/>
          </a:xfrm>
        </p:grpSpPr>
        <p:sp>
          <p:nvSpPr>
            <p:cNvPr id="68" name="Rounded Rectangle 3">
              <a:extLst>
                <a:ext uri="{FF2B5EF4-FFF2-40B4-BE49-F238E27FC236}">
                  <a16:creationId xmlns:a16="http://schemas.microsoft.com/office/drawing/2014/main" id="{590181C0-56DC-46F8-B7CA-CD9F29E95974}"/>
                </a:ext>
              </a:extLst>
            </p:cNvPr>
            <p:cNvSpPr/>
            <p:nvPr/>
          </p:nvSpPr>
          <p:spPr bwMode="auto">
            <a:xfrm>
              <a:off x="675390" y="4222015"/>
              <a:ext cx="7730457" cy="1466285"/>
            </a:xfrm>
            <a:prstGeom prst="roundRect">
              <a:avLst>
                <a:gd name="adj" fmla="val 14877"/>
              </a:avLst>
            </a:prstGeom>
            <a:solidFill>
              <a:schemeClr val="tx1">
                <a:lumMod val="90000"/>
                <a:lumOff val="10000"/>
                <a:alpha val="94000"/>
              </a:schemeClr>
            </a:solidFill>
            <a:ln w="25400" cap="rnd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sz="1350" dirty="0">
                  <a:latin typeface="Twinkl" pitchFamily="50" charset="0"/>
                </a:rPr>
                <a:t> </a:t>
              </a:r>
            </a:p>
          </p:txBody>
        </p:sp>
        <p:sp>
          <p:nvSpPr>
            <p:cNvPr id="69" name="Oval 68">
              <a:extLst>
                <a:ext uri="{FF2B5EF4-FFF2-40B4-BE49-F238E27FC236}">
                  <a16:creationId xmlns:a16="http://schemas.microsoft.com/office/drawing/2014/main" id="{4E55FD51-3127-40E7-8495-9DF9B1CD9A16}"/>
                </a:ext>
              </a:extLst>
            </p:cNvPr>
            <p:cNvSpPr/>
            <p:nvPr/>
          </p:nvSpPr>
          <p:spPr>
            <a:xfrm>
              <a:off x="2063336" y="4338308"/>
              <a:ext cx="1196502" cy="119650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0" name="TextBox 69">
              <a:extLst>
                <a:ext uri="{FF2B5EF4-FFF2-40B4-BE49-F238E27FC236}">
                  <a16:creationId xmlns:a16="http://schemas.microsoft.com/office/drawing/2014/main" id="{6385D36E-14D8-4817-8C85-FACF3A6765F6}"/>
                </a:ext>
              </a:extLst>
            </p:cNvPr>
            <p:cNvSpPr txBox="1"/>
            <p:nvPr/>
          </p:nvSpPr>
          <p:spPr>
            <a:xfrm>
              <a:off x="3355408" y="4712302"/>
              <a:ext cx="3670365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400" b="1" dirty="0">
                  <a:solidFill>
                    <a:schemeClr val="bg1"/>
                  </a:solidFill>
                </a:rPr>
                <a:t>Correct! Well done!</a:t>
              </a:r>
            </a:p>
          </p:txBody>
        </p:sp>
        <p:pic>
          <p:nvPicPr>
            <p:cNvPr id="71" name="Picture 70">
              <a:extLst>
                <a:ext uri="{FF2B5EF4-FFF2-40B4-BE49-F238E27FC236}">
                  <a16:creationId xmlns:a16="http://schemas.microsoft.com/office/drawing/2014/main" id="{6B78EF24-3B88-458D-8BB8-9B94549D9C6A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r="9190" b="25117"/>
            <a:stretch>
              <a:fillRect/>
            </a:stretch>
          </p:blipFill>
          <p:spPr>
            <a:xfrm>
              <a:off x="2063336" y="4448897"/>
              <a:ext cx="1196502" cy="1085913"/>
            </a:xfrm>
            <a:custGeom>
              <a:avLst/>
              <a:gdLst>
                <a:gd name="connsiteX0" fmla="*/ 253562 w 1196502"/>
                <a:gd name="connsiteY0" fmla="*/ 0 h 1085913"/>
                <a:gd name="connsiteX1" fmla="*/ 942941 w 1196502"/>
                <a:gd name="connsiteY1" fmla="*/ 0 h 1085913"/>
                <a:gd name="connsiteX2" fmla="*/ 1021278 w 1196502"/>
                <a:gd name="connsiteY2" fmla="*/ 64635 h 1085913"/>
                <a:gd name="connsiteX3" fmla="*/ 1196502 w 1196502"/>
                <a:gd name="connsiteY3" fmla="*/ 487662 h 1085913"/>
                <a:gd name="connsiteX4" fmla="*/ 598251 w 1196502"/>
                <a:gd name="connsiteY4" fmla="*/ 1085913 h 1085913"/>
                <a:gd name="connsiteX5" fmla="*/ 0 w 1196502"/>
                <a:gd name="connsiteY5" fmla="*/ 487662 h 1085913"/>
                <a:gd name="connsiteX6" fmla="*/ 175224 w 1196502"/>
                <a:gd name="connsiteY6" fmla="*/ 64635 h 10859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196502" h="1085913">
                  <a:moveTo>
                    <a:pt x="253562" y="0"/>
                  </a:moveTo>
                  <a:lnTo>
                    <a:pt x="942941" y="0"/>
                  </a:lnTo>
                  <a:lnTo>
                    <a:pt x="1021278" y="64635"/>
                  </a:lnTo>
                  <a:cubicBezTo>
                    <a:pt x="1129541" y="172897"/>
                    <a:pt x="1196502" y="322460"/>
                    <a:pt x="1196502" y="487662"/>
                  </a:cubicBezTo>
                  <a:cubicBezTo>
                    <a:pt x="1196502" y="818067"/>
                    <a:pt x="928656" y="1085913"/>
                    <a:pt x="598251" y="1085913"/>
                  </a:cubicBezTo>
                  <a:cubicBezTo>
                    <a:pt x="267846" y="1085913"/>
                    <a:pt x="0" y="818067"/>
                    <a:pt x="0" y="487662"/>
                  </a:cubicBezTo>
                  <a:cubicBezTo>
                    <a:pt x="0" y="322460"/>
                    <a:pt x="66962" y="172897"/>
                    <a:pt x="175224" y="64635"/>
                  </a:cubicBezTo>
                  <a:close/>
                </a:path>
              </a:pathLst>
            </a:custGeom>
          </p:spPr>
        </p:pic>
        <p:sp>
          <p:nvSpPr>
            <p:cNvPr id="72" name="Rectangle: Rounded Corners 71">
              <a:hlinkClick r:id="" action="ppaction://hlinkshowjump?jump=nextslide"/>
              <a:extLst>
                <a:ext uri="{FF2B5EF4-FFF2-40B4-BE49-F238E27FC236}">
                  <a16:creationId xmlns:a16="http://schemas.microsoft.com/office/drawing/2014/main" id="{AFB20430-D7C5-48D3-AA98-424C8C5A2C01}"/>
                </a:ext>
              </a:extLst>
            </p:cNvPr>
            <p:cNvSpPr/>
            <p:nvPr/>
          </p:nvSpPr>
          <p:spPr>
            <a:xfrm>
              <a:off x="6698751" y="4572000"/>
              <a:ext cx="1376737" cy="729465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400" b="1" dirty="0">
                  <a:solidFill>
                    <a:schemeClr val="tx1"/>
                  </a:solidFill>
                </a:rPr>
                <a:t>Next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509630592"/>
      </p:ext>
    </p:extLst>
  </p:cSld>
  <p:clrMapOvr>
    <a:masterClrMapping/>
  </p:clrMapOvr>
  <p:transition spd="slow" advClick="0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accel="32000" decel="66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6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7000"/>
                            </p:stCondLst>
                            <p:childTnLst>
                              <p:par>
                                <p:cTn id="45" presetID="35" presetClass="pat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1.85185E-6 L -1.78108 1.85185E-6 " pathEditMode="relative" rAng="0" ptsTypes="AA">
                                      <p:cBhvr>
                                        <p:cTn id="46" dur="40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9063" y="0"/>
                                    </p:animMotion>
                                  </p:childTnLst>
                                </p:cTn>
                              </p:par>
                              <p:par>
                                <p:cTn id="47" presetID="42" presetClass="path" presetSubtype="0" repeatCount="indefinite" accel="30000" decel="7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1.48148E-6 L -3.61111E-6 0.04699 " pathEditMode="relative" rAng="0" ptsTypes="AA">
                                      <p:cBhvr>
                                        <p:cTn id="4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233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49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0" fill="hold">
                      <p:stCondLst>
                        <p:cond delay="0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" presetClass="exit" presetSubtype="2" accel="34000" decel="66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18A0DB"/>
                                      </p:to>
                                    </p:animClr>
                                    <p:animClr clrSpc="rgb" dir="cw">
                                      <p:cBhvr>
                                        <p:cTn id="7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18A0DB"/>
                                      </p:to>
                                    </p:animClr>
                                    <p:set>
                                      <p:cBhvr>
                                        <p:cTn id="7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5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3000"/>
                            </p:stCondLst>
                            <p:childTnLst>
                              <p:par>
                                <p:cTn id="77" presetID="64" presetClass="path" presetSubtype="0" accel="16000" decel="84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2.96296E-6 L -2.22222E-6 -0.74908 " pathEditMode="relative" rAng="0" ptsTypes="AA">
                                      <p:cBhvr>
                                        <p:cTn id="78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37454"/>
                                    </p:animMotion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</p:childTnLst>
        </p:cTn>
      </p:par>
    </p:tnLst>
    <p:bldLst>
      <p:bldP spid="47" grpId="0" animBg="1"/>
      <p:bldP spid="19" grpId="0" animBg="1"/>
      <p:bldP spid="24" grpId="0" animBg="1"/>
      <p:bldP spid="24" grpId="1" animBg="1"/>
      <p:bldP spid="2" grpId="0" animBg="1"/>
      <p:bldP spid="57" grpId="0" animBg="1"/>
      <p:bldP spid="61" grpId="0" animBg="1"/>
      <p:bldP spid="62" grpId="0" animBg="1"/>
      <p:bldP spid="63" grpId="0" animBg="1"/>
      <p:bldP spid="64" grpId="0" animBg="1"/>
      <p:bldP spid="6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" name="Group 21">
            <a:extLst>
              <a:ext uri="{FF2B5EF4-FFF2-40B4-BE49-F238E27FC236}">
                <a16:creationId xmlns:a16="http://schemas.microsoft.com/office/drawing/2014/main" id="{B4F7A65A-04A6-4BCC-A781-C8DB3811EF62}"/>
              </a:ext>
            </a:extLst>
          </p:cNvPr>
          <p:cNvGrpSpPr/>
          <p:nvPr/>
        </p:nvGrpSpPr>
        <p:grpSpPr>
          <a:xfrm>
            <a:off x="457197" y="360725"/>
            <a:ext cx="24483888" cy="5770978"/>
            <a:chOff x="387087" y="360725"/>
            <a:chExt cx="24483888" cy="5770978"/>
          </a:xfrm>
        </p:grpSpPr>
        <p:pic>
          <p:nvPicPr>
            <p:cNvPr id="18" name="Picture 17">
              <a:extLst>
                <a:ext uri="{FF2B5EF4-FFF2-40B4-BE49-F238E27FC236}">
                  <a16:creationId xmlns:a16="http://schemas.microsoft.com/office/drawing/2014/main" id="{648CC093-C5BE-48AC-8A44-6D63A083A9F4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387087" y="360725"/>
              <a:ext cx="8161296" cy="5770978"/>
            </a:xfrm>
            <a:prstGeom prst="rect">
              <a:avLst/>
            </a:prstGeom>
          </p:spPr>
        </p:pic>
        <p:pic>
          <p:nvPicPr>
            <p:cNvPr id="20" name="Picture 19">
              <a:extLst>
                <a:ext uri="{FF2B5EF4-FFF2-40B4-BE49-F238E27FC236}">
                  <a16:creationId xmlns:a16="http://schemas.microsoft.com/office/drawing/2014/main" id="{32A1961A-313E-469A-9778-B330A013491D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 flipH="1">
              <a:off x="8548383" y="360725"/>
              <a:ext cx="8161296" cy="5770978"/>
            </a:xfrm>
            <a:prstGeom prst="rect">
              <a:avLst/>
            </a:prstGeom>
          </p:spPr>
        </p:pic>
        <p:pic>
          <p:nvPicPr>
            <p:cNvPr id="21" name="Picture 20">
              <a:extLst>
                <a:ext uri="{FF2B5EF4-FFF2-40B4-BE49-F238E27FC236}">
                  <a16:creationId xmlns:a16="http://schemas.microsoft.com/office/drawing/2014/main" id="{6E45841A-A682-4B60-9E4C-CDFE1C9D6EF0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16709679" y="360725"/>
              <a:ext cx="8161296" cy="5770978"/>
            </a:xfrm>
            <a:prstGeom prst="rect">
              <a:avLst/>
            </a:prstGeom>
          </p:spPr>
        </p:pic>
      </p:grpSp>
      <p:pic>
        <p:nvPicPr>
          <p:cNvPr id="13" name="Picture 12">
            <a:extLst>
              <a:ext uri="{FF2B5EF4-FFF2-40B4-BE49-F238E27FC236}">
                <a16:creationId xmlns:a16="http://schemas.microsoft.com/office/drawing/2014/main" id="{6EA1855D-7101-4CFA-9E0E-D400D4FB060B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963955" y="2441330"/>
            <a:ext cx="2992229" cy="1116239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AB853030-AD1E-4918-90A9-D9FF00D191AB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custGeom>
            <a:avLst/>
            <a:gdLst>
              <a:gd name="connsiteX0" fmla="*/ 607404 w 9144000"/>
              <a:gd name="connsiteY0" fmla="*/ 438151 h 6858000"/>
              <a:gd name="connsiteX1" fmla="*/ 457197 w 9144000"/>
              <a:gd name="connsiteY1" fmla="*/ 588358 h 6858000"/>
              <a:gd name="connsiteX2" fmla="*/ 457197 w 9144000"/>
              <a:gd name="connsiteY2" fmla="*/ 5958287 h 6858000"/>
              <a:gd name="connsiteX3" fmla="*/ 607404 w 9144000"/>
              <a:gd name="connsiteY3" fmla="*/ 6108494 h 6858000"/>
              <a:gd name="connsiteX4" fmla="*/ 8527065 w 9144000"/>
              <a:gd name="connsiteY4" fmla="*/ 6108494 h 6858000"/>
              <a:gd name="connsiteX5" fmla="*/ 8677272 w 9144000"/>
              <a:gd name="connsiteY5" fmla="*/ 5958287 h 6858000"/>
              <a:gd name="connsiteX6" fmla="*/ 8677272 w 9144000"/>
              <a:gd name="connsiteY6" fmla="*/ 588358 h 6858000"/>
              <a:gd name="connsiteX7" fmla="*/ 8527065 w 9144000"/>
              <a:gd name="connsiteY7" fmla="*/ 438151 h 6858000"/>
              <a:gd name="connsiteX8" fmla="*/ 0 w 9144000"/>
              <a:gd name="connsiteY8" fmla="*/ 0 h 6858000"/>
              <a:gd name="connsiteX9" fmla="*/ 9144000 w 9144000"/>
              <a:gd name="connsiteY9" fmla="*/ 0 h 6858000"/>
              <a:gd name="connsiteX10" fmla="*/ 9144000 w 9144000"/>
              <a:gd name="connsiteY10" fmla="*/ 6858000 h 6858000"/>
              <a:gd name="connsiteX11" fmla="*/ 0 w 9144000"/>
              <a:gd name="connsiteY11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9144000" h="6858000">
                <a:moveTo>
                  <a:pt x="607404" y="438151"/>
                </a:moveTo>
                <a:cubicBezTo>
                  <a:pt x="524447" y="438151"/>
                  <a:pt x="457197" y="505401"/>
                  <a:pt x="457197" y="588358"/>
                </a:cubicBezTo>
                <a:lnTo>
                  <a:pt x="457197" y="5958287"/>
                </a:lnTo>
                <a:cubicBezTo>
                  <a:pt x="457197" y="6041244"/>
                  <a:pt x="524447" y="6108494"/>
                  <a:pt x="607404" y="6108494"/>
                </a:cubicBezTo>
                <a:lnTo>
                  <a:pt x="8527065" y="6108494"/>
                </a:lnTo>
                <a:cubicBezTo>
                  <a:pt x="8610022" y="6108494"/>
                  <a:pt x="8677272" y="6041244"/>
                  <a:pt x="8677272" y="5958287"/>
                </a:cubicBezTo>
                <a:lnTo>
                  <a:pt x="8677272" y="588358"/>
                </a:lnTo>
                <a:cubicBezTo>
                  <a:pt x="8677272" y="505401"/>
                  <a:pt x="8610022" y="438151"/>
                  <a:pt x="8527065" y="438151"/>
                </a:cubicBezTo>
                <a:close/>
                <a:moveTo>
                  <a:pt x="0" y="0"/>
                </a:moveTo>
                <a:lnTo>
                  <a:pt x="9144000" y="0"/>
                </a:lnTo>
                <a:lnTo>
                  <a:pt x="9144000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CE55025D-32EE-445E-B69A-6D8B03CB28B2}"/>
              </a:ext>
            </a:extLst>
          </p:cNvPr>
          <p:cNvSpPr/>
          <p:nvPr/>
        </p:nvSpPr>
        <p:spPr>
          <a:xfrm>
            <a:off x="213736" y="6419849"/>
            <a:ext cx="4005746" cy="438151"/>
          </a:xfrm>
          <a:custGeom>
            <a:avLst/>
            <a:gdLst>
              <a:gd name="connsiteX0" fmla="*/ 109059 w 4005746"/>
              <a:gd name="connsiteY0" fmla="*/ 0 h 314587"/>
              <a:gd name="connsiteX1" fmla="*/ 3896687 w 4005746"/>
              <a:gd name="connsiteY1" fmla="*/ 0 h 314587"/>
              <a:gd name="connsiteX2" fmla="*/ 4005746 w 4005746"/>
              <a:gd name="connsiteY2" fmla="*/ 109059 h 314587"/>
              <a:gd name="connsiteX3" fmla="*/ 4005746 w 4005746"/>
              <a:gd name="connsiteY3" fmla="*/ 314587 h 314587"/>
              <a:gd name="connsiteX4" fmla="*/ 0 w 4005746"/>
              <a:gd name="connsiteY4" fmla="*/ 314587 h 314587"/>
              <a:gd name="connsiteX5" fmla="*/ 0 w 4005746"/>
              <a:gd name="connsiteY5" fmla="*/ 109059 h 314587"/>
              <a:gd name="connsiteX6" fmla="*/ 109059 w 4005746"/>
              <a:gd name="connsiteY6" fmla="*/ 0 h 3145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005746" h="314587">
                <a:moveTo>
                  <a:pt x="109059" y="0"/>
                </a:moveTo>
                <a:lnTo>
                  <a:pt x="3896687" y="0"/>
                </a:lnTo>
                <a:cubicBezTo>
                  <a:pt x="3956919" y="0"/>
                  <a:pt x="4005746" y="48827"/>
                  <a:pt x="4005746" y="109059"/>
                </a:cubicBezTo>
                <a:lnTo>
                  <a:pt x="4005746" y="314587"/>
                </a:lnTo>
                <a:lnTo>
                  <a:pt x="0" y="314587"/>
                </a:lnTo>
                <a:lnTo>
                  <a:pt x="0" y="109059"/>
                </a:lnTo>
                <a:cubicBezTo>
                  <a:pt x="0" y="48827"/>
                  <a:pt x="48827" y="0"/>
                  <a:pt x="109059" y="0"/>
                </a:cubicBezTo>
                <a:close/>
              </a:path>
            </a:pathLst>
          </a:cu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47" name="Star: 5 Points 46">
            <a:extLst>
              <a:ext uri="{FF2B5EF4-FFF2-40B4-BE49-F238E27FC236}">
                <a16:creationId xmlns:a16="http://schemas.microsoft.com/office/drawing/2014/main" id="{91C53E26-634D-4B88-8A19-5F577DA3E904}"/>
              </a:ext>
            </a:extLst>
          </p:cNvPr>
          <p:cNvSpPr/>
          <p:nvPr/>
        </p:nvSpPr>
        <p:spPr>
          <a:xfrm>
            <a:off x="370875" y="6478407"/>
            <a:ext cx="321034" cy="321034"/>
          </a:xfrm>
          <a:prstGeom prst="star5">
            <a:avLst>
              <a:gd name="adj" fmla="val 30440"/>
              <a:gd name="hf" fmla="val 105146"/>
              <a:gd name="vf" fmla="val 110557"/>
            </a:avLst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Star: 5 Points 47">
            <a:extLst>
              <a:ext uri="{FF2B5EF4-FFF2-40B4-BE49-F238E27FC236}">
                <a16:creationId xmlns:a16="http://schemas.microsoft.com/office/drawing/2014/main" id="{988B13B5-C1A4-4471-997A-8E1190F6ABC5}"/>
              </a:ext>
            </a:extLst>
          </p:cNvPr>
          <p:cNvSpPr/>
          <p:nvPr/>
        </p:nvSpPr>
        <p:spPr>
          <a:xfrm>
            <a:off x="758717" y="6478407"/>
            <a:ext cx="321034" cy="321034"/>
          </a:xfrm>
          <a:prstGeom prst="star5">
            <a:avLst>
              <a:gd name="adj" fmla="val 30440"/>
              <a:gd name="hf" fmla="val 105146"/>
              <a:gd name="vf" fmla="val 110557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Star: 5 Points 48">
            <a:extLst>
              <a:ext uri="{FF2B5EF4-FFF2-40B4-BE49-F238E27FC236}">
                <a16:creationId xmlns:a16="http://schemas.microsoft.com/office/drawing/2014/main" id="{514F4AE1-FA08-4D70-AD16-BE152DBE178E}"/>
              </a:ext>
            </a:extLst>
          </p:cNvPr>
          <p:cNvSpPr/>
          <p:nvPr/>
        </p:nvSpPr>
        <p:spPr>
          <a:xfrm>
            <a:off x="1138605" y="6480233"/>
            <a:ext cx="321034" cy="321034"/>
          </a:xfrm>
          <a:prstGeom prst="star5">
            <a:avLst>
              <a:gd name="adj" fmla="val 30440"/>
              <a:gd name="hf" fmla="val 105146"/>
              <a:gd name="vf" fmla="val 110557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Star: 5 Points 49">
            <a:extLst>
              <a:ext uri="{FF2B5EF4-FFF2-40B4-BE49-F238E27FC236}">
                <a16:creationId xmlns:a16="http://schemas.microsoft.com/office/drawing/2014/main" id="{EC0A2017-57F5-4896-B49F-EE256BE90B75}"/>
              </a:ext>
            </a:extLst>
          </p:cNvPr>
          <p:cNvSpPr/>
          <p:nvPr/>
        </p:nvSpPr>
        <p:spPr>
          <a:xfrm>
            <a:off x="1526447" y="6480233"/>
            <a:ext cx="321034" cy="321034"/>
          </a:xfrm>
          <a:prstGeom prst="star5">
            <a:avLst>
              <a:gd name="adj" fmla="val 30440"/>
              <a:gd name="hf" fmla="val 105146"/>
              <a:gd name="vf" fmla="val 110557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Star: 5 Points 50">
            <a:extLst>
              <a:ext uri="{FF2B5EF4-FFF2-40B4-BE49-F238E27FC236}">
                <a16:creationId xmlns:a16="http://schemas.microsoft.com/office/drawing/2014/main" id="{B3428899-F2E1-44FB-9ADC-3CF31809D813}"/>
              </a:ext>
            </a:extLst>
          </p:cNvPr>
          <p:cNvSpPr/>
          <p:nvPr/>
        </p:nvSpPr>
        <p:spPr>
          <a:xfrm>
            <a:off x="1892799" y="6482633"/>
            <a:ext cx="321034" cy="321034"/>
          </a:xfrm>
          <a:prstGeom prst="star5">
            <a:avLst>
              <a:gd name="adj" fmla="val 30440"/>
              <a:gd name="hf" fmla="val 105146"/>
              <a:gd name="vf" fmla="val 110557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Star: 5 Points 51">
            <a:extLst>
              <a:ext uri="{FF2B5EF4-FFF2-40B4-BE49-F238E27FC236}">
                <a16:creationId xmlns:a16="http://schemas.microsoft.com/office/drawing/2014/main" id="{CD4C5E15-5592-421F-AD3D-744A55257925}"/>
              </a:ext>
            </a:extLst>
          </p:cNvPr>
          <p:cNvSpPr/>
          <p:nvPr/>
        </p:nvSpPr>
        <p:spPr>
          <a:xfrm>
            <a:off x="2280641" y="6482633"/>
            <a:ext cx="321034" cy="321034"/>
          </a:xfrm>
          <a:prstGeom prst="star5">
            <a:avLst>
              <a:gd name="adj" fmla="val 30440"/>
              <a:gd name="hf" fmla="val 105146"/>
              <a:gd name="vf" fmla="val 110557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Star: 5 Points 52">
            <a:extLst>
              <a:ext uri="{FF2B5EF4-FFF2-40B4-BE49-F238E27FC236}">
                <a16:creationId xmlns:a16="http://schemas.microsoft.com/office/drawing/2014/main" id="{088AC423-CC6F-43C9-A203-FEFC73C3EBDC}"/>
              </a:ext>
            </a:extLst>
          </p:cNvPr>
          <p:cNvSpPr/>
          <p:nvPr/>
        </p:nvSpPr>
        <p:spPr>
          <a:xfrm>
            <a:off x="2660529" y="6484459"/>
            <a:ext cx="321034" cy="321034"/>
          </a:xfrm>
          <a:prstGeom prst="star5">
            <a:avLst>
              <a:gd name="adj" fmla="val 30440"/>
              <a:gd name="hf" fmla="val 105146"/>
              <a:gd name="vf" fmla="val 110557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Star: 5 Points 53">
            <a:extLst>
              <a:ext uri="{FF2B5EF4-FFF2-40B4-BE49-F238E27FC236}">
                <a16:creationId xmlns:a16="http://schemas.microsoft.com/office/drawing/2014/main" id="{EF360F19-CAEE-4220-AC6E-50C5CE90A770}"/>
              </a:ext>
            </a:extLst>
          </p:cNvPr>
          <p:cNvSpPr/>
          <p:nvPr/>
        </p:nvSpPr>
        <p:spPr>
          <a:xfrm>
            <a:off x="3048371" y="6484459"/>
            <a:ext cx="321034" cy="321034"/>
          </a:xfrm>
          <a:prstGeom prst="star5">
            <a:avLst>
              <a:gd name="adj" fmla="val 30440"/>
              <a:gd name="hf" fmla="val 105146"/>
              <a:gd name="vf" fmla="val 110557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Star: 5 Points 54">
            <a:extLst>
              <a:ext uri="{FF2B5EF4-FFF2-40B4-BE49-F238E27FC236}">
                <a16:creationId xmlns:a16="http://schemas.microsoft.com/office/drawing/2014/main" id="{101E7ED3-252A-4BB3-BC2A-CF6866C0FA39}"/>
              </a:ext>
            </a:extLst>
          </p:cNvPr>
          <p:cNvSpPr/>
          <p:nvPr/>
        </p:nvSpPr>
        <p:spPr>
          <a:xfrm>
            <a:off x="3414723" y="6484943"/>
            <a:ext cx="321034" cy="321034"/>
          </a:xfrm>
          <a:prstGeom prst="star5">
            <a:avLst>
              <a:gd name="adj" fmla="val 30440"/>
              <a:gd name="hf" fmla="val 105146"/>
              <a:gd name="vf" fmla="val 110557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Star: 5 Points 55">
            <a:extLst>
              <a:ext uri="{FF2B5EF4-FFF2-40B4-BE49-F238E27FC236}">
                <a16:creationId xmlns:a16="http://schemas.microsoft.com/office/drawing/2014/main" id="{268F7F5F-37DA-4307-9002-0F17A4216805}"/>
              </a:ext>
            </a:extLst>
          </p:cNvPr>
          <p:cNvSpPr/>
          <p:nvPr/>
        </p:nvSpPr>
        <p:spPr>
          <a:xfrm>
            <a:off x="3802565" y="6484943"/>
            <a:ext cx="321034" cy="321034"/>
          </a:xfrm>
          <a:prstGeom prst="star5">
            <a:avLst>
              <a:gd name="adj" fmla="val 30440"/>
              <a:gd name="hf" fmla="val 105146"/>
              <a:gd name="vf" fmla="val 110557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ounded Rectangle 3">
            <a:extLst>
              <a:ext uri="{FF2B5EF4-FFF2-40B4-BE49-F238E27FC236}">
                <a16:creationId xmlns:a16="http://schemas.microsoft.com/office/drawing/2014/main" id="{6E943896-1D75-4B3C-A3E9-5C350385C0A6}"/>
              </a:ext>
            </a:extLst>
          </p:cNvPr>
          <p:cNvSpPr/>
          <p:nvPr/>
        </p:nvSpPr>
        <p:spPr bwMode="auto">
          <a:xfrm>
            <a:off x="706771" y="614320"/>
            <a:ext cx="7730457" cy="1466285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7" name="Freeform: Shape 6">
            <a:extLst>
              <a:ext uri="{FF2B5EF4-FFF2-40B4-BE49-F238E27FC236}">
                <a16:creationId xmlns:a16="http://schemas.microsoft.com/office/drawing/2014/main" id="{DCEDD9DF-563C-43ED-A5E4-283B44A0A410}"/>
              </a:ext>
            </a:extLst>
          </p:cNvPr>
          <p:cNvSpPr/>
          <p:nvPr/>
        </p:nvSpPr>
        <p:spPr bwMode="auto">
          <a:xfrm>
            <a:off x="706771" y="614320"/>
            <a:ext cx="7730457" cy="610473"/>
          </a:xfrm>
          <a:custGeom>
            <a:avLst/>
            <a:gdLst>
              <a:gd name="connsiteX0" fmla="*/ 48838 w 8220075"/>
              <a:gd name="connsiteY0" fmla="*/ 0 h 610473"/>
              <a:gd name="connsiteX1" fmla="*/ 8171237 w 8220075"/>
              <a:gd name="connsiteY1" fmla="*/ 0 h 610473"/>
              <a:gd name="connsiteX2" fmla="*/ 8220075 w 8220075"/>
              <a:gd name="connsiteY2" fmla="*/ 48838 h 610473"/>
              <a:gd name="connsiteX3" fmla="*/ 8220075 w 8220075"/>
              <a:gd name="connsiteY3" fmla="*/ 610473 h 610473"/>
              <a:gd name="connsiteX4" fmla="*/ 0 w 8220075"/>
              <a:gd name="connsiteY4" fmla="*/ 610473 h 610473"/>
              <a:gd name="connsiteX5" fmla="*/ 0 w 8220075"/>
              <a:gd name="connsiteY5" fmla="*/ 48838 h 610473"/>
              <a:gd name="connsiteX6" fmla="*/ 48838 w 8220075"/>
              <a:gd name="connsiteY6" fmla="*/ 0 h 6104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8220075" h="610473">
                <a:moveTo>
                  <a:pt x="48838" y="0"/>
                </a:moveTo>
                <a:lnTo>
                  <a:pt x="8171237" y="0"/>
                </a:lnTo>
                <a:cubicBezTo>
                  <a:pt x="8198209" y="0"/>
                  <a:pt x="8220075" y="21866"/>
                  <a:pt x="8220075" y="48838"/>
                </a:cubicBezTo>
                <a:lnTo>
                  <a:pt x="8220075" y="610473"/>
                </a:lnTo>
                <a:lnTo>
                  <a:pt x="0" y="610473"/>
                </a:lnTo>
                <a:lnTo>
                  <a:pt x="0" y="48838"/>
                </a:lnTo>
                <a:cubicBezTo>
                  <a:pt x="0" y="21866"/>
                  <a:pt x="21866" y="0"/>
                  <a:pt x="48838" y="0"/>
                </a:cubicBezTo>
                <a:close/>
              </a:path>
            </a:pathLst>
          </a:custGeom>
          <a:solidFill>
            <a:srgbClr val="FFC000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 rtl="0">
              <a:spcBef>
                <a:spcPts val="0"/>
              </a:spcBef>
              <a:spcAft>
                <a:spcPts val="0"/>
              </a:spcAft>
            </a:pPr>
            <a:r>
              <a:rPr lang="en-GB" sz="1800" b="1" i="0" u="none" strike="noStrike" dirty="0">
                <a:solidFill>
                  <a:schemeClr val="bg1"/>
                </a:solidFill>
                <a:effectLst/>
              </a:rPr>
              <a:t>Which word class does the </a:t>
            </a:r>
            <a:r>
              <a:rPr lang="en-GB" sz="1800" b="1" i="0" u="none" strike="noStrike" dirty="0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yellow</a:t>
            </a:r>
            <a:r>
              <a:rPr lang="en-GB" sz="1800" b="1" i="0" u="none" strike="noStrike" dirty="0">
                <a:solidFill>
                  <a:schemeClr val="bg1"/>
                </a:solidFill>
                <a:effectLst/>
              </a:rPr>
              <a:t> word belong to?</a:t>
            </a:r>
            <a:endParaRPr lang="en-GB" sz="1350" b="1" dirty="0">
              <a:solidFill>
                <a:schemeClr val="bg1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EFC8F1C-D065-498B-99A5-1BB6553209CD}"/>
              </a:ext>
            </a:extLst>
          </p:cNvPr>
          <p:cNvSpPr txBox="1"/>
          <p:nvPr/>
        </p:nvSpPr>
        <p:spPr>
          <a:xfrm>
            <a:off x="1021361" y="1243953"/>
            <a:ext cx="710827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Following a successful performance,</a:t>
            </a:r>
            <a:br>
              <a:rPr lang="en-GB" sz="2400" dirty="0"/>
            </a:br>
            <a:r>
              <a:rPr lang="en-GB" sz="2400" dirty="0"/>
              <a:t>the cast members </a:t>
            </a:r>
            <a:r>
              <a:rPr lang="en-GB" sz="2400" b="1" dirty="0">
                <a:solidFill>
                  <a:schemeClr val="accent3">
                    <a:lumMod val="75000"/>
                  </a:schemeClr>
                </a:solidFill>
              </a:rPr>
              <a:t>bowed</a:t>
            </a:r>
            <a:r>
              <a:rPr lang="en-GB" sz="2400" dirty="0"/>
              <a:t>.</a:t>
            </a:r>
          </a:p>
        </p:txBody>
      </p:sp>
      <p:sp>
        <p:nvSpPr>
          <p:cNvPr id="19" name="Rounded Rectangle 3">
            <a:extLst>
              <a:ext uri="{FF2B5EF4-FFF2-40B4-BE49-F238E27FC236}">
                <a16:creationId xmlns:a16="http://schemas.microsoft.com/office/drawing/2014/main" id="{FD3F6C12-F2DF-4D22-A957-BD0D98841BAB}"/>
              </a:ext>
            </a:extLst>
          </p:cNvPr>
          <p:cNvSpPr/>
          <p:nvPr/>
        </p:nvSpPr>
        <p:spPr bwMode="auto">
          <a:xfrm>
            <a:off x="706770" y="4264929"/>
            <a:ext cx="7730457" cy="1466285"/>
          </a:xfrm>
          <a:prstGeom prst="roundRect">
            <a:avLst>
              <a:gd name="adj" fmla="val 14877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2FA3AB9D-F6FB-4873-9A0D-B703A726875F}"/>
              </a:ext>
            </a:extLst>
          </p:cNvPr>
          <p:cNvSpPr/>
          <p:nvPr/>
        </p:nvSpPr>
        <p:spPr>
          <a:xfrm>
            <a:off x="7843743" y="677818"/>
            <a:ext cx="483475" cy="483475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rgbClr val="FFC000"/>
                </a:solidFill>
              </a:rPr>
              <a:t>2</a:t>
            </a:r>
          </a:p>
        </p:txBody>
      </p:sp>
      <p:grpSp>
        <p:nvGrpSpPr>
          <p:cNvPr id="60" name="ANSWER">
            <a:extLst>
              <a:ext uri="{FF2B5EF4-FFF2-40B4-BE49-F238E27FC236}">
                <a16:creationId xmlns:a16="http://schemas.microsoft.com/office/drawing/2014/main" id="{1C425738-C500-4134-90A3-5B3459331482}"/>
              </a:ext>
            </a:extLst>
          </p:cNvPr>
          <p:cNvGrpSpPr/>
          <p:nvPr/>
        </p:nvGrpSpPr>
        <p:grpSpPr>
          <a:xfrm>
            <a:off x="4663233" y="6983775"/>
            <a:ext cx="2081241" cy="686774"/>
            <a:chOff x="2840080" y="3173857"/>
            <a:chExt cx="2081241" cy="686774"/>
          </a:xfrm>
          <a:solidFill>
            <a:schemeClr val="accent1">
              <a:lumMod val="75000"/>
            </a:schemeClr>
          </a:solidFill>
        </p:grpSpPr>
        <p:sp>
          <p:nvSpPr>
            <p:cNvPr id="58" name="Rectangle: Rounded Corners 57">
              <a:extLst>
                <a:ext uri="{FF2B5EF4-FFF2-40B4-BE49-F238E27FC236}">
                  <a16:creationId xmlns:a16="http://schemas.microsoft.com/office/drawing/2014/main" id="{2145494B-1361-4D17-A64C-C512AE459DBF}"/>
                </a:ext>
              </a:extLst>
            </p:cNvPr>
            <p:cNvSpPr/>
            <p:nvPr/>
          </p:nvSpPr>
          <p:spPr>
            <a:xfrm>
              <a:off x="2840080" y="3388362"/>
              <a:ext cx="2081241" cy="472269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400" b="1" dirty="0"/>
                <a:t>verb</a:t>
              </a:r>
            </a:p>
          </p:txBody>
        </p:sp>
        <p:sp>
          <p:nvSpPr>
            <p:cNvPr id="59" name="Isosceles Triangle 58">
              <a:extLst>
                <a:ext uri="{FF2B5EF4-FFF2-40B4-BE49-F238E27FC236}">
                  <a16:creationId xmlns:a16="http://schemas.microsoft.com/office/drawing/2014/main" id="{8159C797-BB01-4900-83C3-BE014175D780}"/>
                </a:ext>
              </a:extLst>
            </p:cNvPr>
            <p:cNvSpPr/>
            <p:nvPr/>
          </p:nvSpPr>
          <p:spPr>
            <a:xfrm>
              <a:off x="3765614" y="3173857"/>
              <a:ext cx="295966" cy="255143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4" name="???">
            <a:extLst>
              <a:ext uri="{FF2B5EF4-FFF2-40B4-BE49-F238E27FC236}">
                <a16:creationId xmlns:a16="http://schemas.microsoft.com/office/drawing/2014/main" id="{AC4DD443-CC16-402F-84B1-77871F25AA52}"/>
              </a:ext>
            </a:extLst>
          </p:cNvPr>
          <p:cNvSpPr/>
          <p:nvPr/>
        </p:nvSpPr>
        <p:spPr>
          <a:xfrm>
            <a:off x="5187818" y="2373019"/>
            <a:ext cx="2295209" cy="1331884"/>
          </a:xfrm>
          <a:prstGeom prst="cloud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b="1" dirty="0">
                <a:solidFill>
                  <a:schemeClr val="bg1">
                    <a:lumMod val="65000"/>
                  </a:schemeClr>
                </a:solidFill>
              </a:rPr>
              <a:t>?</a:t>
            </a: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790077DE-2D26-44A2-A183-34FFCCEEDF2D}"/>
              </a:ext>
            </a:extLst>
          </p:cNvPr>
          <p:cNvSpPr/>
          <p:nvPr/>
        </p:nvSpPr>
        <p:spPr>
          <a:xfrm>
            <a:off x="1079751" y="4479796"/>
            <a:ext cx="1724263" cy="462625"/>
          </a:xfrm>
          <a:prstGeom prst="round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/>
              <a:t>noun</a:t>
            </a:r>
          </a:p>
        </p:txBody>
      </p:sp>
      <p:sp>
        <p:nvSpPr>
          <p:cNvPr id="57" name="Rectangle: Rounded Corners 56">
            <a:extLst>
              <a:ext uri="{FF2B5EF4-FFF2-40B4-BE49-F238E27FC236}">
                <a16:creationId xmlns:a16="http://schemas.microsoft.com/office/drawing/2014/main" id="{646FEC41-95BA-41D4-996D-4AFFD8B799FF}"/>
              </a:ext>
            </a:extLst>
          </p:cNvPr>
          <p:cNvSpPr/>
          <p:nvPr/>
        </p:nvSpPr>
        <p:spPr>
          <a:xfrm>
            <a:off x="2893986" y="4479796"/>
            <a:ext cx="1724263" cy="462625"/>
          </a:xfrm>
          <a:prstGeom prst="round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/>
              <a:t>verb</a:t>
            </a:r>
          </a:p>
        </p:txBody>
      </p:sp>
      <p:sp>
        <p:nvSpPr>
          <p:cNvPr id="61" name="Rectangle: Rounded Corners 60">
            <a:extLst>
              <a:ext uri="{FF2B5EF4-FFF2-40B4-BE49-F238E27FC236}">
                <a16:creationId xmlns:a16="http://schemas.microsoft.com/office/drawing/2014/main" id="{18C94256-FA7F-4D68-8442-F3821A4897FC}"/>
              </a:ext>
            </a:extLst>
          </p:cNvPr>
          <p:cNvSpPr/>
          <p:nvPr/>
        </p:nvSpPr>
        <p:spPr>
          <a:xfrm>
            <a:off x="4708221" y="4479796"/>
            <a:ext cx="1724263" cy="462625"/>
          </a:xfrm>
          <a:prstGeom prst="round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/>
              <a:t>adjective</a:t>
            </a:r>
          </a:p>
        </p:txBody>
      </p:sp>
      <p:sp>
        <p:nvSpPr>
          <p:cNvPr id="62" name="Rectangle: Rounded Corners 61">
            <a:extLst>
              <a:ext uri="{FF2B5EF4-FFF2-40B4-BE49-F238E27FC236}">
                <a16:creationId xmlns:a16="http://schemas.microsoft.com/office/drawing/2014/main" id="{CABB3F74-ADC1-4579-A09F-60DD50467599}"/>
              </a:ext>
            </a:extLst>
          </p:cNvPr>
          <p:cNvSpPr/>
          <p:nvPr/>
        </p:nvSpPr>
        <p:spPr>
          <a:xfrm>
            <a:off x="6522455" y="4479796"/>
            <a:ext cx="1724263" cy="462625"/>
          </a:xfrm>
          <a:prstGeom prst="round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/>
              <a:t>adverb</a:t>
            </a:r>
          </a:p>
        </p:txBody>
      </p:sp>
      <p:sp>
        <p:nvSpPr>
          <p:cNvPr id="63" name="Rectangle: Rounded Corners 62">
            <a:extLst>
              <a:ext uri="{FF2B5EF4-FFF2-40B4-BE49-F238E27FC236}">
                <a16:creationId xmlns:a16="http://schemas.microsoft.com/office/drawing/2014/main" id="{726EE074-6122-4555-B59F-4E54EB67269B}"/>
              </a:ext>
            </a:extLst>
          </p:cNvPr>
          <p:cNvSpPr/>
          <p:nvPr/>
        </p:nvSpPr>
        <p:spPr>
          <a:xfrm>
            <a:off x="1873150" y="5034290"/>
            <a:ext cx="1724263" cy="462625"/>
          </a:xfrm>
          <a:prstGeom prst="round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/>
              <a:t>pronoun</a:t>
            </a:r>
          </a:p>
        </p:txBody>
      </p:sp>
      <p:sp>
        <p:nvSpPr>
          <p:cNvPr id="64" name="Rectangle: Rounded Corners 63">
            <a:extLst>
              <a:ext uri="{FF2B5EF4-FFF2-40B4-BE49-F238E27FC236}">
                <a16:creationId xmlns:a16="http://schemas.microsoft.com/office/drawing/2014/main" id="{14909C3F-92F9-4583-8C13-FFF172FACD96}"/>
              </a:ext>
            </a:extLst>
          </p:cNvPr>
          <p:cNvSpPr/>
          <p:nvPr/>
        </p:nvSpPr>
        <p:spPr>
          <a:xfrm>
            <a:off x="3687385" y="5034290"/>
            <a:ext cx="1724263" cy="462625"/>
          </a:xfrm>
          <a:prstGeom prst="round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/>
              <a:t>preposition</a:t>
            </a:r>
          </a:p>
        </p:txBody>
      </p:sp>
      <p:sp>
        <p:nvSpPr>
          <p:cNvPr id="65" name="Rectangle: Rounded Corners 64">
            <a:extLst>
              <a:ext uri="{FF2B5EF4-FFF2-40B4-BE49-F238E27FC236}">
                <a16:creationId xmlns:a16="http://schemas.microsoft.com/office/drawing/2014/main" id="{0028BC8C-C85B-42FD-BAC9-0B6DE809DB25}"/>
              </a:ext>
            </a:extLst>
          </p:cNvPr>
          <p:cNvSpPr/>
          <p:nvPr/>
        </p:nvSpPr>
        <p:spPr>
          <a:xfrm>
            <a:off x="5501619" y="5034290"/>
            <a:ext cx="1724263" cy="462625"/>
          </a:xfrm>
          <a:prstGeom prst="round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/>
              <a:t>determiner</a:t>
            </a:r>
          </a:p>
        </p:txBody>
      </p:sp>
      <p:sp>
        <p:nvSpPr>
          <p:cNvPr id="45" name="INCORRECT ANSWERS">
            <a:extLst>
              <a:ext uri="{FF2B5EF4-FFF2-40B4-BE49-F238E27FC236}">
                <a16:creationId xmlns:a16="http://schemas.microsoft.com/office/drawing/2014/main" id="{457C8B4C-CAA1-4B45-BFF2-33BFF968621D}"/>
              </a:ext>
            </a:extLst>
          </p:cNvPr>
          <p:cNvSpPr/>
          <p:nvPr/>
        </p:nvSpPr>
        <p:spPr>
          <a:xfrm>
            <a:off x="1079750" y="4479796"/>
            <a:ext cx="7166967" cy="996769"/>
          </a:xfrm>
          <a:prstGeom prst="rect">
            <a:avLst/>
          </a:prstGeom>
          <a:solidFill>
            <a:schemeClr val="bg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CORRECT ANSWER">
            <a:extLst>
              <a:ext uri="{FF2B5EF4-FFF2-40B4-BE49-F238E27FC236}">
                <a16:creationId xmlns:a16="http://schemas.microsoft.com/office/drawing/2014/main" id="{17766378-7FA1-48AD-90AA-481942056BCA}"/>
              </a:ext>
            </a:extLst>
          </p:cNvPr>
          <p:cNvSpPr/>
          <p:nvPr/>
        </p:nvSpPr>
        <p:spPr>
          <a:xfrm>
            <a:off x="2897846" y="4413153"/>
            <a:ext cx="1724264" cy="549475"/>
          </a:xfrm>
          <a:prstGeom prst="rect">
            <a:avLst/>
          </a:prstGeom>
          <a:solidFill>
            <a:schemeClr val="bg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44" name="WRONG POPUP">
            <a:extLst>
              <a:ext uri="{FF2B5EF4-FFF2-40B4-BE49-F238E27FC236}">
                <a16:creationId xmlns:a16="http://schemas.microsoft.com/office/drawing/2014/main" id="{E834BA0A-7656-4AE2-A944-EC988D198DD6}"/>
              </a:ext>
            </a:extLst>
          </p:cNvPr>
          <p:cNvGrpSpPr/>
          <p:nvPr/>
        </p:nvGrpSpPr>
        <p:grpSpPr>
          <a:xfrm>
            <a:off x="672617" y="4244174"/>
            <a:ext cx="7730457" cy="1466285"/>
            <a:chOff x="672617" y="4247083"/>
            <a:chExt cx="7730457" cy="1466285"/>
          </a:xfrm>
        </p:grpSpPr>
        <p:sp>
          <p:nvSpPr>
            <p:cNvPr id="37" name="Rounded Rectangle 3">
              <a:extLst>
                <a:ext uri="{FF2B5EF4-FFF2-40B4-BE49-F238E27FC236}">
                  <a16:creationId xmlns:a16="http://schemas.microsoft.com/office/drawing/2014/main" id="{67EEA97C-9F4A-49D9-96D1-E298BAAE3F84}"/>
                </a:ext>
              </a:extLst>
            </p:cNvPr>
            <p:cNvSpPr/>
            <p:nvPr/>
          </p:nvSpPr>
          <p:spPr bwMode="auto">
            <a:xfrm>
              <a:off x="672617" y="4247083"/>
              <a:ext cx="7730457" cy="1466285"/>
            </a:xfrm>
            <a:prstGeom prst="roundRect">
              <a:avLst>
                <a:gd name="adj" fmla="val 14877"/>
              </a:avLst>
            </a:prstGeom>
            <a:solidFill>
              <a:schemeClr val="tx1">
                <a:lumMod val="90000"/>
                <a:lumOff val="10000"/>
                <a:alpha val="94000"/>
              </a:schemeClr>
            </a:solidFill>
            <a:ln w="25400" cap="rnd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sz="1350" dirty="0">
                  <a:latin typeface="Twinkl" pitchFamily="50" charset="0"/>
                </a:rPr>
                <a:t> </a:t>
              </a:r>
            </a:p>
          </p:txBody>
        </p:sp>
        <p:sp>
          <p:nvSpPr>
            <p:cNvPr id="38" name="Oval 37">
              <a:extLst>
                <a:ext uri="{FF2B5EF4-FFF2-40B4-BE49-F238E27FC236}">
                  <a16:creationId xmlns:a16="http://schemas.microsoft.com/office/drawing/2014/main" id="{52F3B2A5-DD1D-4BCA-BCFA-9D9DBDF245F2}"/>
                </a:ext>
              </a:extLst>
            </p:cNvPr>
            <p:cNvSpPr/>
            <p:nvPr/>
          </p:nvSpPr>
          <p:spPr>
            <a:xfrm>
              <a:off x="2060563" y="4363376"/>
              <a:ext cx="1196502" cy="119650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9" name="TextBox 38">
              <a:extLst>
                <a:ext uri="{FF2B5EF4-FFF2-40B4-BE49-F238E27FC236}">
                  <a16:creationId xmlns:a16="http://schemas.microsoft.com/office/drawing/2014/main" id="{461A58B9-5A91-40ED-A6AB-F77C4BB07288}"/>
                </a:ext>
              </a:extLst>
            </p:cNvPr>
            <p:cNvSpPr txBox="1"/>
            <p:nvPr/>
          </p:nvSpPr>
          <p:spPr>
            <a:xfrm>
              <a:off x="3352635" y="4737370"/>
              <a:ext cx="3670365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400" b="1" dirty="0">
                  <a:solidFill>
                    <a:schemeClr val="bg1"/>
                  </a:solidFill>
                </a:rPr>
                <a:t>Incorrect. Try again!</a:t>
              </a:r>
            </a:p>
          </p:txBody>
        </p:sp>
        <p:pic>
          <p:nvPicPr>
            <p:cNvPr id="41" name="Picture 40">
              <a:extLst>
                <a:ext uri="{FF2B5EF4-FFF2-40B4-BE49-F238E27FC236}">
                  <a16:creationId xmlns:a16="http://schemas.microsoft.com/office/drawing/2014/main" id="{5CF28335-48DD-4921-AB45-96C218CD8E4D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58442"/>
            <a:stretch/>
          </p:blipFill>
          <p:spPr>
            <a:xfrm>
              <a:off x="2216609" y="4247083"/>
              <a:ext cx="1113239" cy="679862"/>
            </a:xfrm>
            <a:prstGeom prst="rect">
              <a:avLst/>
            </a:prstGeom>
          </p:spPr>
        </p:pic>
        <p:pic>
          <p:nvPicPr>
            <p:cNvPr id="43" name="Picture 42">
              <a:extLst>
                <a:ext uri="{FF2B5EF4-FFF2-40B4-BE49-F238E27FC236}">
                  <a16:creationId xmlns:a16="http://schemas.microsoft.com/office/drawing/2014/main" id="{8DB411F6-A22F-4F78-9A7C-B173710EA4B7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t="7109" r="6538" b="19752"/>
            <a:stretch>
              <a:fillRect/>
            </a:stretch>
          </p:blipFill>
          <p:spPr>
            <a:xfrm>
              <a:off x="2216609" y="4363376"/>
              <a:ext cx="1040456" cy="1196502"/>
            </a:xfrm>
            <a:custGeom>
              <a:avLst/>
              <a:gdLst>
                <a:gd name="connsiteX0" fmla="*/ 442205 w 1040456"/>
                <a:gd name="connsiteY0" fmla="*/ 0 h 1196502"/>
                <a:gd name="connsiteX1" fmla="*/ 1040456 w 1040456"/>
                <a:gd name="connsiteY1" fmla="*/ 598251 h 1196502"/>
                <a:gd name="connsiteX2" fmla="*/ 442205 w 1040456"/>
                <a:gd name="connsiteY2" fmla="*/ 1196502 h 1196502"/>
                <a:gd name="connsiteX3" fmla="*/ 19178 w 1040456"/>
                <a:gd name="connsiteY3" fmla="*/ 1021279 h 1196502"/>
                <a:gd name="connsiteX4" fmla="*/ 0 w 1040456"/>
                <a:gd name="connsiteY4" fmla="*/ 998035 h 1196502"/>
                <a:gd name="connsiteX5" fmla="*/ 0 w 1040456"/>
                <a:gd name="connsiteY5" fmla="*/ 198467 h 1196502"/>
                <a:gd name="connsiteX6" fmla="*/ 19178 w 1040456"/>
                <a:gd name="connsiteY6" fmla="*/ 175224 h 1196502"/>
                <a:gd name="connsiteX7" fmla="*/ 442205 w 1040456"/>
                <a:gd name="connsiteY7" fmla="*/ 0 h 11965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040456" h="1196502">
                  <a:moveTo>
                    <a:pt x="442205" y="0"/>
                  </a:moveTo>
                  <a:cubicBezTo>
                    <a:pt x="772610" y="0"/>
                    <a:pt x="1040456" y="267846"/>
                    <a:pt x="1040456" y="598251"/>
                  </a:cubicBezTo>
                  <a:cubicBezTo>
                    <a:pt x="1040456" y="928656"/>
                    <a:pt x="772610" y="1196502"/>
                    <a:pt x="442205" y="1196502"/>
                  </a:cubicBezTo>
                  <a:cubicBezTo>
                    <a:pt x="277003" y="1196502"/>
                    <a:pt x="127440" y="1129541"/>
                    <a:pt x="19178" y="1021279"/>
                  </a:cubicBezTo>
                  <a:lnTo>
                    <a:pt x="0" y="998035"/>
                  </a:lnTo>
                  <a:lnTo>
                    <a:pt x="0" y="198467"/>
                  </a:lnTo>
                  <a:lnTo>
                    <a:pt x="19178" y="175224"/>
                  </a:lnTo>
                  <a:cubicBezTo>
                    <a:pt x="127440" y="66962"/>
                    <a:pt x="277003" y="0"/>
                    <a:pt x="442205" y="0"/>
                  </a:cubicBezTo>
                  <a:close/>
                </a:path>
              </a:pathLst>
            </a:custGeom>
          </p:spPr>
        </p:pic>
      </p:grpSp>
      <p:grpSp>
        <p:nvGrpSpPr>
          <p:cNvPr id="67" name="Group 66">
            <a:extLst>
              <a:ext uri="{FF2B5EF4-FFF2-40B4-BE49-F238E27FC236}">
                <a16:creationId xmlns:a16="http://schemas.microsoft.com/office/drawing/2014/main" id="{7E1305F8-F808-4CFE-A832-4A62182AC5FF}"/>
              </a:ext>
            </a:extLst>
          </p:cNvPr>
          <p:cNvGrpSpPr/>
          <p:nvPr/>
        </p:nvGrpSpPr>
        <p:grpSpPr>
          <a:xfrm>
            <a:off x="675390" y="4222015"/>
            <a:ext cx="7730457" cy="1466285"/>
            <a:chOff x="675390" y="4222015"/>
            <a:chExt cx="7730457" cy="1466285"/>
          </a:xfrm>
        </p:grpSpPr>
        <p:sp>
          <p:nvSpPr>
            <p:cNvPr id="68" name="Rounded Rectangle 3">
              <a:extLst>
                <a:ext uri="{FF2B5EF4-FFF2-40B4-BE49-F238E27FC236}">
                  <a16:creationId xmlns:a16="http://schemas.microsoft.com/office/drawing/2014/main" id="{590181C0-56DC-46F8-B7CA-CD9F29E95974}"/>
                </a:ext>
              </a:extLst>
            </p:cNvPr>
            <p:cNvSpPr/>
            <p:nvPr/>
          </p:nvSpPr>
          <p:spPr bwMode="auto">
            <a:xfrm>
              <a:off x="675390" y="4222015"/>
              <a:ext cx="7730457" cy="1466285"/>
            </a:xfrm>
            <a:prstGeom prst="roundRect">
              <a:avLst>
                <a:gd name="adj" fmla="val 14877"/>
              </a:avLst>
            </a:prstGeom>
            <a:solidFill>
              <a:schemeClr val="tx1">
                <a:lumMod val="90000"/>
                <a:lumOff val="10000"/>
                <a:alpha val="94000"/>
              </a:schemeClr>
            </a:solidFill>
            <a:ln w="25400" cap="rnd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sz="1350" dirty="0">
                  <a:latin typeface="Twinkl" pitchFamily="50" charset="0"/>
                </a:rPr>
                <a:t> </a:t>
              </a:r>
            </a:p>
          </p:txBody>
        </p:sp>
        <p:sp>
          <p:nvSpPr>
            <p:cNvPr id="69" name="Oval 68">
              <a:extLst>
                <a:ext uri="{FF2B5EF4-FFF2-40B4-BE49-F238E27FC236}">
                  <a16:creationId xmlns:a16="http://schemas.microsoft.com/office/drawing/2014/main" id="{4E55FD51-3127-40E7-8495-9DF9B1CD9A16}"/>
                </a:ext>
              </a:extLst>
            </p:cNvPr>
            <p:cNvSpPr/>
            <p:nvPr/>
          </p:nvSpPr>
          <p:spPr>
            <a:xfrm>
              <a:off x="2063336" y="4338308"/>
              <a:ext cx="1196502" cy="119650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0" name="TextBox 69">
              <a:extLst>
                <a:ext uri="{FF2B5EF4-FFF2-40B4-BE49-F238E27FC236}">
                  <a16:creationId xmlns:a16="http://schemas.microsoft.com/office/drawing/2014/main" id="{6385D36E-14D8-4817-8C85-FACF3A6765F6}"/>
                </a:ext>
              </a:extLst>
            </p:cNvPr>
            <p:cNvSpPr txBox="1"/>
            <p:nvPr/>
          </p:nvSpPr>
          <p:spPr>
            <a:xfrm>
              <a:off x="3355408" y="4712302"/>
              <a:ext cx="3670365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400" b="1" dirty="0">
                  <a:solidFill>
                    <a:schemeClr val="bg1"/>
                  </a:solidFill>
                </a:rPr>
                <a:t>Correct! Well done!</a:t>
              </a:r>
            </a:p>
          </p:txBody>
        </p:sp>
        <p:pic>
          <p:nvPicPr>
            <p:cNvPr id="71" name="Picture 70">
              <a:extLst>
                <a:ext uri="{FF2B5EF4-FFF2-40B4-BE49-F238E27FC236}">
                  <a16:creationId xmlns:a16="http://schemas.microsoft.com/office/drawing/2014/main" id="{6B78EF24-3B88-458D-8BB8-9B94549D9C6A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r="9190" b="25117"/>
            <a:stretch>
              <a:fillRect/>
            </a:stretch>
          </p:blipFill>
          <p:spPr>
            <a:xfrm>
              <a:off x="2063336" y="4448897"/>
              <a:ext cx="1196502" cy="1085913"/>
            </a:xfrm>
            <a:custGeom>
              <a:avLst/>
              <a:gdLst>
                <a:gd name="connsiteX0" fmla="*/ 253562 w 1196502"/>
                <a:gd name="connsiteY0" fmla="*/ 0 h 1085913"/>
                <a:gd name="connsiteX1" fmla="*/ 942941 w 1196502"/>
                <a:gd name="connsiteY1" fmla="*/ 0 h 1085913"/>
                <a:gd name="connsiteX2" fmla="*/ 1021278 w 1196502"/>
                <a:gd name="connsiteY2" fmla="*/ 64635 h 1085913"/>
                <a:gd name="connsiteX3" fmla="*/ 1196502 w 1196502"/>
                <a:gd name="connsiteY3" fmla="*/ 487662 h 1085913"/>
                <a:gd name="connsiteX4" fmla="*/ 598251 w 1196502"/>
                <a:gd name="connsiteY4" fmla="*/ 1085913 h 1085913"/>
                <a:gd name="connsiteX5" fmla="*/ 0 w 1196502"/>
                <a:gd name="connsiteY5" fmla="*/ 487662 h 1085913"/>
                <a:gd name="connsiteX6" fmla="*/ 175224 w 1196502"/>
                <a:gd name="connsiteY6" fmla="*/ 64635 h 10859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196502" h="1085913">
                  <a:moveTo>
                    <a:pt x="253562" y="0"/>
                  </a:moveTo>
                  <a:lnTo>
                    <a:pt x="942941" y="0"/>
                  </a:lnTo>
                  <a:lnTo>
                    <a:pt x="1021278" y="64635"/>
                  </a:lnTo>
                  <a:cubicBezTo>
                    <a:pt x="1129541" y="172897"/>
                    <a:pt x="1196502" y="322460"/>
                    <a:pt x="1196502" y="487662"/>
                  </a:cubicBezTo>
                  <a:cubicBezTo>
                    <a:pt x="1196502" y="818067"/>
                    <a:pt x="928656" y="1085913"/>
                    <a:pt x="598251" y="1085913"/>
                  </a:cubicBezTo>
                  <a:cubicBezTo>
                    <a:pt x="267846" y="1085913"/>
                    <a:pt x="0" y="818067"/>
                    <a:pt x="0" y="487662"/>
                  </a:cubicBezTo>
                  <a:cubicBezTo>
                    <a:pt x="0" y="322460"/>
                    <a:pt x="66962" y="172897"/>
                    <a:pt x="175224" y="64635"/>
                  </a:cubicBezTo>
                  <a:close/>
                </a:path>
              </a:pathLst>
            </a:custGeom>
          </p:spPr>
        </p:pic>
        <p:sp>
          <p:nvSpPr>
            <p:cNvPr id="72" name="Rectangle: Rounded Corners 71">
              <a:hlinkClick r:id="" action="ppaction://hlinkshowjump?jump=nextslide"/>
              <a:extLst>
                <a:ext uri="{FF2B5EF4-FFF2-40B4-BE49-F238E27FC236}">
                  <a16:creationId xmlns:a16="http://schemas.microsoft.com/office/drawing/2014/main" id="{AFB20430-D7C5-48D3-AA98-424C8C5A2C01}"/>
                </a:ext>
              </a:extLst>
            </p:cNvPr>
            <p:cNvSpPr/>
            <p:nvPr/>
          </p:nvSpPr>
          <p:spPr>
            <a:xfrm>
              <a:off x="6698751" y="4572000"/>
              <a:ext cx="1376737" cy="729465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400" b="1" dirty="0">
                  <a:solidFill>
                    <a:schemeClr val="tx1"/>
                  </a:solidFill>
                </a:rPr>
                <a:t>Next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600969390"/>
      </p:ext>
    </p:extLst>
  </p:cSld>
  <p:clrMapOvr>
    <a:masterClrMapping/>
  </p:clrMapOvr>
  <p:transition spd="slow" advClick="0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accel="32000" decel="66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6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7000"/>
                            </p:stCondLst>
                            <p:childTnLst>
                              <p:par>
                                <p:cTn id="45" presetID="35" presetClass="pat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1.85185E-6 L -1.78108 1.85185E-6 " pathEditMode="relative" rAng="0" ptsTypes="AA">
                                      <p:cBhvr>
                                        <p:cTn id="46" dur="40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9063" y="0"/>
                                    </p:animMotion>
                                  </p:childTnLst>
                                </p:cTn>
                              </p:par>
                              <p:par>
                                <p:cTn id="47" presetID="42" presetClass="path" presetSubtype="0" repeatCount="indefinite" accel="30000" decel="7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1.48148E-6 L -3.61111E-6 0.04699 " pathEditMode="relative" rAng="0" ptsTypes="AA">
                                      <p:cBhvr>
                                        <p:cTn id="4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233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49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0" fill="hold">
                      <p:stCondLst>
                        <p:cond delay="0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" presetClass="exit" presetSubtype="2" accel="34000" decel="66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18A0DB"/>
                                      </p:to>
                                    </p:animClr>
                                    <p:animClr clrSpc="rgb" dir="cw">
                                      <p:cBhvr>
                                        <p:cTn id="7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18A0DB"/>
                                      </p:to>
                                    </p:animClr>
                                    <p:set>
                                      <p:cBhvr>
                                        <p:cTn id="74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5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3000"/>
                            </p:stCondLst>
                            <p:childTnLst>
                              <p:par>
                                <p:cTn id="77" presetID="64" presetClass="path" presetSubtype="0" accel="16000" decel="84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2.96296E-6 L -1.11111E-6 -0.74908 " pathEditMode="relative" rAng="0" ptsTypes="AA">
                                      <p:cBhvr>
                                        <p:cTn id="78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37454"/>
                                    </p:animMotion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</p:childTnLst>
        </p:cTn>
      </p:par>
    </p:tnLst>
    <p:bldLst>
      <p:bldP spid="48" grpId="0" animBg="1"/>
      <p:bldP spid="19" grpId="0" animBg="1"/>
      <p:bldP spid="24" grpId="0" animBg="1"/>
      <p:bldP spid="24" grpId="1" animBg="1"/>
      <p:bldP spid="2" grpId="0" animBg="1"/>
      <p:bldP spid="57" grpId="0" animBg="1"/>
      <p:bldP spid="61" grpId="0" animBg="1"/>
      <p:bldP spid="62" grpId="0" animBg="1"/>
      <p:bldP spid="63" grpId="0" animBg="1"/>
      <p:bldP spid="64" grpId="0" animBg="1"/>
      <p:bldP spid="6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" name="Group 21">
            <a:extLst>
              <a:ext uri="{FF2B5EF4-FFF2-40B4-BE49-F238E27FC236}">
                <a16:creationId xmlns:a16="http://schemas.microsoft.com/office/drawing/2014/main" id="{B4F7A65A-04A6-4BCC-A781-C8DB3811EF62}"/>
              </a:ext>
            </a:extLst>
          </p:cNvPr>
          <p:cNvGrpSpPr/>
          <p:nvPr/>
        </p:nvGrpSpPr>
        <p:grpSpPr>
          <a:xfrm>
            <a:off x="457197" y="360725"/>
            <a:ext cx="24483888" cy="5770978"/>
            <a:chOff x="387087" y="360725"/>
            <a:chExt cx="24483888" cy="5770978"/>
          </a:xfrm>
        </p:grpSpPr>
        <p:pic>
          <p:nvPicPr>
            <p:cNvPr id="18" name="Picture 17">
              <a:extLst>
                <a:ext uri="{FF2B5EF4-FFF2-40B4-BE49-F238E27FC236}">
                  <a16:creationId xmlns:a16="http://schemas.microsoft.com/office/drawing/2014/main" id="{648CC093-C5BE-48AC-8A44-6D63A083A9F4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387087" y="360725"/>
              <a:ext cx="8161296" cy="5770978"/>
            </a:xfrm>
            <a:prstGeom prst="rect">
              <a:avLst/>
            </a:prstGeom>
          </p:spPr>
        </p:pic>
        <p:pic>
          <p:nvPicPr>
            <p:cNvPr id="20" name="Picture 19">
              <a:extLst>
                <a:ext uri="{FF2B5EF4-FFF2-40B4-BE49-F238E27FC236}">
                  <a16:creationId xmlns:a16="http://schemas.microsoft.com/office/drawing/2014/main" id="{32A1961A-313E-469A-9778-B330A013491D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 flipH="1">
              <a:off x="8548383" y="360725"/>
              <a:ext cx="8161296" cy="5770978"/>
            </a:xfrm>
            <a:prstGeom prst="rect">
              <a:avLst/>
            </a:prstGeom>
          </p:spPr>
        </p:pic>
        <p:pic>
          <p:nvPicPr>
            <p:cNvPr id="21" name="Picture 20">
              <a:extLst>
                <a:ext uri="{FF2B5EF4-FFF2-40B4-BE49-F238E27FC236}">
                  <a16:creationId xmlns:a16="http://schemas.microsoft.com/office/drawing/2014/main" id="{6E45841A-A682-4B60-9E4C-CDFE1C9D6EF0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16709679" y="360725"/>
              <a:ext cx="8161296" cy="5770978"/>
            </a:xfrm>
            <a:prstGeom prst="rect">
              <a:avLst/>
            </a:prstGeom>
          </p:spPr>
        </p:pic>
      </p:grpSp>
      <p:pic>
        <p:nvPicPr>
          <p:cNvPr id="13" name="Picture 12">
            <a:extLst>
              <a:ext uri="{FF2B5EF4-FFF2-40B4-BE49-F238E27FC236}">
                <a16:creationId xmlns:a16="http://schemas.microsoft.com/office/drawing/2014/main" id="{6EA1855D-7101-4CFA-9E0E-D400D4FB060B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963955" y="2441330"/>
            <a:ext cx="2992229" cy="1116239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AB853030-AD1E-4918-90A9-D9FF00D191AB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custGeom>
            <a:avLst/>
            <a:gdLst>
              <a:gd name="connsiteX0" fmla="*/ 607404 w 9144000"/>
              <a:gd name="connsiteY0" fmla="*/ 438151 h 6858000"/>
              <a:gd name="connsiteX1" fmla="*/ 457197 w 9144000"/>
              <a:gd name="connsiteY1" fmla="*/ 588358 h 6858000"/>
              <a:gd name="connsiteX2" fmla="*/ 457197 w 9144000"/>
              <a:gd name="connsiteY2" fmla="*/ 5958287 h 6858000"/>
              <a:gd name="connsiteX3" fmla="*/ 607404 w 9144000"/>
              <a:gd name="connsiteY3" fmla="*/ 6108494 h 6858000"/>
              <a:gd name="connsiteX4" fmla="*/ 8527065 w 9144000"/>
              <a:gd name="connsiteY4" fmla="*/ 6108494 h 6858000"/>
              <a:gd name="connsiteX5" fmla="*/ 8677272 w 9144000"/>
              <a:gd name="connsiteY5" fmla="*/ 5958287 h 6858000"/>
              <a:gd name="connsiteX6" fmla="*/ 8677272 w 9144000"/>
              <a:gd name="connsiteY6" fmla="*/ 588358 h 6858000"/>
              <a:gd name="connsiteX7" fmla="*/ 8527065 w 9144000"/>
              <a:gd name="connsiteY7" fmla="*/ 438151 h 6858000"/>
              <a:gd name="connsiteX8" fmla="*/ 0 w 9144000"/>
              <a:gd name="connsiteY8" fmla="*/ 0 h 6858000"/>
              <a:gd name="connsiteX9" fmla="*/ 9144000 w 9144000"/>
              <a:gd name="connsiteY9" fmla="*/ 0 h 6858000"/>
              <a:gd name="connsiteX10" fmla="*/ 9144000 w 9144000"/>
              <a:gd name="connsiteY10" fmla="*/ 6858000 h 6858000"/>
              <a:gd name="connsiteX11" fmla="*/ 0 w 9144000"/>
              <a:gd name="connsiteY11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9144000" h="6858000">
                <a:moveTo>
                  <a:pt x="607404" y="438151"/>
                </a:moveTo>
                <a:cubicBezTo>
                  <a:pt x="524447" y="438151"/>
                  <a:pt x="457197" y="505401"/>
                  <a:pt x="457197" y="588358"/>
                </a:cubicBezTo>
                <a:lnTo>
                  <a:pt x="457197" y="5958287"/>
                </a:lnTo>
                <a:cubicBezTo>
                  <a:pt x="457197" y="6041244"/>
                  <a:pt x="524447" y="6108494"/>
                  <a:pt x="607404" y="6108494"/>
                </a:cubicBezTo>
                <a:lnTo>
                  <a:pt x="8527065" y="6108494"/>
                </a:lnTo>
                <a:cubicBezTo>
                  <a:pt x="8610022" y="6108494"/>
                  <a:pt x="8677272" y="6041244"/>
                  <a:pt x="8677272" y="5958287"/>
                </a:cubicBezTo>
                <a:lnTo>
                  <a:pt x="8677272" y="588358"/>
                </a:lnTo>
                <a:cubicBezTo>
                  <a:pt x="8677272" y="505401"/>
                  <a:pt x="8610022" y="438151"/>
                  <a:pt x="8527065" y="438151"/>
                </a:cubicBezTo>
                <a:close/>
                <a:moveTo>
                  <a:pt x="0" y="0"/>
                </a:moveTo>
                <a:lnTo>
                  <a:pt x="9144000" y="0"/>
                </a:lnTo>
                <a:lnTo>
                  <a:pt x="9144000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CE55025D-32EE-445E-B69A-6D8B03CB28B2}"/>
              </a:ext>
            </a:extLst>
          </p:cNvPr>
          <p:cNvSpPr/>
          <p:nvPr/>
        </p:nvSpPr>
        <p:spPr>
          <a:xfrm>
            <a:off x="213736" y="6419849"/>
            <a:ext cx="4005746" cy="438151"/>
          </a:xfrm>
          <a:custGeom>
            <a:avLst/>
            <a:gdLst>
              <a:gd name="connsiteX0" fmla="*/ 109059 w 4005746"/>
              <a:gd name="connsiteY0" fmla="*/ 0 h 314587"/>
              <a:gd name="connsiteX1" fmla="*/ 3896687 w 4005746"/>
              <a:gd name="connsiteY1" fmla="*/ 0 h 314587"/>
              <a:gd name="connsiteX2" fmla="*/ 4005746 w 4005746"/>
              <a:gd name="connsiteY2" fmla="*/ 109059 h 314587"/>
              <a:gd name="connsiteX3" fmla="*/ 4005746 w 4005746"/>
              <a:gd name="connsiteY3" fmla="*/ 314587 h 314587"/>
              <a:gd name="connsiteX4" fmla="*/ 0 w 4005746"/>
              <a:gd name="connsiteY4" fmla="*/ 314587 h 314587"/>
              <a:gd name="connsiteX5" fmla="*/ 0 w 4005746"/>
              <a:gd name="connsiteY5" fmla="*/ 109059 h 314587"/>
              <a:gd name="connsiteX6" fmla="*/ 109059 w 4005746"/>
              <a:gd name="connsiteY6" fmla="*/ 0 h 3145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005746" h="314587">
                <a:moveTo>
                  <a:pt x="109059" y="0"/>
                </a:moveTo>
                <a:lnTo>
                  <a:pt x="3896687" y="0"/>
                </a:lnTo>
                <a:cubicBezTo>
                  <a:pt x="3956919" y="0"/>
                  <a:pt x="4005746" y="48827"/>
                  <a:pt x="4005746" y="109059"/>
                </a:cubicBezTo>
                <a:lnTo>
                  <a:pt x="4005746" y="314587"/>
                </a:lnTo>
                <a:lnTo>
                  <a:pt x="0" y="314587"/>
                </a:lnTo>
                <a:lnTo>
                  <a:pt x="0" y="109059"/>
                </a:lnTo>
                <a:cubicBezTo>
                  <a:pt x="0" y="48827"/>
                  <a:pt x="48827" y="0"/>
                  <a:pt x="109059" y="0"/>
                </a:cubicBezTo>
                <a:close/>
              </a:path>
            </a:pathLst>
          </a:cu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47" name="Star: 5 Points 46">
            <a:extLst>
              <a:ext uri="{FF2B5EF4-FFF2-40B4-BE49-F238E27FC236}">
                <a16:creationId xmlns:a16="http://schemas.microsoft.com/office/drawing/2014/main" id="{91C53E26-634D-4B88-8A19-5F577DA3E904}"/>
              </a:ext>
            </a:extLst>
          </p:cNvPr>
          <p:cNvSpPr/>
          <p:nvPr/>
        </p:nvSpPr>
        <p:spPr>
          <a:xfrm>
            <a:off x="370875" y="6478407"/>
            <a:ext cx="321034" cy="321034"/>
          </a:xfrm>
          <a:prstGeom prst="star5">
            <a:avLst>
              <a:gd name="adj" fmla="val 30440"/>
              <a:gd name="hf" fmla="val 105146"/>
              <a:gd name="vf" fmla="val 110557"/>
            </a:avLst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Star: 5 Points 47">
            <a:extLst>
              <a:ext uri="{FF2B5EF4-FFF2-40B4-BE49-F238E27FC236}">
                <a16:creationId xmlns:a16="http://schemas.microsoft.com/office/drawing/2014/main" id="{988B13B5-C1A4-4471-997A-8E1190F6ABC5}"/>
              </a:ext>
            </a:extLst>
          </p:cNvPr>
          <p:cNvSpPr/>
          <p:nvPr/>
        </p:nvSpPr>
        <p:spPr>
          <a:xfrm>
            <a:off x="758717" y="6478407"/>
            <a:ext cx="321034" cy="321034"/>
          </a:xfrm>
          <a:prstGeom prst="star5">
            <a:avLst>
              <a:gd name="adj" fmla="val 30440"/>
              <a:gd name="hf" fmla="val 105146"/>
              <a:gd name="vf" fmla="val 110557"/>
            </a:avLst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Star: 5 Points 48">
            <a:extLst>
              <a:ext uri="{FF2B5EF4-FFF2-40B4-BE49-F238E27FC236}">
                <a16:creationId xmlns:a16="http://schemas.microsoft.com/office/drawing/2014/main" id="{514F4AE1-FA08-4D70-AD16-BE152DBE178E}"/>
              </a:ext>
            </a:extLst>
          </p:cNvPr>
          <p:cNvSpPr/>
          <p:nvPr/>
        </p:nvSpPr>
        <p:spPr>
          <a:xfrm>
            <a:off x="1138605" y="6480233"/>
            <a:ext cx="321034" cy="321034"/>
          </a:xfrm>
          <a:prstGeom prst="star5">
            <a:avLst>
              <a:gd name="adj" fmla="val 30440"/>
              <a:gd name="hf" fmla="val 105146"/>
              <a:gd name="vf" fmla="val 110557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Star: 5 Points 49">
            <a:extLst>
              <a:ext uri="{FF2B5EF4-FFF2-40B4-BE49-F238E27FC236}">
                <a16:creationId xmlns:a16="http://schemas.microsoft.com/office/drawing/2014/main" id="{EC0A2017-57F5-4896-B49F-EE256BE90B75}"/>
              </a:ext>
            </a:extLst>
          </p:cNvPr>
          <p:cNvSpPr/>
          <p:nvPr/>
        </p:nvSpPr>
        <p:spPr>
          <a:xfrm>
            <a:off x="1526447" y="6480233"/>
            <a:ext cx="321034" cy="321034"/>
          </a:xfrm>
          <a:prstGeom prst="star5">
            <a:avLst>
              <a:gd name="adj" fmla="val 30440"/>
              <a:gd name="hf" fmla="val 105146"/>
              <a:gd name="vf" fmla="val 110557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Star: 5 Points 50">
            <a:extLst>
              <a:ext uri="{FF2B5EF4-FFF2-40B4-BE49-F238E27FC236}">
                <a16:creationId xmlns:a16="http://schemas.microsoft.com/office/drawing/2014/main" id="{B3428899-F2E1-44FB-9ADC-3CF31809D813}"/>
              </a:ext>
            </a:extLst>
          </p:cNvPr>
          <p:cNvSpPr/>
          <p:nvPr/>
        </p:nvSpPr>
        <p:spPr>
          <a:xfrm>
            <a:off x="1892799" y="6482633"/>
            <a:ext cx="321034" cy="321034"/>
          </a:xfrm>
          <a:prstGeom prst="star5">
            <a:avLst>
              <a:gd name="adj" fmla="val 30440"/>
              <a:gd name="hf" fmla="val 105146"/>
              <a:gd name="vf" fmla="val 110557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Star: 5 Points 51">
            <a:extLst>
              <a:ext uri="{FF2B5EF4-FFF2-40B4-BE49-F238E27FC236}">
                <a16:creationId xmlns:a16="http://schemas.microsoft.com/office/drawing/2014/main" id="{CD4C5E15-5592-421F-AD3D-744A55257925}"/>
              </a:ext>
            </a:extLst>
          </p:cNvPr>
          <p:cNvSpPr/>
          <p:nvPr/>
        </p:nvSpPr>
        <p:spPr>
          <a:xfrm>
            <a:off x="2280641" y="6482633"/>
            <a:ext cx="321034" cy="321034"/>
          </a:xfrm>
          <a:prstGeom prst="star5">
            <a:avLst>
              <a:gd name="adj" fmla="val 30440"/>
              <a:gd name="hf" fmla="val 105146"/>
              <a:gd name="vf" fmla="val 110557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Star: 5 Points 52">
            <a:extLst>
              <a:ext uri="{FF2B5EF4-FFF2-40B4-BE49-F238E27FC236}">
                <a16:creationId xmlns:a16="http://schemas.microsoft.com/office/drawing/2014/main" id="{088AC423-CC6F-43C9-A203-FEFC73C3EBDC}"/>
              </a:ext>
            </a:extLst>
          </p:cNvPr>
          <p:cNvSpPr/>
          <p:nvPr/>
        </p:nvSpPr>
        <p:spPr>
          <a:xfrm>
            <a:off x="2660529" y="6484459"/>
            <a:ext cx="321034" cy="321034"/>
          </a:xfrm>
          <a:prstGeom prst="star5">
            <a:avLst>
              <a:gd name="adj" fmla="val 30440"/>
              <a:gd name="hf" fmla="val 105146"/>
              <a:gd name="vf" fmla="val 110557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Star: 5 Points 53">
            <a:extLst>
              <a:ext uri="{FF2B5EF4-FFF2-40B4-BE49-F238E27FC236}">
                <a16:creationId xmlns:a16="http://schemas.microsoft.com/office/drawing/2014/main" id="{EF360F19-CAEE-4220-AC6E-50C5CE90A770}"/>
              </a:ext>
            </a:extLst>
          </p:cNvPr>
          <p:cNvSpPr/>
          <p:nvPr/>
        </p:nvSpPr>
        <p:spPr>
          <a:xfrm>
            <a:off x="3048371" y="6484459"/>
            <a:ext cx="321034" cy="321034"/>
          </a:xfrm>
          <a:prstGeom prst="star5">
            <a:avLst>
              <a:gd name="adj" fmla="val 30440"/>
              <a:gd name="hf" fmla="val 105146"/>
              <a:gd name="vf" fmla="val 110557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Star: 5 Points 54">
            <a:extLst>
              <a:ext uri="{FF2B5EF4-FFF2-40B4-BE49-F238E27FC236}">
                <a16:creationId xmlns:a16="http://schemas.microsoft.com/office/drawing/2014/main" id="{101E7ED3-252A-4BB3-BC2A-CF6866C0FA39}"/>
              </a:ext>
            </a:extLst>
          </p:cNvPr>
          <p:cNvSpPr/>
          <p:nvPr/>
        </p:nvSpPr>
        <p:spPr>
          <a:xfrm>
            <a:off x="3414723" y="6484943"/>
            <a:ext cx="321034" cy="321034"/>
          </a:xfrm>
          <a:prstGeom prst="star5">
            <a:avLst>
              <a:gd name="adj" fmla="val 30440"/>
              <a:gd name="hf" fmla="val 105146"/>
              <a:gd name="vf" fmla="val 110557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Star: 5 Points 55">
            <a:extLst>
              <a:ext uri="{FF2B5EF4-FFF2-40B4-BE49-F238E27FC236}">
                <a16:creationId xmlns:a16="http://schemas.microsoft.com/office/drawing/2014/main" id="{268F7F5F-37DA-4307-9002-0F17A4216805}"/>
              </a:ext>
            </a:extLst>
          </p:cNvPr>
          <p:cNvSpPr/>
          <p:nvPr/>
        </p:nvSpPr>
        <p:spPr>
          <a:xfrm>
            <a:off x="3802565" y="6484943"/>
            <a:ext cx="321034" cy="321034"/>
          </a:xfrm>
          <a:prstGeom prst="star5">
            <a:avLst>
              <a:gd name="adj" fmla="val 30440"/>
              <a:gd name="hf" fmla="val 105146"/>
              <a:gd name="vf" fmla="val 110557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ounded Rectangle 3">
            <a:extLst>
              <a:ext uri="{FF2B5EF4-FFF2-40B4-BE49-F238E27FC236}">
                <a16:creationId xmlns:a16="http://schemas.microsoft.com/office/drawing/2014/main" id="{6E943896-1D75-4B3C-A3E9-5C350385C0A6}"/>
              </a:ext>
            </a:extLst>
          </p:cNvPr>
          <p:cNvSpPr/>
          <p:nvPr/>
        </p:nvSpPr>
        <p:spPr bwMode="auto">
          <a:xfrm>
            <a:off x="706771" y="614320"/>
            <a:ext cx="7730457" cy="1466285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7" name="Freeform: Shape 6">
            <a:extLst>
              <a:ext uri="{FF2B5EF4-FFF2-40B4-BE49-F238E27FC236}">
                <a16:creationId xmlns:a16="http://schemas.microsoft.com/office/drawing/2014/main" id="{DCEDD9DF-563C-43ED-A5E4-283B44A0A410}"/>
              </a:ext>
            </a:extLst>
          </p:cNvPr>
          <p:cNvSpPr/>
          <p:nvPr/>
        </p:nvSpPr>
        <p:spPr bwMode="auto">
          <a:xfrm>
            <a:off x="706771" y="614320"/>
            <a:ext cx="7730457" cy="610473"/>
          </a:xfrm>
          <a:custGeom>
            <a:avLst/>
            <a:gdLst>
              <a:gd name="connsiteX0" fmla="*/ 48838 w 8220075"/>
              <a:gd name="connsiteY0" fmla="*/ 0 h 610473"/>
              <a:gd name="connsiteX1" fmla="*/ 8171237 w 8220075"/>
              <a:gd name="connsiteY1" fmla="*/ 0 h 610473"/>
              <a:gd name="connsiteX2" fmla="*/ 8220075 w 8220075"/>
              <a:gd name="connsiteY2" fmla="*/ 48838 h 610473"/>
              <a:gd name="connsiteX3" fmla="*/ 8220075 w 8220075"/>
              <a:gd name="connsiteY3" fmla="*/ 610473 h 610473"/>
              <a:gd name="connsiteX4" fmla="*/ 0 w 8220075"/>
              <a:gd name="connsiteY4" fmla="*/ 610473 h 610473"/>
              <a:gd name="connsiteX5" fmla="*/ 0 w 8220075"/>
              <a:gd name="connsiteY5" fmla="*/ 48838 h 610473"/>
              <a:gd name="connsiteX6" fmla="*/ 48838 w 8220075"/>
              <a:gd name="connsiteY6" fmla="*/ 0 h 6104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8220075" h="610473">
                <a:moveTo>
                  <a:pt x="48838" y="0"/>
                </a:moveTo>
                <a:lnTo>
                  <a:pt x="8171237" y="0"/>
                </a:lnTo>
                <a:cubicBezTo>
                  <a:pt x="8198209" y="0"/>
                  <a:pt x="8220075" y="21866"/>
                  <a:pt x="8220075" y="48838"/>
                </a:cubicBezTo>
                <a:lnTo>
                  <a:pt x="8220075" y="610473"/>
                </a:lnTo>
                <a:lnTo>
                  <a:pt x="0" y="610473"/>
                </a:lnTo>
                <a:lnTo>
                  <a:pt x="0" y="48838"/>
                </a:lnTo>
                <a:cubicBezTo>
                  <a:pt x="0" y="21866"/>
                  <a:pt x="21866" y="0"/>
                  <a:pt x="48838" y="0"/>
                </a:cubicBezTo>
                <a:close/>
              </a:path>
            </a:pathLst>
          </a:custGeom>
          <a:solidFill>
            <a:srgbClr val="FFC000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 rtl="0">
              <a:spcBef>
                <a:spcPts val="0"/>
              </a:spcBef>
              <a:spcAft>
                <a:spcPts val="0"/>
              </a:spcAft>
            </a:pPr>
            <a:r>
              <a:rPr lang="en-GB" sz="1800" b="1" i="0" u="none" strike="noStrike" dirty="0">
                <a:solidFill>
                  <a:schemeClr val="bg1"/>
                </a:solidFill>
                <a:effectLst/>
              </a:rPr>
              <a:t>Which word class does the </a:t>
            </a:r>
            <a:r>
              <a:rPr lang="en-GB" sz="1800" b="1" i="0" u="none" strike="noStrike" dirty="0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yellow</a:t>
            </a:r>
            <a:r>
              <a:rPr lang="en-GB" sz="1800" b="1" i="0" u="none" strike="noStrike" dirty="0">
                <a:solidFill>
                  <a:schemeClr val="bg1"/>
                </a:solidFill>
                <a:effectLst/>
              </a:rPr>
              <a:t> word belong to?</a:t>
            </a:r>
            <a:endParaRPr lang="en-GB" sz="1350" b="1" dirty="0">
              <a:solidFill>
                <a:schemeClr val="bg1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EFC8F1C-D065-498B-99A5-1BB6553209CD}"/>
              </a:ext>
            </a:extLst>
          </p:cNvPr>
          <p:cNvSpPr txBox="1"/>
          <p:nvPr/>
        </p:nvSpPr>
        <p:spPr>
          <a:xfrm>
            <a:off x="1021361" y="1407055"/>
            <a:ext cx="71082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Do you think that </a:t>
            </a:r>
            <a:r>
              <a:rPr lang="en-GB" sz="2400" b="1" dirty="0">
                <a:solidFill>
                  <a:schemeClr val="accent3">
                    <a:lumMod val="75000"/>
                  </a:schemeClr>
                </a:solidFill>
              </a:rPr>
              <a:t>she</a:t>
            </a:r>
            <a:r>
              <a:rPr lang="en-GB" sz="2400" dirty="0"/>
              <a:t> is really going to eat that?</a:t>
            </a:r>
          </a:p>
        </p:txBody>
      </p:sp>
      <p:sp>
        <p:nvSpPr>
          <p:cNvPr id="19" name="Rounded Rectangle 3">
            <a:extLst>
              <a:ext uri="{FF2B5EF4-FFF2-40B4-BE49-F238E27FC236}">
                <a16:creationId xmlns:a16="http://schemas.microsoft.com/office/drawing/2014/main" id="{FD3F6C12-F2DF-4D22-A957-BD0D98841BAB}"/>
              </a:ext>
            </a:extLst>
          </p:cNvPr>
          <p:cNvSpPr/>
          <p:nvPr/>
        </p:nvSpPr>
        <p:spPr bwMode="auto">
          <a:xfrm>
            <a:off x="706770" y="4264929"/>
            <a:ext cx="7730457" cy="1466285"/>
          </a:xfrm>
          <a:prstGeom prst="roundRect">
            <a:avLst>
              <a:gd name="adj" fmla="val 14877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2FA3AB9D-F6FB-4873-9A0D-B703A726875F}"/>
              </a:ext>
            </a:extLst>
          </p:cNvPr>
          <p:cNvSpPr/>
          <p:nvPr/>
        </p:nvSpPr>
        <p:spPr>
          <a:xfrm>
            <a:off x="7843743" y="677818"/>
            <a:ext cx="483475" cy="483475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rgbClr val="FFC000"/>
                </a:solidFill>
              </a:rPr>
              <a:t>3</a:t>
            </a:r>
          </a:p>
        </p:txBody>
      </p:sp>
      <p:grpSp>
        <p:nvGrpSpPr>
          <p:cNvPr id="60" name="ANSWER">
            <a:extLst>
              <a:ext uri="{FF2B5EF4-FFF2-40B4-BE49-F238E27FC236}">
                <a16:creationId xmlns:a16="http://schemas.microsoft.com/office/drawing/2014/main" id="{1C425738-C500-4134-90A3-5B3459331482}"/>
              </a:ext>
            </a:extLst>
          </p:cNvPr>
          <p:cNvGrpSpPr/>
          <p:nvPr/>
        </p:nvGrpSpPr>
        <p:grpSpPr>
          <a:xfrm>
            <a:off x="2889626" y="6983775"/>
            <a:ext cx="2081241" cy="686774"/>
            <a:chOff x="2840080" y="3173857"/>
            <a:chExt cx="2081241" cy="686774"/>
          </a:xfrm>
          <a:solidFill>
            <a:schemeClr val="accent2">
              <a:lumMod val="75000"/>
            </a:schemeClr>
          </a:solidFill>
        </p:grpSpPr>
        <p:sp>
          <p:nvSpPr>
            <p:cNvPr id="58" name="Rectangle: Rounded Corners 57">
              <a:extLst>
                <a:ext uri="{FF2B5EF4-FFF2-40B4-BE49-F238E27FC236}">
                  <a16:creationId xmlns:a16="http://schemas.microsoft.com/office/drawing/2014/main" id="{2145494B-1361-4D17-A64C-C512AE459DBF}"/>
                </a:ext>
              </a:extLst>
            </p:cNvPr>
            <p:cNvSpPr/>
            <p:nvPr/>
          </p:nvSpPr>
          <p:spPr>
            <a:xfrm>
              <a:off x="2840080" y="3388362"/>
              <a:ext cx="2081241" cy="472269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400" b="1" dirty="0"/>
                <a:t>pronoun</a:t>
              </a:r>
            </a:p>
          </p:txBody>
        </p:sp>
        <p:sp>
          <p:nvSpPr>
            <p:cNvPr id="59" name="Isosceles Triangle 58">
              <a:extLst>
                <a:ext uri="{FF2B5EF4-FFF2-40B4-BE49-F238E27FC236}">
                  <a16:creationId xmlns:a16="http://schemas.microsoft.com/office/drawing/2014/main" id="{8159C797-BB01-4900-83C3-BE014175D780}"/>
                </a:ext>
              </a:extLst>
            </p:cNvPr>
            <p:cNvSpPr/>
            <p:nvPr/>
          </p:nvSpPr>
          <p:spPr>
            <a:xfrm>
              <a:off x="3765614" y="3173857"/>
              <a:ext cx="295966" cy="255143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4" name="???">
            <a:extLst>
              <a:ext uri="{FF2B5EF4-FFF2-40B4-BE49-F238E27FC236}">
                <a16:creationId xmlns:a16="http://schemas.microsoft.com/office/drawing/2014/main" id="{AC4DD443-CC16-402F-84B1-77871F25AA52}"/>
              </a:ext>
            </a:extLst>
          </p:cNvPr>
          <p:cNvSpPr/>
          <p:nvPr/>
        </p:nvSpPr>
        <p:spPr>
          <a:xfrm>
            <a:off x="5187818" y="2373019"/>
            <a:ext cx="2295209" cy="1331884"/>
          </a:xfrm>
          <a:prstGeom prst="cloud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b="1" dirty="0">
                <a:solidFill>
                  <a:schemeClr val="bg1">
                    <a:lumMod val="65000"/>
                  </a:schemeClr>
                </a:solidFill>
              </a:rPr>
              <a:t>?</a:t>
            </a: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790077DE-2D26-44A2-A183-34FFCCEEDF2D}"/>
              </a:ext>
            </a:extLst>
          </p:cNvPr>
          <p:cNvSpPr/>
          <p:nvPr/>
        </p:nvSpPr>
        <p:spPr>
          <a:xfrm>
            <a:off x="1079751" y="4479796"/>
            <a:ext cx="1724263" cy="462625"/>
          </a:xfrm>
          <a:prstGeom prst="round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/>
              <a:t>noun</a:t>
            </a:r>
          </a:p>
        </p:txBody>
      </p:sp>
      <p:sp>
        <p:nvSpPr>
          <p:cNvPr id="57" name="Rectangle: Rounded Corners 56">
            <a:extLst>
              <a:ext uri="{FF2B5EF4-FFF2-40B4-BE49-F238E27FC236}">
                <a16:creationId xmlns:a16="http://schemas.microsoft.com/office/drawing/2014/main" id="{646FEC41-95BA-41D4-996D-4AFFD8B799FF}"/>
              </a:ext>
            </a:extLst>
          </p:cNvPr>
          <p:cNvSpPr/>
          <p:nvPr/>
        </p:nvSpPr>
        <p:spPr>
          <a:xfrm>
            <a:off x="2893986" y="4479796"/>
            <a:ext cx="1724263" cy="462625"/>
          </a:xfrm>
          <a:prstGeom prst="round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/>
              <a:t>verb</a:t>
            </a:r>
          </a:p>
        </p:txBody>
      </p:sp>
      <p:sp>
        <p:nvSpPr>
          <p:cNvPr id="61" name="Rectangle: Rounded Corners 60">
            <a:extLst>
              <a:ext uri="{FF2B5EF4-FFF2-40B4-BE49-F238E27FC236}">
                <a16:creationId xmlns:a16="http://schemas.microsoft.com/office/drawing/2014/main" id="{18C94256-FA7F-4D68-8442-F3821A4897FC}"/>
              </a:ext>
            </a:extLst>
          </p:cNvPr>
          <p:cNvSpPr/>
          <p:nvPr/>
        </p:nvSpPr>
        <p:spPr>
          <a:xfrm>
            <a:off x="4708221" y="4479796"/>
            <a:ext cx="1724263" cy="462625"/>
          </a:xfrm>
          <a:prstGeom prst="round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/>
              <a:t>adjective</a:t>
            </a:r>
          </a:p>
        </p:txBody>
      </p:sp>
      <p:sp>
        <p:nvSpPr>
          <p:cNvPr id="62" name="Rectangle: Rounded Corners 61">
            <a:extLst>
              <a:ext uri="{FF2B5EF4-FFF2-40B4-BE49-F238E27FC236}">
                <a16:creationId xmlns:a16="http://schemas.microsoft.com/office/drawing/2014/main" id="{CABB3F74-ADC1-4579-A09F-60DD50467599}"/>
              </a:ext>
            </a:extLst>
          </p:cNvPr>
          <p:cNvSpPr/>
          <p:nvPr/>
        </p:nvSpPr>
        <p:spPr>
          <a:xfrm>
            <a:off x="6522455" y="4479796"/>
            <a:ext cx="1724263" cy="462625"/>
          </a:xfrm>
          <a:prstGeom prst="round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/>
              <a:t>adverb</a:t>
            </a:r>
          </a:p>
        </p:txBody>
      </p:sp>
      <p:sp>
        <p:nvSpPr>
          <p:cNvPr id="63" name="Rectangle: Rounded Corners 62">
            <a:extLst>
              <a:ext uri="{FF2B5EF4-FFF2-40B4-BE49-F238E27FC236}">
                <a16:creationId xmlns:a16="http://schemas.microsoft.com/office/drawing/2014/main" id="{726EE074-6122-4555-B59F-4E54EB67269B}"/>
              </a:ext>
            </a:extLst>
          </p:cNvPr>
          <p:cNvSpPr/>
          <p:nvPr/>
        </p:nvSpPr>
        <p:spPr>
          <a:xfrm>
            <a:off x="1873150" y="5034290"/>
            <a:ext cx="1724263" cy="462625"/>
          </a:xfrm>
          <a:prstGeom prst="round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/>
              <a:t>pronoun</a:t>
            </a:r>
          </a:p>
        </p:txBody>
      </p:sp>
      <p:sp>
        <p:nvSpPr>
          <p:cNvPr id="64" name="Rectangle: Rounded Corners 63">
            <a:extLst>
              <a:ext uri="{FF2B5EF4-FFF2-40B4-BE49-F238E27FC236}">
                <a16:creationId xmlns:a16="http://schemas.microsoft.com/office/drawing/2014/main" id="{14909C3F-92F9-4583-8C13-FFF172FACD96}"/>
              </a:ext>
            </a:extLst>
          </p:cNvPr>
          <p:cNvSpPr/>
          <p:nvPr/>
        </p:nvSpPr>
        <p:spPr>
          <a:xfrm>
            <a:off x="3687385" y="5034290"/>
            <a:ext cx="1724263" cy="462625"/>
          </a:xfrm>
          <a:prstGeom prst="round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/>
              <a:t>preposition</a:t>
            </a:r>
          </a:p>
        </p:txBody>
      </p:sp>
      <p:sp>
        <p:nvSpPr>
          <p:cNvPr id="65" name="Rectangle: Rounded Corners 64">
            <a:extLst>
              <a:ext uri="{FF2B5EF4-FFF2-40B4-BE49-F238E27FC236}">
                <a16:creationId xmlns:a16="http://schemas.microsoft.com/office/drawing/2014/main" id="{0028BC8C-C85B-42FD-BAC9-0B6DE809DB25}"/>
              </a:ext>
            </a:extLst>
          </p:cNvPr>
          <p:cNvSpPr/>
          <p:nvPr/>
        </p:nvSpPr>
        <p:spPr>
          <a:xfrm>
            <a:off x="5501619" y="5034290"/>
            <a:ext cx="1724263" cy="462625"/>
          </a:xfrm>
          <a:prstGeom prst="round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/>
              <a:t>determiner</a:t>
            </a:r>
          </a:p>
        </p:txBody>
      </p:sp>
      <p:sp>
        <p:nvSpPr>
          <p:cNvPr id="45" name="INCORRECT ANSWERS">
            <a:extLst>
              <a:ext uri="{FF2B5EF4-FFF2-40B4-BE49-F238E27FC236}">
                <a16:creationId xmlns:a16="http://schemas.microsoft.com/office/drawing/2014/main" id="{457C8B4C-CAA1-4B45-BFF2-33BFF968621D}"/>
              </a:ext>
            </a:extLst>
          </p:cNvPr>
          <p:cNvSpPr/>
          <p:nvPr/>
        </p:nvSpPr>
        <p:spPr>
          <a:xfrm>
            <a:off x="1079750" y="4479796"/>
            <a:ext cx="7166967" cy="996769"/>
          </a:xfrm>
          <a:prstGeom prst="rect">
            <a:avLst/>
          </a:prstGeom>
          <a:solidFill>
            <a:schemeClr val="bg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CORRECT ANSWER">
            <a:extLst>
              <a:ext uri="{FF2B5EF4-FFF2-40B4-BE49-F238E27FC236}">
                <a16:creationId xmlns:a16="http://schemas.microsoft.com/office/drawing/2014/main" id="{17766378-7FA1-48AD-90AA-481942056BCA}"/>
              </a:ext>
            </a:extLst>
          </p:cNvPr>
          <p:cNvSpPr/>
          <p:nvPr/>
        </p:nvSpPr>
        <p:spPr>
          <a:xfrm>
            <a:off x="1879811" y="4994529"/>
            <a:ext cx="1724264" cy="549475"/>
          </a:xfrm>
          <a:prstGeom prst="rect">
            <a:avLst/>
          </a:prstGeom>
          <a:solidFill>
            <a:schemeClr val="bg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44" name="WRONG POPUP">
            <a:extLst>
              <a:ext uri="{FF2B5EF4-FFF2-40B4-BE49-F238E27FC236}">
                <a16:creationId xmlns:a16="http://schemas.microsoft.com/office/drawing/2014/main" id="{E834BA0A-7656-4AE2-A944-EC988D198DD6}"/>
              </a:ext>
            </a:extLst>
          </p:cNvPr>
          <p:cNvGrpSpPr/>
          <p:nvPr/>
        </p:nvGrpSpPr>
        <p:grpSpPr>
          <a:xfrm>
            <a:off x="672617" y="4244174"/>
            <a:ext cx="7730457" cy="1466285"/>
            <a:chOff x="672617" y="4247083"/>
            <a:chExt cx="7730457" cy="1466285"/>
          </a:xfrm>
        </p:grpSpPr>
        <p:sp>
          <p:nvSpPr>
            <p:cNvPr id="37" name="Rounded Rectangle 3">
              <a:extLst>
                <a:ext uri="{FF2B5EF4-FFF2-40B4-BE49-F238E27FC236}">
                  <a16:creationId xmlns:a16="http://schemas.microsoft.com/office/drawing/2014/main" id="{67EEA97C-9F4A-49D9-96D1-E298BAAE3F84}"/>
                </a:ext>
              </a:extLst>
            </p:cNvPr>
            <p:cNvSpPr/>
            <p:nvPr/>
          </p:nvSpPr>
          <p:spPr bwMode="auto">
            <a:xfrm>
              <a:off x="672617" y="4247083"/>
              <a:ext cx="7730457" cy="1466285"/>
            </a:xfrm>
            <a:prstGeom prst="roundRect">
              <a:avLst>
                <a:gd name="adj" fmla="val 14877"/>
              </a:avLst>
            </a:prstGeom>
            <a:solidFill>
              <a:schemeClr val="tx1">
                <a:lumMod val="90000"/>
                <a:lumOff val="10000"/>
                <a:alpha val="94000"/>
              </a:schemeClr>
            </a:solidFill>
            <a:ln w="25400" cap="rnd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sz="1350" dirty="0">
                  <a:latin typeface="Twinkl" pitchFamily="50" charset="0"/>
                </a:rPr>
                <a:t> </a:t>
              </a:r>
            </a:p>
          </p:txBody>
        </p:sp>
        <p:sp>
          <p:nvSpPr>
            <p:cNvPr id="38" name="Oval 37">
              <a:extLst>
                <a:ext uri="{FF2B5EF4-FFF2-40B4-BE49-F238E27FC236}">
                  <a16:creationId xmlns:a16="http://schemas.microsoft.com/office/drawing/2014/main" id="{52F3B2A5-DD1D-4BCA-BCFA-9D9DBDF245F2}"/>
                </a:ext>
              </a:extLst>
            </p:cNvPr>
            <p:cNvSpPr/>
            <p:nvPr/>
          </p:nvSpPr>
          <p:spPr>
            <a:xfrm>
              <a:off x="2060563" y="4363376"/>
              <a:ext cx="1196502" cy="119650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9" name="TextBox 38">
              <a:extLst>
                <a:ext uri="{FF2B5EF4-FFF2-40B4-BE49-F238E27FC236}">
                  <a16:creationId xmlns:a16="http://schemas.microsoft.com/office/drawing/2014/main" id="{461A58B9-5A91-40ED-A6AB-F77C4BB07288}"/>
                </a:ext>
              </a:extLst>
            </p:cNvPr>
            <p:cNvSpPr txBox="1"/>
            <p:nvPr/>
          </p:nvSpPr>
          <p:spPr>
            <a:xfrm>
              <a:off x="3352635" y="4737370"/>
              <a:ext cx="3670365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400" b="1" dirty="0">
                  <a:solidFill>
                    <a:schemeClr val="bg1"/>
                  </a:solidFill>
                </a:rPr>
                <a:t>Incorrect. Try again!</a:t>
              </a:r>
            </a:p>
          </p:txBody>
        </p:sp>
        <p:pic>
          <p:nvPicPr>
            <p:cNvPr id="41" name="Picture 40">
              <a:extLst>
                <a:ext uri="{FF2B5EF4-FFF2-40B4-BE49-F238E27FC236}">
                  <a16:creationId xmlns:a16="http://schemas.microsoft.com/office/drawing/2014/main" id="{5CF28335-48DD-4921-AB45-96C218CD8E4D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58442"/>
            <a:stretch/>
          </p:blipFill>
          <p:spPr>
            <a:xfrm>
              <a:off x="2216609" y="4247083"/>
              <a:ext cx="1113239" cy="679862"/>
            </a:xfrm>
            <a:prstGeom prst="rect">
              <a:avLst/>
            </a:prstGeom>
          </p:spPr>
        </p:pic>
        <p:pic>
          <p:nvPicPr>
            <p:cNvPr id="43" name="Picture 42">
              <a:extLst>
                <a:ext uri="{FF2B5EF4-FFF2-40B4-BE49-F238E27FC236}">
                  <a16:creationId xmlns:a16="http://schemas.microsoft.com/office/drawing/2014/main" id="{8DB411F6-A22F-4F78-9A7C-B173710EA4B7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t="7109" r="6538" b="19752"/>
            <a:stretch>
              <a:fillRect/>
            </a:stretch>
          </p:blipFill>
          <p:spPr>
            <a:xfrm>
              <a:off x="2216609" y="4363376"/>
              <a:ext cx="1040456" cy="1196502"/>
            </a:xfrm>
            <a:custGeom>
              <a:avLst/>
              <a:gdLst>
                <a:gd name="connsiteX0" fmla="*/ 442205 w 1040456"/>
                <a:gd name="connsiteY0" fmla="*/ 0 h 1196502"/>
                <a:gd name="connsiteX1" fmla="*/ 1040456 w 1040456"/>
                <a:gd name="connsiteY1" fmla="*/ 598251 h 1196502"/>
                <a:gd name="connsiteX2" fmla="*/ 442205 w 1040456"/>
                <a:gd name="connsiteY2" fmla="*/ 1196502 h 1196502"/>
                <a:gd name="connsiteX3" fmla="*/ 19178 w 1040456"/>
                <a:gd name="connsiteY3" fmla="*/ 1021279 h 1196502"/>
                <a:gd name="connsiteX4" fmla="*/ 0 w 1040456"/>
                <a:gd name="connsiteY4" fmla="*/ 998035 h 1196502"/>
                <a:gd name="connsiteX5" fmla="*/ 0 w 1040456"/>
                <a:gd name="connsiteY5" fmla="*/ 198467 h 1196502"/>
                <a:gd name="connsiteX6" fmla="*/ 19178 w 1040456"/>
                <a:gd name="connsiteY6" fmla="*/ 175224 h 1196502"/>
                <a:gd name="connsiteX7" fmla="*/ 442205 w 1040456"/>
                <a:gd name="connsiteY7" fmla="*/ 0 h 11965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040456" h="1196502">
                  <a:moveTo>
                    <a:pt x="442205" y="0"/>
                  </a:moveTo>
                  <a:cubicBezTo>
                    <a:pt x="772610" y="0"/>
                    <a:pt x="1040456" y="267846"/>
                    <a:pt x="1040456" y="598251"/>
                  </a:cubicBezTo>
                  <a:cubicBezTo>
                    <a:pt x="1040456" y="928656"/>
                    <a:pt x="772610" y="1196502"/>
                    <a:pt x="442205" y="1196502"/>
                  </a:cubicBezTo>
                  <a:cubicBezTo>
                    <a:pt x="277003" y="1196502"/>
                    <a:pt x="127440" y="1129541"/>
                    <a:pt x="19178" y="1021279"/>
                  </a:cubicBezTo>
                  <a:lnTo>
                    <a:pt x="0" y="998035"/>
                  </a:lnTo>
                  <a:lnTo>
                    <a:pt x="0" y="198467"/>
                  </a:lnTo>
                  <a:lnTo>
                    <a:pt x="19178" y="175224"/>
                  </a:lnTo>
                  <a:cubicBezTo>
                    <a:pt x="127440" y="66962"/>
                    <a:pt x="277003" y="0"/>
                    <a:pt x="442205" y="0"/>
                  </a:cubicBezTo>
                  <a:close/>
                </a:path>
              </a:pathLst>
            </a:custGeom>
          </p:spPr>
        </p:pic>
      </p:grpSp>
      <p:grpSp>
        <p:nvGrpSpPr>
          <p:cNvPr id="67" name="Group 66">
            <a:extLst>
              <a:ext uri="{FF2B5EF4-FFF2-40B4-BE49-F238E27FC236}">
                <a16:creationId xmlns:a16="http://schemas.microsoft.com/office/drawing/2014/main" id="{7E1305F8-F808-4CFE-A832-4A62182AC5FF}"/>
              </a:ext>
            </a:extLst>
          </p:cNvPr>
          <p:cNvGrpSpPr/>
          <p:nvPr/>
        </p:nvGrpSpPr>
        <p:grpSpPr>
          <a:xfrm>
            <a:off x="675390" y="4222015"/>
            <a:ext cx="7730457" cy="1466285"/>
            <a:chOff x="675390" y="4222015"/>
            <a:chExt cx="7730457" cy="1466285"/>
          </a:xfrm>
        </p:grpSpPr>
        <p:sp>
          <p:nvSpPr>
            <p:cNvPr id="68" name="Rounded Rectangle 3">
              <a:extLst>
                <a:ext uri="{FF2B5EF4-FFF2-40B4-BE49-F238E27FC236}">
                  <a16:creationId xmlns:a16="http://schemas.microsoft.com/office/drawing/2014/main" id="{590181C0-56DC-46F8-B7CA-CD9F29E95974}"/>
                </a:ext>
              </a:extLst>
            </p:cNvPr>
            <p:cNvSpPr/>
            <p:nvPr/>
          </p:nvSpPr>
          <p:spPr bwMode="auto">
            <a:xfrm>
              <a:off x="675390" y="4222015"/>
              <a:ext cx="7730457" cy="1466285"/>
            </a:xfrm>
            <a:prstGeom prst="roundRect">
              <a:avLst>
                <a:gd name="adj" fmla="val 14877"/>
              </a:avLst>
            </a:prstGeom>
            <a:solidFill>
              <a:schemeClr val="tx1">
                <a:lumMod val="90000"/>
                <a:lumOff val="10000"/>
                <a:alpha val="94000"/>
              </a:schemeClr>
            </a:solidFill>
            <a:ln w="25400" cap="rnd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sz="1350" dirty="0">
                  <a:latin typeface="Twinkl" pitchFamily="50" charset="0"/>
                </a:rPr>
                <a:t> </a:t>
              </a:r>
            </a:p>
          </p:txBody>
        </p:sp>
        <p:sp>
          <p:nvSpPr>
            <p:cNvPr id="69" name="Oval 68">
              <a:extLst>
                <a:ext uri="{FF2B5EF4-FFF2-40B4-BE49-F238E27FC236}">
                  <a16:creationId xmlns:a16="http://schemas.microsoft.com/office/drawing/2014/main" id="{4E55FD51-3127-40E7-8495-9DF9B1CD9A16}"/>
                </a:ext>
              </a:extLst>
            </p:cNvPr>
            <p:cNvSpPr/>
            <p:nvPr/>
          </p:nvSpPr>
          <p:spPr>
            <a:xfrm>
              <a:off x="2063336" y="4338308"/>
              <a:ext cx="1196502" cy="119650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0" name="TextBox 69">
              <a:extLst>
                <a:ext uri="{FF2B5EF4-FFF2-40B4-BE49-F238E27FC236}">
                  <a16:creationId xmlns:a16="http://schemas.microsoft.com/office/drawing/2014/main" id="{6385D36E-14D8-4817-8C85-FACF3A6765F6}"/>
                </a:ext>
              </a:extLst>
            </p:cNvPr>
            <p:cNvSpPr txBox="1"/>
            <p:nvPr/>
          </p:nvSpPr>
          <p:spPr>
            <a:xfrm>
              <a:off x="3355408" y="4712302"/>
              <a:ext cx="3670365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400" b="1" dirty="0">
                  <a:solidFill>
                    <a:schemeClr val="bg1"/>
                  </a:solidFill>
                </a:rPr>
                <a:t>Correct! Well done!</a:t>
              </a:r>
            </a:p>
          </p:txBody>
        </p:sp>
        <p:pic>
          <p:nvPicPr>
            <p:cNvPr id="71" name="Picture 70">
              <a:extLst>
                <a:ext uri="{FF2B5EF4-FFF2-40B4-BE49-F238E27FC236}">
                  <a16:creationId xmlns:a16="http://schemas.microsoft.com/office/drawing/2014/main" id="{6B78EF24-3B88-458D-8BB8-9B94549D9C6A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r="9190" b="25117"/>
            <a:stretch>
              <a:fillRect/>
            </a:stretch>
          </p:blipFill>
          <p:spPr>
            <a:xfrm>
              <a:off x="2063336" y="4448897"/>
              <a:ext cx="1196502" cy="1085913"/>
            </a:xfrm>
            <a:custGeom>
              <a:avLst/>
              <a:gdLst>
                <a:gd name="connsiteX0" fmla="*/ 253562 w 1196502"/>
                <a:gd name="connsiteY0" fmla="*/ 0 h 1085913"/>
                <a:gd name="connsiteX1" fmla="*/ 942941 w 1196502"/>
                <a:gd name="connsiteY1" fmla="*/ 0 h 1085913"/>
                <a:gd name="connsiteX2" fmla="*/ 1021278 w 1196502"/>
                <a:gd name="connsiteY2" fmla="*/ 64635 h 1085913"/>
                <a:gd name="connsiteX3" fmla="*/ 1196502 w 1196502"/>
                <a:gd name="connsiteY3" fmla="*/ 487662 h 1085913"/>
                <a:gd name="connsiteX4" fmla="*/ 598251 w 1196502"/>
                <a:gd name="connsiteY4" fmla="*/ 1085913 h 1085913"/>
                <a:gd name="connsiteX5" fmla="*/ 0 w 1196502"/>
                <a:gd name="connsiteY5" fmla="*/ 487662 h 1085913"/>
                <a:gd name="connsiteX6" fmla="*/ 175224 w 1196502"/>
                <a:gd name="connsiteY6" fmla="*/ 64635 h 10859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196502" h="1085913">
                  <a:moveTo>
                    <a:pt x="253562" y="0"/>
                  </a:moveTo>
                  <a:lnTo>
                    <a:pt x="942941" y="0"/>
                  </a:lnTo>
                  <a:lnTo>
                    <a:pt x="1021278" y="64635"/>
                  </a:lnTo>
                  <a:cubicBezTo>
                    <a:pt x="1129541" y="172897"/>
                    <a:pt x="1196502" y="322460"/>
                    <a:pt x="1196502" y="487662"/>
                  </a:cubicBezTo>
                  <a:cubicBezTo>
                    <a:pt x="1196502" y="818067"/>
                    <a:pt x="928656" y="1085913"/>
                    <a:pt x="598251" y="1085913"/>
                  </a:cubicBezTo>
                  <a:cubicBezTo>
                    <a:pt x="267846" y="1085913"/>
                    <a:pt x="0" y="818067"/>
                    <a:pt x="0" y="487662"/>
                  </a:cubicBezTo>
                  <a:cubicBezTo>
                    <a:pt x="0" y="322460"/>
                    <a:pt x="66962" y="172897"/>
                    <a:pt x="175224" y="64635"/>
                  </a:cubicBezTo>
                  <a:close/>
                </a:path>
              </a:pathLst>
            </a:custGeom>
          </p:spPr>
        </p:pic>
        <p:sp>
          <p:nvSpPr>
            <p:cNvPr id="72" name="Rectangle: Rounded Corners 71">
              <a:hlinkClick r:id="" action="ppaction://hlinkshowjump?jump=nextslide"/>
              <a:extLst>
                <a:ext uri="{FF2B5EF4-FFF2-40B4-BE49-F238E27FC236}">
                  <a16:creationId xmlns:a16="http://schemas.microsoft.com/office/drawing/2014/main" id="{AFB20430-D7C5-48D3-AA98-424C8C5A2C01}"/>
                </a:ext>
              </a:extLst>
            </p:cNvPr>
            <p:cNvSpPr/>
            <p:nvPr/>
          </p:nvSpPr>
          <p:spPr>
            <a:xfrm>
              <a:off x="6698751" y="4572000"/>
              <a:ext cx="1376737" cy="729465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400" b="1" dirty="0">
                  <a:solidFill>
                    <a:schemeClr val="tx1"/>
                  </a:solidFill>
                </a:rPr>
                <a:t>Next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905593675"/>
      </p:ext>
    </p:extLst>
  </p:cSld>
  <p:clrMapOvr>
    <a:masterClrMapping/>
  </p:clrMapOvr>
  <p:transition spd="slow" advClick="0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accel="32000" decel="66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6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7000"/>
                            </p:stCondLst>
                            <p:childTnLst>
                              <p:par>
                                <p:cTn id="45" presetID="35" presetClass="pat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1.85185E-6 L -1.78108 1.85185E-6 " pathEditMode="relative" rAng="0" ptsTypes="AA">
                                      <p:cBhvr>
                                        <p:cTn id="46" dur="40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9063" y="0"/>
                                    </p:animMotion>
                                  </p:childTnLst>
                                </p:cTn>
                              </p:par>
                              <p:par>
                                <p:cTn id="47" presetID="42" presetClass="path" presetSubtype="0" repeatCount="indefinite" accel="30000" decel="7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1.48148E-6 L -3.61111E-6 0.04699 " pathEditMode="relative" rAng="0" ptsTypes="AA">
                                      <p:cBhvr>
                                        <p:cTn id="4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233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49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0" fill="hold">
                      <p:stCondLst>
                        <p:cond delay="0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" presetClass="exit" presetSubtype="2" accel="34000" decel="66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2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18A0DB"/>
                                      </p:to>
                                    </p:animClr>
                                    <p:animClr clrSpc="rgb" dir="cw">
                                      <p:cBhvr>
                                        <p:cTn id="73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18A0DB"/>
                                      </p:to>
                                    </p:animClr>
                                    <p:set>
                                      <p:cBhvr>
                                        <p:cTn id="74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5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3000"/>
                            </p:stCondLst>
                            <p:childTnLst>
                              <p:par>
                                <p:cTn id="77" presetID="64" presetClass="path" presetSubtype="0" accel="16000" decel="84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2.96296E-6 L 2.5E-6 -0.74908 " pathEditMode="relative" rAng="0" ptsTypes="AA">
                                      <p:cBhvr>
                                        <p:cTn id="78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37454"/>
                                    </p:animMotion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</p:childTnLst>
        </p:cTn>
      </p:par>
    </p:tnLst>
    <p:bldLst>
      <p:bldP spid="49" grpId="0" animBg="1"/>
      <p:bldP spid="19" grpId="0" animBg="1"/>
      <p:bldP spid="24" grpId="0" animBg="1"/>
      <p:bldP spid="24" grpId="1" animBg="1"/>
      <p:bldP spid="2" grpId="0" animBg="1"/>
      <p:bldP spid="57" grpId="0" animBg="1"/>
      <p:bldP spid="61" grpId="0" animBg="1"/>
      <p:bldP spid="62" grpId="0" animBg="1"/>
      <p:bldP spid="63" grpId="0" animBg="1"/>
      <p:bldP spid="64" grpId="0" animBg="1"/>
      <p:bldP spid="6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" name="Group 21">
            <a:extLst>
              <a:ext uri="{FF2B5EF4-FFF2-40B4-BE49-F238E27FC236}">
                <a16:creationId xmlns:a16="http://schemas.microsoft.com/office/drawing/2014/main" id="{B4F7A65A-04A6-4BCC-A781-C8DB3811EF62}"/>
              </a:ext>
            </a:extLst>
          </p:cNvPr>
          <p:cNvGrpSpPr/>
          <p:nvPr/>
        </p:nvGrpSpPr>
        <p:grpSpPr>
          <a:xfrm>
            <a:off x="457197" y="360725"/>
            <a:ext cx="24483888" cy="5770978"/>
            <a:chOff x="387087" y="360725"/>
            <a:chExt cx="24483888" cy="5770978"/>
          </a:xfrm>
        </p:grpSpPr>
        <p:pic>
          <p:nvPicPr>
            <p:cNvPr id="18" name="Picture 17">
              <a:extLst>
                <a:ext uri="{FF2B5EF4-FFF2-40B4-BE49-F238E27FC236}">
                  <a16:creationId xmlns:a16="http://schemas.microsoft.com/office/drawing/2014/main" id="{648CC093-C5BE-48AC-8A44-6D63A083A9F4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387087" y="360725"/>
              <a:ext cx="8161296" cy="5770978"/>
            </a:xfrm>
            <a:prstGeom prst="rect">
              <a:avLst/>
            </a:prstGeom>
          </p:spPr>
        </p:pic>
        <p:pic>
          <p:nvPicPr>
            <p:cNvPr id="20" name="Picture 19">
              <a:extLst>
                <a:ext uri="{FF2B5EF4-FFF2-40B4-BE49-F238E27FC236}">
                  <a16:creationId xmlns:a16="http://schemas.microsoft.com/office/drawing/2014/main" id="{32A1961A-313E-469A-9778-B330A013491D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 flipH="1">
              <a:off x="8548383" y="360725"/>
              <a:ext cx="8161296" cy="5770978"/>
            </a:xfrm>
            <a:prstGeom prst="rect">
              <a:avLst/>
            </a:prstGeom>
          </p:spPr>
        </p:pic>
        <p:pic>
          <p:nvPicPr>
            <p:cNvPr id="21" name="Picture 20">
              <a:extLst>
                <a:ext uri="{FF2B5EF4-FFF2-40B4-BE49-F238E27FC236}">
                  <a16:creationId xmlns:a16="http://schemas.microsoft.com/office/drawing/2014/main" id="{6E45841A-A682-4B60-9E4C-CDFE1C9D6EF0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16709679" y="360725"/>
              <a:ext cx="8161296" cy="5770978"/>
            </a:xfrm>
            <a:prstGeom prst="rect">
              <a:avLst/>
            </a:prstGeom>
          </p:spPr>
        </p:pic>
      </p:grpSp>
      <p:pic>
        <p:nvPicPr>
          <p:cNvPr id="13" name="Picture 12">
            <a:extLst>
              <a:ext uri="{FF2B5EF4-FFF2-40B4-BE49-F238E27FC236}">
                <a16:creationId xmlns:a16="http://schemas.microsoft.com/office/drawing/2014/main" id="{6EA1855D-7101-4CFA-9E0E-D400D4FB060B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963955" y="2441330"/>
            <a:ext cx="2992229" cy="1116239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AB853030-AD1E-4918-90A9-D9FF00D191AB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custGeom>
            <a:avLst/>
            <a:gdLst>
              <a:gd name="connsiteX0" fmla="*/ 607404 w 9144000"/>
              <a:gd name="connsiteY0" fmla="*/ 438151 h 6858000"/>
              <a:gd name="connsiteX1" fmla="*/ 457197 w 9144000"/>
              <a:gd name="connsiteY1" fmla="*/ 588358 h 6858000"/>
              <a:gd name="connsiteX2" fmla="*/ 457197 w 9144000"/>
              <a:gd name="connsiteY2" fmla="*/ 5958287 h 6858000"/>
              <a:gd name="connsiteX3" fmla="*/ 607404 w 9144000"/>
              <a:gd name="connsiteY3" fmla="*/ 6108494 h 6858000"/>
              <a:gd name="connsiteX4" fmla="*/ 8527065 w 9144000"/>
              <a:gd name="connsiteY4" fmla="*/ 6108494 h 6858000"/>
              <a:gd name="connsiteX5" fmla="*/ 8677272 w 9144000"/>
              <a:gd name="connsiteY5" fmla="*/ 5958287 h 6858000"/>
              <a:gd name="connsiteX6" fmla="*/ 8677272 w 9144000"/>
              <a:gd name="connsiteY6" fmla="*/ 588358 h 6858000"/>
              <a:gd name="connsiteX7" fmla="*/ 8527065 w 9144000"/>
              <a:gd name="connsiteY7" fmla="*/ 438151 h 6858000"/>
              <a:gd name="connsiteX8" fmla="*/ 0 w 9144000"/>
              <a:gd name="connsiteY8" fmla="*/ 0 h 6858000"/>
              <a:gd name="connsiteX9" fmla="*/ 9144000 w 9144000"/>
              <a:gd name="connsiteY9" fmla="*/ 0 h 6858000"/>
              <a:gd name="connsiteX10" fmla="*/ 9144000 w 9144000"/>
              <a:gd name="connsiteY10" fmla="*/ 6858000 h 6858000"/>
              <a:gd name="connsiteX11" fmla="*/ 0 w 9144000"/>
              <a:gd name="connsiteY11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9144000" h="6858000">
                <a:moveTo>
                  <a:pt x="607404" y="438151"/>
                </a:moveTo>
                <a:cubicBezTo>
                  <a:pt x="524447" y="438151"/>
                  <a:pt x="457197" y="505401"/>
                  <a:pt x="457197" y="588358"/>
                </a:cubicBezTo>
                <a:lnTo>
                  <a:pt x="457197" y="5958287"/>
                </a:lnTo>
                <a:cubicBezTo>
                  <a:pt x="457197" y="6041244"/>
                  <a:pt x="524447" y="6108494"/>
                  <a:pt x="607404" y="6108494"/>
                </a:cubicBezTo>
                <a:lnTo>
                  <a:pt x="8527065" y="6108494"/>
                </a:lnTo>
                <a:cubicBezTo>
                  <a:pt x="8610022" y="6108494"/>
                  <a:pt x="8677272" y="6041244"/>
                  <a:pt x="8677272" y="5958287"/>
                </a:cubicBezTo>
                <a:lnTo>
                  <a:pt x="8677272" y="588358"/>
                </a:lnTo>
                <a:cubicBezTo>
                  <a:pt x="8677272" y="505401"/>
                  <a:pt x="8610022" y="438151"/>
                  <a:pt x="8527065" y="438151"/>
                </a:cubicBezTo>
                <a:close/>
                <a:moveTo>
                  <a:pt x="0" y="0"/>
                </a:moveTo>
                <a:lnTo>
                  <a:pt x="9144000" y="0"/>
                </a:lnTo>
                <a:lnTo>
                  <a:pt x="9144000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CE55025D-32EE-445E-B69A-6D8B03CB28B2}"/>
              </a:ext>
            </a:extLst>
          </p:cNvPr>
          <p:cNvSpPr/>
          <p:nvPr/>
        </p:nvSpPr>
        <p:spPr>
          <a:xfrm>
            <a:off x="213736" y="6419849"/>
            <a:ext cx="4005746" cy="438151"/>
          </a:xfrm>
          <a:custGeom>
            <a:avLst/>
            <a:gdLst>
              <a:gd name="connsiteX0" fmla="*/ 109059 w 4005746"/>
              <a:gd name="connsiteY0" fmla="*/ 0 h 314587"/>
              <a:gd name="connsiteX1" fmla="*/ 3896687 w 4005746"/>
              <a:gd name="connsiteY1" fmla="*/ 0 h 314587"/>
              <a:gd name="connsiteX2" fmla="*/ 4005746 w 4005746"/>
              <a:gd name="connsiteY2" fmla="*/ 109059 h 314587"/>
              <a:gd name="connsiteX3" fmla="*/ 4005746 w 4005746"/>
              <a:gd name="connsiteY3" fmla="*/ 314587 h 314587"/>
              <a:gd name="connsiteX4" fmla="*/ 0 w 4005746"/>
              <a:gd name="connsiteY4" fmla="*/ 314587 h 314587"/>
              <a:gd name="connsiteX5" fmla="*/ 0 w 4005746"/>
              <a:gd name="connsiteY5" fmla="*/ 109059 h 314587"/>
              <a:gd name="connsiteX6" fmla="*/ 109059 w 4005746"/>
              <a:gd name="connsiteY6" fmla="*/ 0 h 3145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005746" h="314587">
                <a:moveTo>
                  <a:pt x="109059" y="0"/>
                </a:moveTo>
                <a:lnTo>
                  <a:pt x="3896687" y="0"/>
                </a:lnTo>
                <a:cubicBezTo>
                  <a:pt x="3956919" y="0"/>
                  <a:pt x="4005746" y="48827"/>
                  <a:pt x="4005746" y="109059"/>
                </a:cubicBezTo>
                <a:lnTo>
                  <a:pt x="4005746" y="314587"/>
                </a:lnTo>
                <a:lnTo>
                  <a:pt x="0" y="314587"/>
                </a:lnTo>
                <a:lnTo>
                  <a:pt x="0" y="109059"/>
                </a:lnTo>
                <a:cubicBezTo>
                  <a:pt x="0" y="48827"/>
                  <a:pt x="48827" y="0"/>
                  <a:pt x="109059" y="0"/>
                </a:cubicBezTo>
                <a:close/>
              </a:path>
            </a:pathLst>
          </a:cu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47" name="Star: 5 Points 46">
            <a:extLst>
              <a:ext uri="{FF2B5EF4-FFF2-40B4-BE49-F238E27FC236}">
                <a16:creationId xmlns:a16="http://schemas.microsoft.com/office/drawing/2014/main" id="{91C53E26-634D-4B88-8A19-5F577DA3E904}"/>
              </a:ext>
            </a:extLst>
          </p:cNvPr>
          <p:cNvSpPr/>
          <p:nvPr/>
        </p:nvSpPr>
        <p:spPr>
          <a:xfrm>
            <a:off x="370875" y="6478407"/>
            <a:ext cx="321034" cy="321034"/>
          </a:xfrm>
          <a:prstGeom prst="star5">
            <a:avLst>
              <a:gd name="adj" fmla="val 30440"/>
              <a:gd name="hf" fmla="val 105146"/>
              <a:gd name="vf" fmla="val 110557"/>
            </a:avLst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Star: 5 Points 47">
            <a:extLst>
              <a:ext uri="{FF2B5EF4-FFF2-40B4-BE49-F238E27FC236}">
                <a16:creationId xmlns:a16="http://schemas.microsoft.com/office/drawing/2014/main" id="{988B13B5-C1A4-4471-997A-8E1190F6ABC5}"/>
              </a:ext>
            </a:extLst>
          </p:cNvPr>
          <p:cNvSpPr/>
          <p:nvPr/>
        </p:nvSpPr>
        <p:spPr>
          <a:xfrm>
            <a:off x="758717" y="6478407"/>
            <a:ext cx="321034" cy="321034"/>
          </a:xfrm>
          <a:prstGeom prst="star5">
            <a:avLst>
              <a:gd name="adj" fmla="val 30440"/>
              <a:gd name="hf" fmla="val 105146"/>
              <a:gd name="vf" fmla="val 110557"/>
            </a:avLst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Star: 5 Points 48">
            <a:extLst>
              <a:ext uri="{FF2B5EF4-FFF2-40B4-BE49-F238E27FC236}">
                <a16:creationId xmlns:a16="http://schemas.microsoft.com/office/drawing/2014/main" id="{514F4AE1-FA08-4D70-AD16-BE152DBE178E}"/>
              </a:ext>
            </a:extLst>
          </p:cNvPr>
          <p:cNvSpPr/>
          <p:nvPr/>
        </p:nvSpPr>
        <p:spPr>
          <a:xfrm>
            <a:off x="1138605" y="6480233"/>
            <a:ext cx="321034" cy="321034"/>
          </a:xfrm>
          <a:prstGeom prst="star5">
            <a:avLst>
              <a:gd name="adj" fmla="val 30440"/>
              <a:gd name="hf" fmla="val 105146"/>
              <a:gd name="vf" fmla="val 110557"/>
            </a:avLst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Star: 5 Points 49">
            <a:extLst>
              <a:ext uri="{FF2B5EF4-FFF2-40B4-BE49-F238E27FC236}">
                <a16:creationId xmlns:a16="http://schemas.microsoft.com/office/drawing/2014/main" id="{EC0A2017-57F5-4896-B49F-EE256BE90B75}"/>
              </a:ext>
            </a:extLst>
          </p:cNvPr>
          <p:cNvSpPr/>
          <p:nvPr/>
        </p:nvSpPr>
        <p:spPr>
          <a:xfrm>
            <a:off x="1526447" y="6480233"/>
            <a:ext cx="321034" cy="321034"/>
          </a:xfrm>
          <a:prstGeom prst="star5">
            <a:avLst>
              <a:gd name="adj" fmla="val 30440"/>
              <a:gd name="hf" fmla="val 105146"/>
              <a:gd name="vf" fmla="val 110557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Star: 5 Points 50">
            <a:extLst>
              <a:ext uri="{FF2B5EF4-FFF2-40B4-BE49-F238E27FC236}">
                <a16:creationId xmlns:a16="http://schemas.microsoft.com/office/drawing/2014/main" id="{B3428899-F2E1-44FB-9ADC-3CF31809D813}"/>
              </a:ext>
            </a:extLst>
          </p:cNvPr>
          <p:cNvSpPr/>
          <p:nvPr/>
        </p:nvSpPr>
        <p:spPr>
          <a:xfrm>
            <a:off x="1892799" y="6482633"/>
            <a:ext cx="321034" cy="321034"/>
          </a:xfrm>
          <a:prstGeom prst="star5">
            <a:avLst>
              <a:gd name="adj" fmla="val 30440"/>
              <a:gd name="hf" fmla="val 105146"/>
              <a:gd name="vf" fmla="val 110557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Star: 5 Points 51">
            <a:extLst>
              <a:ext uri="{FF2B5EF4-FFF2-40B4-BE49-F238E27FC236}">
                <a16:creationId xmlns:a16="http://schemas.microsoft.com/office/drawing/2014/main" id="{CD4C5E15-5592-421F-AD3D-744A55257925}"/>
              </a:ext>
            </a:extLst>
          </p:cNvPr>
          <p:cNvSpPr/>
          <p:nvPr/>
        </p:nvSpPr>
        <p:spPr>
          <a:xfrm>
            <a:off x="2280641" y="6482633"/>
            <a:ext cx="321034" cy="321034"/>
          </a:xfrm>
          <a:prstGeom prst="star5">
            <a:avLst>
              <a:gd name="adj" fmla="val 30440"/>
              <a:gd name="hf" fmla="val 105146"/>
              <a:gd name="vf" fmla="val 110557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Star: 5 Points 52">
            <a:extLst>
              <a:ext uri="{FF2B5EF4-FFF2-40B4-BE49-F238E27FC236}">
                <a16:creationId xmlns:a16="http://schemas.microsoft.com/office/drawing/2014/main" id="{088AC423-CC6F-43C9-A203-FEFC73C3EBDC}"/>
              </a:ext>
            </a:extLst>
          </p:cNvPr>
          <p:cNvSpPr/>
          <p:nvPr/>
        </p:nvSpPr>
        <p:spPr>
          <a:xfrm>
            <a:off x="2660529" y="6484459"/>
            <a:ext cx="321034" cy="321034"/>
          </a:xfrm>
          <a:prstGeom prst="star5">
            <a:avLst>
              <a:gd name="adj" fmla="val 30440"/>
              <a:gd name="hf" fmla="val 105146"/>
              <a:gd name="vf" fmla="val 110557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Star: 5 Points 53">
            <a:extLst>
              <a:ext uri="{FF2B5EF4-FFF2-40B4-BE49-F238E27FC236}">
                <a16:creationId xmlns:a16="http://schemas.microsoft.com/office/drawing/2014/main" id="{EF360F19-CAEE-4220-AC6E-50C5CE90A770}"/>
              </a:ext>
            </a:extLst>
          </p:cNvPr>
          <p:cNvSpPr/>
          <p:nvPr/>
        </p:nvSpPr>
        <p:spPr>
          <a:xfrm>
            <a:off x="3048371" y="6484459"/>
            <a:ext cx="321034" cy="321034"/>
          </a:xfrm>
          <a:prstGeom prst="star5">
            <a:avLst>
              <a:gd name="adj" fmla="val 30440"/>
              <a:gd name="hf" fmla="val 105146"/>
              <a:gd name="vf" fmla="val 110557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Star: 5 Points 54">
            <a:extLst>
              <a:ext uri="{FF2B5EF4-FFF2-40B4-BE49-F238E27FC236}">
                <a16:creationId xmlns:a16="http://schemas.microsoft.com/office/drawing/2014/main" id="{101E7ED3-252A-4BB3-BC2A-CF6866C0FA39}"/>
              </a:ext>
            </a:extLst>
          </p:cNvPr>
          <p:cNvSpPr/>
          <p:nvPr/>
        </p:nvSpPr>
        <p:spPr>
          <a:xfrm>
            <a:off x="3414723" y="6484943"/>
            <a:ext cx="321034" cy="321034"/>
          </a:xfrm>
          <a:prstGeom prst="star5">
            <a:avLst>
              <a:gd name="adj" fmla="val 30440"/>
              <a:gd name="hf" fmla="val 105146"/>
              <a:gd name="vf" fmla="val 110557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Star: 5 Points 55">
            <a:extLst>
              <a:ext uri="{FF2B5EF4-FFF2-40B4-BE49-F238E27FC236}">
                <a16:creationId xmlns:a16="http://schemas.microsoft.com/office/drawing/2014/main" id="{268F7F5F-37DA-4307-9002-0F17A4216805}"/>
              </a:ext>
            </a:extLst>
          </p:cNvPr>
          <p:cNvSpPr/>
          <p:nvPr/>
        </p:nvSpPr>
        <p:spPr>
          <a:xfrm>
            <a:off x="3802565" y="6484943"/>
            <a:ext cx="321034" cy="321034"/>
          </a:xfrm>
          <a:prstGeom prst="star5">
            <a:avLst>
              <a:gd name="adj" fmla="val 30440"/>
              <a:gd name="hf" fmla="val 105146"/>
              <a:gd name="vf" fmla="val 110557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ounded Rectangle 3">
            <a:extLst>
              <a:ext uri="{FF2B5EF4-FFF2-40B4-BE49-F238E27FC236}">
                <a16:creationId xmlns:a16="http://schemas.microsoft.com/office/drawing/2014/main" id="{6E943896-1D75-4B3C-A3E9-5C350385C0A6}"/>
              </a:ext>
            </a:extLst>
          </p:cNvPr>
          <p:cNvSpPr/>
          <p:nvPr/>
        </p:nvSpPr>
        <p:spPr bwMode="auto">
          <a:xfrm>
            <a:off x="706771" y="614320"/>
            <a:ext cx="7730457" cy="1466285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7" name="Freeform: Shape 6">
            <a:extLst>
              <a:ext uri="{FF2B5EF4-FFF2-40B4-BE49-F238E27FC236}">
                <a16:creationId xmlns:a16="http://schemas.microsoft.com/office/drawing/2014/main" id="{DCEDD9DF-563C-43ED-A5E4-283B44A0A410}"/>
              </a:ext>
            </a:extLst>
          </p:cNvPr>
          <p:cNvSpPr/>
          <p:nvPr/>
        </p:nvSpPr>
        <p:spPr bwMode="auto">
          <a:xfrm>
            <a:off x="706771" y="614320"/>
            <a:ext cx="7730457" cy="610473"/>
          </a:xfrm>
          <a:custGeom>
            <a:avLst/>
            <a:gdLst>
              <a:gd name="connsiteX0" fmla="*/ 48838 w 8220075"/>
              <a:gd name="connsiteY0" fmla="*/ 0 h 610473"/>
              <a:gd name="connsiteX1" fmla="*/ 8171237 w 8220075"/>
              <a:gd name="connsiteY1" fmla="*/ 0 h 610473"/>
              <a:gd name="connsiteX2" fmla="*/ 8220075 w 8220075"/>
              <a:gd name="connsiteY2" fmla="*/ 48838 h 610473"/>
              <a:gd name="connsiteX3" fmla="*/ 8220075 w 8220075"/>
              <a:gd name="connsiteY3" fmla="*/ 610473 h 610473"/>
              <a:gd name="connsiteX4" fmla="*/ 0 w 8220075"/>
              <a:gd name="connsiteY4" fmla="*/ 610473 h 610473"/>
              <a:gd name="connsiteX5" fmla="*/ 0 w 8220075"/>
              <a:gd name="connsiteY5" fmla="*/ 48838 h 610473"/>
              <a:gd name="connsiteX6" fmla="*/ 48838 w 8220075"/>
              <a:gd name="connsiteY6" fmla="*/ 0 h 6104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8220075" h="610473">
                <a:moveTo>
                  <a:pt x="48838" y="0"/>
                </a:moveTo>
                <a:lnTo>
                  <a:pt x="8171237" y="0"/>
                </a:lnTo>
                <a:cubicBezTo>
                  <a:pt x="8198209" y="0"/>
                  <a:pt x="8220075" y="21866"/>
                  <a:pt x="8220075" y="48838"/>
                </a:cubicBezTo>
                <a:lnTo>
                  <a:pt x="8220075" y="610473"/>
                </a:lnTo>
                <a:lnTo>
                  <a:pt x="0" y="610473"/>
                </a:lnTo>
                <a:lnTo>
                  <a:pt x="0" y="48838"/>
                </a:lnTo>
                <a:cubicBezTo>
                  <a:pt x="0" y="21866"/>
                  <a:pt x="21866" y="0"/>
                  <a:pt x="48838" y="0"/>
                </a:cubicBezTo>
                <a:close/>
              </a:path>
            </a:pathLst>
          </a:custGeom>
          <a:solidFill>
            <a:srgbClr val="FFC000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 rtl="0">
              <a:spcBef>
                <a:spcPts val="0"/>
              </a:spcBef>
              <a:spcAft>
                <a:spcPts val="0"/>
              </a:spcAft>
            </a:pPr>
            <a:r>
              <a:rPr lang="en-GB" sz="1800" b="1" i="0" u="none" strike="noStrike" dirty="0">
                <a:solidFill>
                  <a:schemeClr val="bg1"/>
                </a:solidFill>
                <a:effectLst/>
              </a:rPr>
              <a:t>Which word class does the </a:t>
            </a:r>
            <a:r>
              <a:rPr lang="en-GB" sz="1800" b="1" i="0" u="none" strike="noStrike" dirty="0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yellow</a:t>
            </a:r>
            <a:r>
              <a:rPr lang="en-GB" sz="1800" b="1" i="0" u="none" strike="noStrike" dirty="0">
                <a:solidFill>
                  <a:schemeClr val="bg1"/>
                </a:solidFill>
                <a:effectLst/>
              </a:rPr>
              <a:t> word belong to?</a:t>
            </a:r>
            <a:endParaRPr lang="en-GB" sz="1350" b="1" dirty="0">
              <a:solidFill>
                <a:schemeClr val="bg1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EFC8F1C-D065-498B-99A5-1BB6553209CD}"/>
              </a:ext>
            </a:extLst>
          </p:cNvPr>
          <p:cNvSpPr txBox="1"/>
          <p:nvPr/>
        </p:nvSpPr>
        <p:spPr>
          <a:xfrm>
            <a:off x="1021361" y="1258857"/>
            <a:ext cx="710827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The artist smiled; happy that</a:t>
            </a:r>
            <a:br>
              <a:rPr lang="en-GB" sz="2400" dirty="0"/>
            </a:br>
            <a:r>
              <a:rPr lang="en-GB" sz="2400" dirty="0"/>
              <a:t>the painting was </a:t>
            </a:r>
            <a:r>
              <a:rPr lang="en-GB" sz="2400" b="1" dirty="0">
                <a:solidFill>
                  <a:schemeClr val="accent3">
                    <a:lumMod val="75000"/>
                  </a:schemeClr>
                </a:solidFill>
              </a:rPr>
              <a:t>finally</a:t>
            </a:r>
            <a:r>
              <a:rPr lang="en-GB" sz="2400" dirty="0"/>
              <a:t> finished.</a:t>
            </a:r>
          </a:p>
        </p:txBody>
      </p:sp>
      <p:sp>
        <p:nvSpPr>
          <p:cNvPr id="19" name="Rounded Rectangle 3">
            <a:extLst>
              <a:ext uri="{FF2B5EF4-FFF2-40B4-BE49-F238E27FC236}">
                <a16:creationId xmlns:a16="http://schemas.microsoft.com/office/drawing/2014/main" id="{FD3F6C12-F2DF-4D22-A957-BD0D98841BAB}"/>
              </a:ext>
            </a:extLst>
          </p:cNvPr>
          <p:cNvSpPr/>
          <p:nvPr/>
        </p:nvSpPr>
        <p:spPr bwMode="auto">
          <a:xfrm>
            <a:off x="706770" y="4264929"/>
            <a:ext cx="7730457" cy="1466285"/>
          </a:xfrm>
          <a:prstGeom prst="roundRect">
            <a:avLst>
              <a:gd name="adj" fmla="val 14877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2FA3AB9D-F6FB-4873-9A0D-B703A726875F}"/>
              </a:ext>
            </a:extLst>
          </p:cNvPr>
          <p:cNvSpPr/>
          <p:nvPr/>
        </p:nvSpPr>
        <p:spPr>
          <a:xfrm>
            <a:off x="7843743" y="677818"/>
            <a:ext cx="483475" cy="483475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rgbClr val="FFC000"/>
                </a:solidFill>
              </a:rPr>
              <a:t>4</a:t>
            </a:r>
          </a:p>
        </p:txBody>
      </p:sp>
      <p:grpSp>
        <p:nvGrpSpPr>
          <p:cNvPr id="60" name="ANSWER">
            <a:extLst>
              <a:ext uri="{FF2B5EF4-FFF2-40B4-BE49-F238E27FC236}">
                <a16:creationId xmlns:a16="http://schemas.microsoft.com/office/drawing/2014/main" id="{1C425738-C500-4134-90A3-5B3459331482}"/>
              </a:ext>
            </a:extLst>
          </p:cNvPr>
          <p:cNvGrpSpPr/>
          <p:nvPr/>
        </p:nvGrpSpPr>
        <p:grpSpPr>
          <a:xfrm>
            <a:off x="4123599" y="6983775"/>
            <a:ext cx="2081241" cy="686774"/>
            <a:chOff x="2840080" y="3173857"/>
            <a:chExt cx="2081241" cy="686774"/>
          </a:xfrm>
          <a:solidFill>
            <a:srgbClr val="0070C0"/>
          </a:solidFill>
        </p:grpSpPr>
        <p:sp>
          <p:nvSpPr>
            <p:cNvPr id="58" name="Rectangle: Rounded Corners 57">
              <a:extLst>
                <a:ext uri="{FF2B5EF4-FFF2-40B4-BE49-F238E27FC236}">
                  <a16:creationId xmlns:a16="http://schemas.microsoft.com/office/drawing/2014/main" id="{2145494B-1361-4D17-A64C-C512AE459DBF}"/>
                </a:ext>
              </a:extLst>
            </p:cNvPr>
            <p:cNvSpPr/>
            <p:nvPr/>
          </p:nvSpPr>
          <p:spPr>
            <a:xfrm>
              <a:off x="2840080" y="3388362"/>
              <a:ext cx="2081241" cy="472269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400" b="1" dirty="0"/>
                <a:t>adverb</a:t>
              </a:r>
            </a:p>
          </p:txBody>
        </p:sp>
        <p:sp>
          <p:nvSpPr>
            <p:cNvPr id="59" name="Isosceles Triangle 58">
              <a:extLst>
                <a:ext uri="{FF2B5EF4-FFF2-40B4-BE49-F238E27FC236}">
                  <a16:creationId xmlns:a16="http://schemas.microsoft.com/office/drawing/2014/main" id="{8159C797-BB01-4900-83C3-BE014175D780}"/>
                </a:ext>
              </a:extLst>
            </p:cNvPr>
            <p:cNvSpPr/>
            <p:nvPr/>
          </p:nvSpPr>
          <p:spPr>
            <a:xfrm>
              <a:off x="3765614" y="3173857"/>
              <a:ext cx="295966" cy="255143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4" name="???">
            <a:extLst>
              <a:ext uri="{FF2B5EF4-FFF2-40B4-BE49-F238E27FC236}">
                <a16:creationId xmlns:a16="http://schemas.microsoft.com/office/drawing/2014/main" id="{AC4DD443-CC16-402F-84B1-77871F25AA52}"/>
              </a:ext>
            </a:extLst>
          </p:cNvPr>
          <p:cNvSpPr/>
          <p:nvPr/>
        </p:nvSpPr>
        <p:spPr>
          <a:xfrm>
            <a:off x="5187818" y="2373019"/>
            <a:ext cx="2295209" cy="1331884"/>
          </a:xfrm>
          <a:prstGeom prst="cloud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b="1" dirty="0">
                <a:solidFill>
                  <a:schemeClr val="bg1">
                    <a:lumMod val="65000"/>
                  </a:schemeClr>
                </a:solidFill>
              </a:rPr>
              <a:t>?</a:t>
            </a: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790077DE-2D26-44A2-A183-34FFCCEEDF2D}"/>
              </a:ext>
            </a:extLst>
          </p:cNvPr>
          <p:cNvSpPr/>
          <p:nvPr/>
        </p:nvSpPr>
        <p:spPr>
          <a:xfrm>
            <a:off x="1079751" y="4479796"/>
            <a:ext cx="1724263" cy="462625"/>
          </a:xfrm>
          <a:prstGeom prst="round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/>
              <a:t>noun</a:t>
            </a:r>
          </a:p>
        </p:txBody>
      </p:sp>
      <p:sp>
        <p:nvSpPr>
          <p:cNvPr id="57" name="Rectangle: Rounded Corners 56">
            <a:extLst>
              <a:ext uri="{FF2B5EF4-FFF2-40B4-BE49-F238E27FC236}">
                <a16:creationId xmlns:a16="http://schemas.microsoft.com/office/drawing/2014/main" id="{646FEC41-95BA-41D4-996D-4AFFD8B799FF}"/>
              </a:ext>
            </a:extLst>
          </p:cNvPr>
          <p:cNvSpPr/>
          <p:nvPr/>
        </p:nvSpPr>
        <p:spPr>
          <a:xfrm>
            <a:off x="2893986" y="4479796"/>
            <a:ext cx="1724263" cy="462625"/>
          </a:xfrm>
          <a:prstGeom prst="round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/>
              <a:t>verb</a:t>
            </a:r>
          </a:p>
        </p:txBody>
      </p:sp>
      <p:sp>
        <p:nvSpPr>
          <p:cNvPr id="61" name="Rectangle: Rounded Corners 60">
            <a:extLst>
              <a:ext uri="{FF2B5EF4-FFF2-40B4-BE49-F238E27FC236}">
                <a16:creationId xmlns:a16="http://schemas.microsoft.com/office/drawing/2014/main" id="{18C94256-FA7F-4D68-8442-F3821A4897FC}"/>
              </a:ext>
            </a:extLst>
          </p:cNvPr>
          <p:cNvSpPr/>
          <p:nvPr/>
        </p:nvSpPr>
        <p:spPr>
          <a:xfrm>
            <a:off x="4708221" y="4479796"/>
            <a:ext cx="1724263" cy="462625"/>
          </a:xfrm>
          <a:prstGeom prst="round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/>
              <a:t>adjective</a:t>
            </a:r>
          </a:p>
        </p:txBody>
      </p:sp>
      <p:sp>
        <p:nvSpPr>
          <p:cNvPr id="62" name="Rectangle: Rounded Corners 61">
            <a:extLst>
              <a:ext uri="{FF2B5EF4-FFF2-40B4-BE49-F238E27FC236}">
                <a16:creationId xmlns:a16="http://schemas.microsoft.com/office/drawing/2014/main" id="{CABB3F74-ADC1-4579-A09F-60DD50467599}"/>
              </a:ext>
            </a:extLst>
          </p:cNvPr>
          <p:cNvSpPr/>
          <p:nvPr/>
        </p:nvSpPr>
        <p:spPr>
          <a:xfrm>
            <a:off x="6522455" y="4479796"/>
            <a:ext cx="1724263" cy="462625"/>
          </a:xfrm>
          <a:prstGeom prst="round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/>
              <a:t>adverb</a:t>
            </a:r>
          </a:p>
        </p:txBody>
      </p:sp>
      <p:sp>
        <p:nvSpPr>
          <p:cNvPr id="63" name="Rectangle: Rounded Corners 62">
            <a:extLst>
              <a:ext uri="{FF2B5EF4-FFF2-40B4-BE49-F238E27FC236}">
                <a16:creationId xmlns:a16="http://schemas.microsoft.com/office/drawing/2014/main" id="{726EE074-6122-4555-B59F-4E54EB67269B}"/>
              </a:ext>
            </a:extLst>
          </p:cNvPr>
          <p:cNvSpPr/>
          <p:nvPr/>
        </p:nvSpPr>
        <p:spPr>
          <a:xfrm>
            <a:off x="1873150" y="5034290"/>
            <a:ext cx="1724263" cy="462625"/>
          </a:xfrm>
          <a:prstGeom prst="round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/>
              <a:t>pronoun</a:t>
            </a:r>
          </a:p>
        </p:txBody>
      </p:sp>
      <p:sp>
        <p:nvSpPr>
          <p:cNvPr id="64" name="Rectangle: Rounded Corners 63">
            <a:extLst>
              <a:ext uri="{FF2B5EF4-FFF2-40B4-BE49-F238E27FC236}">
                <a16:creationId xmlns:a16="http://schemas.microsoft.com/office/drawing/2014/main" id="{14909C3F-92F9-4583-8C13-FFF172FACD96}"/>
              </a:ext>
            </a:extLst>
          </p:cNvPr>
          <p:cNvSpPr/>
          <p:nvPr/>
        </p:nvSpPr>
        <p:spPr>
          <a:xfrm>
            <a:off x="3687385" y="5034290"/>
            <a:ext cx="1724263" cy="462625"/>
          </a:xfrm>
          <a:prstGeom prst="round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/>
              <a:t>preposition</a:t>
            </a:r>
          </a:p>
        </p:txBody>
      </p:sp>
      <p:sp>
        <p:nvSpPr>
          <p:cNvPr id="65" name="Rectangle: Rounded Corners 64">
            <a:extLst>
              <a:ext uri="{FF2B5EF4-FFF2-40B4-BE49-F238E27FC236}">
                <a16:creationId xmlns:a16="http://schemas.microsoft.com/office/drawing/2014/main" id="{0028BC8C-C85B-42FD-BAC9-0B6DE809DB25}"/>
              </a:ext>
            </a:extLst>
          </p:cNvPr>
          <p:cNvSpPr/>
          <p:nvPr/>
        </p:nvSpPr>
        <p:spPr>
          <a:xfrm>
            <a:off x="5501619" y="5034290"/>
            <a:ext cx="1724263" cy="462625"/>
          </a:xfrm>
          <a:prstGeom prst="round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/>
              <a:t>determiner</a:t>
            </a:r>
          </a:p>
        </p:txBody>
      </p:sp>
      <p:sp>
        <p:nvSpPr>
          <p:cNvPr id="45" name="INCORRECT ANSWERS">
            <a:extLst>
              <a:ext uri="{FF2B5EF4-FFF2-40B4-BE49-F238E27FC236}">
                <a16:creationId xmlns:a16="http://schemas.microsoft.com/office/drawing/2014/main" id="{457C8B4C-CAA1-4B45-BFF2-33BFF968621D}"/>
              </a:ext>
            </a:extLst>
          </p:cNvPr>
          <p:cNvSpPr/>
          <p:nvPr/>
        </p:nvSpPr>
        <p:spPr>
          <a:xfrm>
            <a:off x="1079750" y="4479796"/>
            <a:ext cx="7166967" cy="996769"/>
          </a:xfrm>
          <a:prstGeom prst="rect">
            <a:avLst/>
          </a:prstGeom>
          <a:solidFill>
            <a:schemeClr val="bg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CORRECT ANSWER">
            <a:extLst>
              <a:ext uri="{FF2B5EF4-FFF2-40B4-BE49-F238E27FC236}">
                <a16:creationId xmlns:a16="http://schemas.microsoft.com/office/drawing/2014/main" id="{17766378-7FA1-48AD-90AA-481942056BCA}"/>
              </a:ext>
            </a:extLst>
          </p:cNvPr>
          <p:cNvSpPr/>
          <p:nvPr/>
        </p:nvSpPr>
        <p:spPr>
          <a:xfrm>
            <a:off x="6520621" y="4413854"/>
            <a:ext cx="1724264" cy="549475"/>
          </a:xfrm>
          <a:prstGeom prst="rect">
            <a:avLst/>
          </a:prstGeom>
          <a:solidFill>
            <a:schemeClr val="bg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44" name="WRONG POPUP">
            <a:extLst>
              <a:ext uri="{FF2B5EF4-FFF2-40B4-BE49-F238E27FC236}">
                <a16:creationId xmlns:a16="http://schemas.microsoft.com/office/drawing/2014/main" id="{E834BA0A-7656-4AE2-A944-EC988D198DD6}"/>
              </a:ext>
            </a:extLst>
          </p:cNvPr>
          <p:cNvGrpSpPr/>
          <p:nvPr/>
        </p:nvGrpSpPr>
        <p:grpSpPr>
          <a:xfrm>
            <a:off x="672617" y="4244174"/>
            <a:ext cx="7730457" cy="1466285"/>
            <a:chOff x="672617" y="4247083"/>
            <a:chExt cx="7730457" cy="1466285"/>
          </a:xfrm>
        </p:grpSpPr>
        <p:sp>
          <p:nvSpPr>
            <p:cNvPr id="37" name="Rounded Rectangle 3">
              <a:extLst>
                <a:ext uri="{FF2B5EF4-FFF2-40B4-BE49-F238E27FC236}">
                  <a16:creationId xmlns:a16="http://schemas.microsoft.com/office/drawing/2014/main" id="{67EEA97C-9F4A-49D9-96D1-E298BAAE3F84}"/>
                </a:ext>
              </a:extLst>
            </p:cNvPr>
            <p:cNvSpPr/>
            <p:nvPr/>
          </p:nvSpPr>
          <p:spPr bwMode="auto">
            <a:xfrm>
              <a:off x="672617" y="4247083"/>
              <a:ext cx="7730457" cy="1466285"/>
            </a:xfrm>
            <a:prstGeom prst="roundRect">
              <a:avLst>
                <a:gd name="adj" fmla="val 14877"/>
              </a:avLst>
            </a:prstGeom>
            <a:solidFill>
              <a:schemeClr val="tx1">
                <a:lumMod val="90000"/>
                <a:lumOff val="10000"/>
                <a:alpha val="94000"/>
              </a:schemeClr>
            </a:solidFill>
            <a:ln w="25400" cap="rnd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sz="1350" dirty="0">
                  <a:latin typeface="Twinkl" pitchFamily="50" charset="0"/>
                </a:rPr>
                <a:t> </a:t>
              </a:r>
            </a:p>
          </p:txBody>
        </p:sp>
        <p:sp>
          <p:nvSpPr>
            <p:cNvPr id="38" name="Oval 37">
              <a:extLst>
                <a:ext uri="{FF2B5EF4-FFF2-40B4-BE49-F238E27FC236}">
                  <a16:creationId xmlns:a16="http://schemas.microsoft.com/office/drawing/2014/main" id="{52F3B2A5-DD1D-4BCA-BCFA-9D9DBDF245F2}"/>
                </a:ext>
              </a:extLst>
            </p:cNvPr>
            <p:cNvSpPr/>
            <p:nvPr/>
          </p:nvSpPr>
          <p:spPr>
            <a:xfrm>
              <a:off x="2060563" y="4363376"/>
              <a:ext cx="1196502" cy="119650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9" name="TextBox 38">
              <a:extLst>
                <a:ext uri="{FF2B5EF4-FFF2-40B4-BE49-F238E27FC236}">
                  <a16:creationId xmlns:a16="http://schemas.microsoft.com/office/drawing/2014/main" id="{461A58B9-5A91-40ED-A6AB-F77C4BB07288}"/>
                </a:ext>
              </a:extLst>
            </p:cNvPr>
            <p:cNvSpPr txBox="1"/>
            <p:nvPr/>
          </p:nvSpPr>
          <p:spPr>
            <a:xfrm>
              <a:off x="3352635" y="4737370"/>
              <a:ext cx="3670365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400" b="1" dirty="0">
                  <a:solidFill>
                    <a:schemeClr val="bg1"/>
                  </a:solidFill>
                </a:rPr>
                <a:t>Incorrect. Try again!</a:t>
              </a:r>
            </a:p>
          </p:txBody>
        </p:sp>
        <p:pic>
          <p:nvPicPr>
            <p:cNvPr id="41" name="Picture 40">
              <a:extLst>
                <a:ext uri="{FF2B5EF4-FFF2-40B4-BE49-F238E27FC236}">
                  <a16:creationId xmlns:a16="http://schemas.microsoft.com/office/drawing/2014/main" id="{5CF28335-48DD-4921-AB45-96C218CD8E4D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58442"/>
            <a:stretch/>
          </p:blipFill>
          <p:spPr>
            <a:xfrm>
              <a:off x="2216609" y="4247083"/>
              <a:ext cx="1113239" cy="679862"/>
            </a:xfrm>
            <a:prstGeom prst="rect">
              <a:avLst/>
            </a:prstGeom>
          </p:spPr>
        </p:pic>
        <p:pic>
          <p:nvPicPr>
            <p:cNvPr id="43" name="Picture 42">
              <a:extLst>
                <a:ext uri="{FF2B5EF4-FFF2-40B4-BE49-F238E27FC236}">
                  <a16:creationId xmlns:a16="http://schemas.microsoft.com/office/drawing/2014/main" id="{8DB411F6-A22F-4F78-9A7C-B173710EA4B7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t="7109" r="6538" b="19752"/>
            <a:stretch>
              <a:fillRect/>
            </a:stretch>
          </p:blipFill>
          <p:spPr>
            <a:xfrm>
              <a:off x="2216609" y="4363376"/>
              <a:ext cx="1040456" cy="1196502"/>
            </a:xfrm>
            <a:custGeom>
              <a:avLst/>
              <a:gdLst>
                <a:gd name="connsiteX0" fmla="*/ 442205 w 1040456"/>
                <a:gd name="connsiteY0" fmla="*/ 0 h 1196502"/>
                <a:gd name="connsiteX1" fmla="*/ 1040456 w 1040456"/>
                <a:gd name="connsiteY1" fmla="*/ 598251 h 1196502"/>
                <a:gd name="connsiteX2" fmla="*/ 442205 w 1040456"/>
                <a:gd name="connsiteY2" fmla="*/ 1196502 h 1196502"/>
                <a:gd name="connsiteX3" fmla="*/ 19178 w 1040456"/>
                <a:gd name="connsiteY3" fmla="*/ 1021279 h 1196502"/>
                <a:gd name="connsiteX4" fmla="*/ 0 w 1040456"/>
                <a:gd name="connsiteY4" fmla="*/ 998035 h 1196502"/>
                <a:gd name="connsiteX5" fmla="*/ 0 w 1040456"/>
                <a:gd name="connsiteY5" fmla="*/ 198467 h 1196502"/>
                <a:gd name="connsiteX6" fmla="*/ 19178 w 1040456"/>
                <a:gd name="connsiteY6" fmla="*/ 175224 h 1196502"/>
                <a:gd name="connsiteX7" fmla="*/ 442205 w 1040456"/>
                <a:gd name="connsiteY7" fmla="*/ 0 h 11965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040456" h="1196502">
                  <a:moveTo>
                    <a:pt x="442205" y="0"/>
                  </a:moveTo>
                  <a:cubicBezTo>
                    <a:pt x="772610" y="0"/>
                    <a:pt x="1040456" y="267846"/>
                    <a:pt x="1040456" y="598251"/>
                  </a:cubicBezTo>
                  <a:cubicBezTo>
                    <a:pt x="1040456" y="928656"/>
                    <a:pt x="772610" y="1196502"/>
                    <a:pt x="442205" y="1196502"/>
                  </a:cubicBezTo>
                  <a:cubicBezTo>
                    <a:pt x="277003" y="1196502"/>
                    <a:pt x="127440" y="1129541"/>
                    <a:pt x="19178" y="1021279"/>
                  </a:cubicBezTo>
                  <a:lnTo>
                    <a:pt x="0" y="998035"/>
                  </a:lnTo>
                  <a:lnTo>
                    <a:pt x="0" y="198467"/>
                  </a:lnTo>
                  <a:lnTo>
                    <a:pt x="19178" y="175224"/>
                  </a:lnTo>
                  <a:cubicBezTo>
                    <a:pt x="127440" y="66962"/>
                    <a:pt x="277003" y="0"/>
                    <a:pt x="442205" y="0"/>
                  </a:cubicBezTo>
                  <a:close/>
                </a:path>
              </a:pathLst>
            </a:custGeom>
          </p:spPr>
        </p:pic>
      </p:grpSp>
      <p:grpSp>
        <p:nvGrpSpPr>
          <p:cNvPr id="67" name="Group 66">
            <a:extLst>
              <a:ext uri="{FF2B5EF4-FFF2-40B4-BE49-F238E27FC236}">
                <a16:creationId xmlns:a16="http://schemas.microsoft.com/office/drawing/2014/main" id="{7E1305F8-F808-4CFE-A832-4A62182AC5FF}"/>
              </a:ext>
            </a:extLst>
          </p:cNvPr>
          <p:cNvGrpSpPr/>
          <p:nvPr/>
        </p:nvGrpSpPr>
        <p:grpSpPr>
          <a:xfrm>
            <a:off x="675390" y="4222015"/>
            <a:ext cx="7730457" cy="1466285"/>
            <a:chOff x="675390" y="4222015"/>
            <a:chExt cx="7730457" cy="1466285"/>
          </a:xfrm>
        </p:grpSpPr>
        <p:sp>
          <p:nvSpPr>
            <p:cNvPr id="68" name="Rounded Rectangle 3">
              <a:extLst>
                <a:ext uri="{FF2B5EF4-FFF2-40B4-BE49-F238E27FC236}">
                  <a16:creationId xmlns:a16="http://schemas.microsoft.com/office/drawing/2014/main" id="{590181C0-56DC-46F8-B7CA-CD9F29E95974}"/>
                </a:ext>
              </a:extLst>
            </p:cNvPr>
            <p:cNvSpPr/>
            <p:nvPr/>
          </p:nvSpPr>
          <p:spPr bwMode="auto">
            <a:xfrm>
              <a:off x="675390" y="4222015"/>
              <a:ext cx="7730457" cy="1466285"/>
            </a:xfrm>
            <a:prstGeom prst="roundRect">
              <a:avLst>
                <a:gd name="adj" fmla="val 14877"/>
              </a:avLst>
            </a:prstGeom>
            <a:solidFill>
              <a:schemeClr val="tx1">
                <a:lumMod val="90000"/>
                <a:lumOff val="10000"/>
                <a:alpha val="94000"/>
              </a:schemeClr>
            </a:solidFill>
            <a:ln w="25400" cap="rnd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sz="1350" dirty="0">
                  <a:latin typeface="Twinkl" pitchFamily="50" charset="0"/>
                </a:rPr>
                <a:t> </a:t>
              </a:r>
            </a:p>
          </p:txBody>
        </p:sp>
        <p:sp>
          <p:nvSpPr>
            <p:cNvPr id="69" name="Oval 68">
              <a:extLst>
                <a:ext uri="{FF2B5EF4-FFF2-40B4-BE49-F238E27FC236}">
                  <a16:creationId xmlns:a16="http://schemas.microsoft.com/office/drawing/2014/main" id="{4E55FD51-3127-40E7-8495-9DF9B1CD9A16}"/>
                </a:ext>
              </a:extLst>
            </p:cNvPr>
            <p:cNvSpPr/>
            <p:nvPr/>
          </p:nvSpPr>
          <p:spPr>
            <a:xfrm>
              <a:off x="2063336" y="4338308"/>
              <a:ext cx="1196502" cy="119650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0" name="TextBox 69">
              <a:extLst>
                <a:ext uri="{FF2B5EF4-FFF2-40B4-BE49-F238E27FC236}">
                  <a16:creationId xmlns:a16="http://schemas.microsoft.com/office/drawing/2014/main" id="{6385D36E-14D8-4817-8C85-FACF3A6765F6}"/>
                </a:ext>
              </a:extLst>
            </p:cNvPr>
            <p:cNvSpPr txBox="1"/>
            <p:nvPr/>
          </p:nvSpPr>
          <p:spPr>
            <a:xfrm>
              <a:off x="3355408" y="4712302"/>
              <a:ext cx="3670365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400" b="1" dirty="0">
                  <a:solidFill>
                    <a:schemeClr val="bg1"/>
                  </a:solidFill>
                </a:rPr>
                <a:t>Correct! Well done!</a:t>
              </a:r>
            </a:p>
          </p:txBody>
        </p:sp>
        <p:pic>
          <p:nvPicPr>
            <p:cNvPr id="71" name="Picture 70">
              <a:extLst>
                <a:ext uri="{FF2B5EF4-FFF2-40B4-BE49-F238E27FC236}">
                  <a16:creationId xmlns:a16="http://schemas.microsoft.com/office/drawing/2014/main" id="{6B78EF24-3B88-458D-8BB8-9B94549D9C6A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r="9190" b="25117"/>
            <a:stretch>
              <a:fillRect/>
            </a:stretch>
          </p:blipFill>
          <p:spPr>
            <a:xfrm>
              <a:off x="2063336" y="4448897"/>
              <a:ext cx="1196502" cy="1085913"/>
            </a:xfrm>
            <a:custGeom>
              <a:avLst/>
              <a:gdLst>
                <a:gd name="connsiteX0" fmla="*/ 253562 w 1196502"/>
                <a:gd name="connsiteY0" fmla="*/ 0 h 1085913"/>
                <a:gd name="connsiteX1" fmla="*/ 942941 w 1196502"/>
                <a:gd name="connsiteY1" fmla="*/ 0 h 1085913"/>
                <a:gd name="connsiteX2" fmla="*/ 1021278 w 1196502"/>
                <a:gd name="connsiteY2" fmla="*/ 64635 h 1085913"/>
                <a:gd name="connsiteX3" fmla="*/ 1196502 w 1196502"/>
                <a:gd name="connsiteY3" fmla="*/ 487662 h 1085913"/>
                <a:gd name="connsiteX4" fmla="*/ 598251 w 1196502"/>
                <a:gd name="connsiteY4" fmla="*/ 1085913 h 1085913"/>
                <a:gd name="connsiteX5" fmla="*/ 0 w 1196502"/>
                <a:gd name="connsiteY5" fmla="*/ 487662 h 1085913"/>
                <a:gd name="connsiteX6" fmla="*/ 175224 w 1196502"/>
                <a:gd name="connsiteY6" fmla="*/ 64635 h 10859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196502" h="1085913">
                  <a:moveTo>
                    <a:pt x="253562" y="0"/>
                  </a:moveTo>
                  <a:lnTo>
                    <a:pt x="942941" y="0"/>
                  </a:lnTo>
                  <a:lnTo>
                    <a:pt x="1021278" y="64635"/>
                  </a:lnTo>
                  <a:cubicBezTo>
                    <a:pt x="1129541" y="172897"/>
                    <a:pt x="1196502" y="322460"/>
                    <a:pt x="1196502" y="487662"/>
                  </a:cubicBezTo>
                  <a:cubicBezTo>
                    <a:pt x="1196502" y="818067"/>
                    <a:pt x="928656" y="1085913"/>
                    <a:pt x="598251" y="1085913"/>
                  </a:cubicBezTo>
                  <a:cubicBezTo>
                    <a:pt x="267846" y="1085913"/>
                    <a:pt x="0" y="818067"/>
                    <a:pt x="0" y="487662"/>
                  </a:cubicBezTo>
                  <a:cubicBezTo>
                    <a:pt x="0" y="322460"/>
                    <a:pt x="66962" y="172897"/>
                    <a:pt x="175224" y="64635"/>
                  </a:cubicBezTo>
                  <a:close/>
                </a:path>
              </a:pathLst>
            </a:custGeom>
          </p:spPr>
        </p:pic>
        <p:sp>
          <p:nvSpPr>
            <p:cNvPr id="72" name="Rectangle: Rounded Corners 71">
              <a:hlinkClick r:id="" action="ppaction://hlinkshowjump?jump=nextslide"/>
              <a:extLst>
                <a:ext uri="{FF2B5EF4-FFF2-40B4-BE49-F238E27FC236}">
                  <a16:creationId xmlns:a16="http://schemas.microsoft.com/office/drawing/2014/main" id="{AFB20430-D7C5-48D3-AA98-424C8C5A2C01}"/>
                </a:ext>
              </a:extLst>
            </p:cNvPr>
            <p:cNvSpPr/>
            <p:nvPr/>
          </p:nvSpPr>
          <p:spPr>
            <a:xfrm>
              <a:off x="6698751" y="4572000"/>
              <a:ext cx="1376737" cy="729465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400" b="1" dirty="0">
                  <a:solidFill>
                    <a:schemeClr val="tx1"/>
                  </a:solidFill>
                </a:rPr>
                <a:t>Next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072299887"/>
      </p:ext>
    </p:extLst>
  </p:cSld>
  <p:clrMapOvr>
    <a:masterClrMapping/>
  </p:clrMapOvr>
  <p:transition spd="slow" advClick="0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accel="32000" decel="66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6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7000"/>
                            </p:stCondLst>
                            <p:childTnLst>
                              <p:par>
                                <p:cTn id="45" presetID="35" presetClass="pat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1.85185E-6 L -1.78108 1.85185E-6 " pathEditMode="relative" rAng="0" ptsTypes="AA">
                                      <p:cBhvr>
                                        <p:cTn id="46" dur="40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9063" y="0"/>
                                    </p:animMotion>
                                  </p:childTnLst>
                                </p:cTn>
                              </p:par>
                              <p:par>
                                <p:cTn id="47" presetID="42" presetClass="path" presetSubtype="0" repeatCount="indefinite" accel="30000" decel="7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1.48148E-6 L -3.61111E-6 0.04699 " pathEditMode="relative" rAng="0" ptsTypes="AA">
                                      <p:cBhvr>
                                        <p:cTn id="4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233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49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0" fill="hold">
                      <p:stCondLst>
                        <p:cond delay="0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" presetClass="exit" presetSubtype="2" accel="34000" decel="66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2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18A0DB"/>
                                      </p:to>
                                    </p:animClr>
                                    <p:animClr clrSpc="rgb" dir="cw">
                                      <p:cBhvr>
                                        <p:cTn id="73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18A0DB"/>
                                      </p:to>
                                    </p:animClr>
                                    <p:set>
                                      <p:cBhvr>
                                        <p:cTn id="74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3000"/>
                            </p:stCondLst>
                            <p:childTnLst>
                              <p:par>
                                <p:cTn id="77" presetID="64" presetClass="path" presetSubtype="0" accel="16000" decel="84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2.96296E-6 L 3.05556E-6 -0.74908 " pathEditMode="relative" rAng="0" ptsTypes="AA">
                                      <p:cBhvr>
                                        <p:cTn id="78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37454"/>
                                    </p:animMotion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</p:childTnLst>
        </p:cTn>
      </p:par>
    </p:tnLst>
    <p:bldLst>
      <p:bldP spid="50" grpId="0" animBg="1"/>
      <p:bldP spid="19" grpId="0" animBg="1"/>
      <p:bldP spid="24" grpId="0" animBg="1"/>
      <p:bldP spid="24" grpId="1" animBg="1"/>
      <p:bldP spid="2" grpId="0" animBg="1"/>
      <p:bldP spid="57" grpId="0" animBg="1"/>
      <p:bldP spid="61" grpId="0" animBg="1"/>
      <p:bldP spid="62" grpId="0" animBg="1"/>
      <p:bldP spid="63" grpId="0" animBg="1"/>
      <p:bldP spid="64" grpId="0" animBg="1"/>
      <p:bldP spid="65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" name="Group 21">
            <a:extLst>
              <a:ext uri="{FF2B5EF4-FFF2-40B4-BE49-F238E27FC236}">
                <a16:creationId xmlns:a16="http://schemas.microsoft.com/office/drawing/2014/main" id="{B4F7A65A-04A6-4BCC-A781-C8DB3811EF62}"/>
              </a:ext>
            </a:extLst>
          </p:cNvPr>
          <p:cNvGrpSpPr/>
          <p:nvPr/>
        </p:nvGrpSpPr>
        <p:grpSpPr>
          <a:xfrm>
            <a:off x="457197" y="360725"/>
            <a:ext cx="24483888" cy="5770978"/>
            <a:chOff x="387087" y="360725"/>
            <a:chExt cx="24483888" cy="5770978"/>
          </a:xfrm>
        </p:grpSpPr>
        <p:pic>
          <p:nvPicPr>
            <p:cNvPr id="18" name="Picture 17">
              <a:extLst>
                <a:ext uri="{FF2B5EF4-FFF2-40B4-BE49-F238E27FC236}">
                  <a16:creationId xmlns:a16="http://schemas.microsoft.com/office/drawing/2014/main" id="{648CC093-C5BE-48AC-8A44-6D63A083A9F4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387087" y="360725"/>
              <a:ext cx="8161296" cy="5770978"/>
            </a:xfrm>
            <a:prstGeom prst="rect">
              <a:avLst/>
            </a:prstGeom>
          </p:spPr>
        </p:pic>
        <p:pic>
          <p:nvPicPr>
            <p:cNvPr id="20" name="Picture 19">
              <a:extLst>
                <a:ext uri="{FF2B5EF4-FFF2-40B4-BE49-F238E27FC236}">
                  <a16:creationId xmlns:a16="http://schemas.microsoft.com/office/drawing/2014/main" id="{32A1961A-313E-469A-9778-B330A013491D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 flipH="1">
              <a:off x="8548383" y="360725"/>
              <a:ext cx="8161296" cy="5770978"/>
            </a:xfrm>
            <a:prstGeom prst="rect">
              <a:avLst/>
            </a:prstGeom>
          </p:spPr>
        </p:pic>
        <p:pic>
          <p:nvPicPr>
            <p:cNvPr id="21" name="Picture 20">
              <a:extLst>
                <a:ext uri="{FF2B5EF4-FFF2-40B4-BE49-F238E27FC236}">
                  <a16:creationId xmlns:a16="http://schemas.microsoft.com/office/drawing/2014/main" id="{6E45841A-A682-4B60-9E4C-CDFE1C9D6EF0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16709679" y="360725"/>
              <a:ext cx="8161296" cy="5770978"/>
            </a:xfrm>
            <a:prstGeom prst="rect">
              <a:avLst/>
            </a:prstGeom>
          </p:spPr>
        </p:pic>
      </p:grpSp>
      <p:pic>
        <p:nvPicPr>
          <p:cNvPr id="13" name="Picture 12">
            <a:extLst>
              <a:ext uri="{FF2B5EF4-FFF2-40B4-BE49-F238E27FC236}">
                <a16:creationId xmlns:a16="http://schemas.microsoft.com/office/drawing/2014/main" id="{6EA1855D-7101-4CFA-9E0E-D400D4FB060B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963955" y="2441330"/>
            <a:ext cx="2992229" cy="1116239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AB853030-AD1E-4918-90A9-D9FF00D191AB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custGeom>
            <a:avLst/>
            <a:gdLst>
              <a:gd name="connsiteX0" fmla="*/ 607404 w 9144000"/>
              <a:gd name="connsiteY0" fmla="*/ 438151 h 6858000"/>
              <a:gd name="connsiteX1" fmla="*/ 457197 w 9144000"/>
              <a:gd name="connsiteY1" fmla="*/ 588358 h 6858000"/>
              <a:gd name="connsiteX2" fmla="*/ 457197 w 9144000"/>
              <a:gd name="connsiteY2" fmla="*/ 5958287 h 6858000"/>
              <a:gd name="connsiteX3" fmla="*/ 607404 w 9144000"/>
              <a:gd name="connsiteY3" fmla="*/ 6108494 h 6858000"/>
              <a:gd name="connsiteX4" fmla="*/ 8527065 w 9144000"/>
              <a:gd name="connsiteY4" fmla="*/ 6108494 h 6858000"/>
              <a:gd name="connsiteX5" fmla="*/ 8677272 w 9144000"/>
              <a:gd name="connsiteY5" fmla="*/ 5958287 h 6858000"/>
              <a:gd name="connsiteX6" fmla="*/ 8677272 w 9144000"/>
              <a:gd name="connsiteY6" fmla="*/ 588358 h 6858000"/>
              <a:gd name="connsiteX7" fmla="*/ 8527065 w 9144000"/>
              <a:gd name="connsiteY7" fmla="*/ 438151 h 6858000"/>
              <a:gd name="connsiteX8" fmla="*/ 0 w 9144000"/>
              <a:gd name="connsiteY8" fmla="*/ 0 h 6858000"/>
              <a:gd name="connsiteX9" fmla="*/ 9144000 w 9144000"/>
              <a:gd name="connsiteY9" fmla="*/ 0 h 6858000"/>
              <a:gd name="connsiteX10" fmla="*/ 9144000 w 9144000"/>
              <a:gd name="connsiteY10" fmla="*/ 6858000 h 6858000"/>
              <a:gd name="connsiteX11" fmla="*/ 0 w 9144000"/>
              <a:gd name="connsiteY11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9144000" h="6858000">
                <a:moveTo>
                  <a:pt x="607404" y="438151"/>
                </a:moveTo>
                <a:cubicBezTo>
                  <a:pt x="524447" y="438151"/>
                  <a:pt x="457197" y="505401"/>
                  <a:pt x="457197" y="588358"/>
                </a:cubicBezTo>
                <a:lnTo>
                  <a:pt x="457197" y="5958287"/>
                </a:lnTo>
                <a:cubicBezTo>
                  <a:pt x="457197" y="6041244"/>
                  <a:pt x="524447" y="6108494"/>
                  <a:pt x="607404" y="6108494"/>
                </a:cubicBezTo>
                <a:lnTo>
                  <a:pt x="8527065" y="6108494"/>
                </a:lnTo>
                <a:cubicBezTo>
                  <a:pt x="8610022" y="6108494"/>
                  <a:pt x="8677272" y="6041244"/>
                  <a:pt x="8677272" y="5958287"/>
                </a:cubicBezTo>
                <a:lnTo>
                  <a:pt x="8677272" y="588358"/>
                </a:lnTo>
                <a:cubicBezTo>
                  <a:pt x="8677272" y="505401"/>
                  <a:pt x="8610022" y="438151"/>
                  <a:pt x="8527065" y="438151"/>
                </a:cubicBezTo>
                <a:close/>
                <a:moveTo>
                  <a:pt x="0" y="0"/>
                </a:moveTo>
                <a:lnTo>
                  <a:pt x="9144000" y="0"/>
                </a:lnTo>
                <a:lnTo>
                  <a:pt x="9144000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CE55025D-32EE-445E-B69A-6D8B03CB28B2}"/>
              </a:ext>
            </a:extLst>
          </p:cNvPr>
          <p:cNvSpPr/>
          <p:nvPr/>
        </p:nvSpPr>
        <p:spPr>
          <a:xfrm>
            <a:off x="213736" y="6419849"/>
            <a:ext cx="4005746" cy="438151"/>
          </a:xfrm>
          <a:custGeom>
            <a:avLst/>
            <a:gdLst>
              <a:gd name="connsiteX0" fmla="*/ 109059 w 4005746"/>
              <a:gd name="connsiteY0" fmla="*/ 0 h 314587"/>
              <a:gd name="connsiteX1" fmla="*/ 3896687 w 4005746"/>
              <a:gd name="connsiteY1" fmla="*/ 0 h 314587"/>
              <a:gd name="connsiteX2" fmla="*/ 4005746 w 4005746"/>
              <a:gd name="connsiteY2" fmla="*/ 109059 h 314587"/>
              <a:gd name="connsiteX3" fmla="*/ 4005746 w 4005746"/>
              <a:gd name="connsiteY3" fmla="*/ 314587 h 314587"/>
              <a:gd name="connsiteX4" fmla="*/ 0 w 4005746"/>
              <a:gd name="connsiteY4" fmla="*/ 314587 h 314587"/>
              <a:gd name="connsiteX5" fmla="*/ 0 w 4005746"/>
              <a:gd name="connsiteY5" fmla="*/ 109059 h 314587"/>
              <a:gd name="connsiteX6" fmla="*/ 109059 w 4005746"/>
              <a:gd name="connsiteY6" fmla="*/ 0 h 3145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005746" h="314587">
                <a:moveTo>
                  <a:pt x="109059" y="0"/>
                </a:moveTo>
                <a:lnTo>
                  <a:pt x="3896687" y="0"/>
                </a:lnTo>
                <a:cubicBezTo>
                  <a:pt x="3956919" y="0"/>
                  <a:pt x="4005746" y="48827"/>
                  <a:pt x="4005746" y="109059"/>
                </a:cubicBezTo>
                <a:lnTo>
                  <a:pt x="4005746" y="314587"/>
                </a:lnTo>
                <a:lnTo>
                  <a:pt x="0" y="314587"/>
                </a:lnTo>
                <a:lnTo>
                  <a:pt x="0" y="109059"/>
                </a:lnTo>
                <a:cubicBezTo>
                  <a:pt x="0" y="48827"/>
                  <a:pt x="48827" y="0"/>
                  <a:pt x="109059" y="0"/>
                </a:cubicBezTo>
                <a:close/>
              </a:path>
            </a:pathLst>
          </a:cu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47" name="Star: 5 Points 46">
            <a:extLst>
              <a:ext uri="{FF2B5EF4-FFF2-40B4-BE49-F238E27FC236}">
                <a16:creationId xmlns:a16="http://schemas.microsoft.com/office/drawing/2014/main" id="{91C53E26-634D-4B88-8A19-5F577DA3E904}"/>
              </a:ext>
            </a:extLst>
          </p:cNvPr>
          <p:cNvSpPr/>
          <p:nvPr/>
        </p:nvSpPr>
        <p:spPr>
          <a:xfrm>
            <a:off x="370875" y="6478407"/>
            <a:ext cx="321034" cy="321034"/>
          </a:xfrm>
          <a:prstGeom prst="star5">
            <a:avLst>
              <a:gd name="adj" fmla="val 30440"/>
              <a:gd name="hf" fmla="val 105146"/>
              <a:gd name="vf" fmla="val 110557"/>
            </a:avLst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Star: 5 Points 47">
            <a:extLst>
              <a:ext uri="{FF2B5EF4-FFF2-40B4-BE49-F238E27FC236}">
                <a16:creationId xmlns:a16="http://schemas.microsoft.com/office/drawing/2014/main" id="{988B13B5-C1A4-4471-997A-8E1190F6ABC5}"/>
              </a:ext>
            </a:extLst>
          </p:cNvPr>
          <p:cNvSpPr/>
          <p:nvPr/>
        </p:nvSpPr>
        <p:spPr>
          <a:xfrm>
            <a:off x="758717" y="6478407"/>
            <a:ext cx="321034" cy="321034"/>
          </a:xfrm>
          <a:prstGeom prst="star5">
            <a:avLst>
              <a:gd name="adj" fmla="val 30440"/>
              <a:gd name="hf" fmla="val 105146"/>
              <a:gd name="vf" fmla="val 110557"/>
            </a:avLst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Star: 5 Points 48">
            <a:extLst>
              <a:ext uri="{FF2B5EF4-FFF2-40B4-BE49-F238E27FC236}">
                <a16:creationId xmlns:a16="http://schemas.microsoft.com/office/drawing/2014/main" id="{514F4AE1-FA08-4D70-AD16-BE152DBE178E}"/>
              </a:ext>
            </a:extLst>
          </p:cNvPr>
          <p:cNvSpPr/>
          <p:nvPr/>
        </p:nvSpPr>
        <p:spPr>
          <a:xfrm>
            <a:off x="1138605" y="6480233"/>
            <a:ext cx="321034" cy="321034"/>
          </a:xfrm>
          <a:prstGeom prst="star5">
            <a:avLst>
              <a:gd name="adj" fmla="val 30440"/>
              <a:gd name="hf" fmla="val 105146"/>
              <a:gd name="vf" fmla="val 110557"/>
            </a:avLst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Star: 5 Points 49">
            <a:extLst>
              <a:ext uri="{FF2B5EF4-FFF2-40B4-BE49-F238E27FC236}">
                <a16:creationId xmlns:a16="http://schemas.microsoft.com/office/drawing/2014/main" id="{EC0A2017-57F5-4896-B49F-EE256BE90B75}"/>
              </a:ext>
            </a:extLst>
          </p:cNvPr>
          <p:cNvSpPr/>
          <p:nvPr/>
        </p:nvSpPr>
        <p:spPr>
          <a:xfrm>
            <a:off x="1526447" y="6480233"/>
            <a:ext cx="321034" cy="321034"/>
          </a:xfrm>
          <a:prstGeom prst="star5">
            <a:avLst>
              <a:gd name="adj" fmla="val 30440"/>
              <a:gd name="hf" fmla="val 105146"/>
              <a:gd name="vf" fmla="val 110557"/>
            </a:avLst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Star: 5 Points 50">
            <a:extLst>
              <a:ext uri="{FF2B5EF4-FFF2-40B4-BE49-F238E27FC236}">
                <a16:creationId xmlns:a16="http://schemas.microsoft.com/office/drawing/2014/main" id="{B3428899-F2E1-44FB-9ADC-3CF31809D813}"/>
              </a:ext>
            </a:extLst>
          </p:cNvPr>
          <p:cNvSpPr/>
          <p:nvPr/>
        </p:nvSpPr>
        <p:spPr>
          <a:xfrm>
            <a:off x="1892799" y="6482633"/>
            <a:ext cx="321034" cy="321034"/>
          </a:xfrm>
          <a:prstGeom prst="star5">
            <a:avLst>
              <a:gd name="adj" fmla="val 30440"/>
              <a:gd name="hf" fmla="val 105146"/>
              <a:gd name="vf" fmla="val 110557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Star: 5 Points 51">
            <a:extLst>
              <a:ext uri="{FF2B5EF4-FFF2-40B4-BE49-F238E27FC236}">
                <a16:creationId xmlns:a16="http://schemas.microsoft.com/office/drawing/2014/main" id="{CD4C5E15-5592-421F-AD3D-744A55257925}"/>
              </a:ext>
            </a:extLst>
          </p:cNvPr>
          <p:cNvSpPr/>
          <p:nvPr/>
        </p:nvSpPr>
        <p:spPr>
          <a:xfrm>
            <a:off x="2280641" y="6482633"/>
            <a:ext cx="321034" cy="321034"/>
          </a:xfrm>
          <a:prstGeom prst="star5">
            <a:avLst>
              <a:gd name="adj" fmla="val 30440"/>
              <a:gd name="hf" fmla="val 105146"/>
              <a:gd name="vf" fmla="val 110557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Star: 5 Points 52">
            <a:extLst>
              <a:ext uri="{FF2B5EF4-FFF2-40B4-BE49-F238E27FC236}">
                <a16:creationId xmlns:a16="http://schemas.microsoft.com/office/drawing/2014/main" id="{088AC423-CC6F-43C9-A203-FEFC73C3EBDC}"/>
              </a:ext>
            </a:extLst>
          </p:cNvPr>
          <p:cNvSpPr/>
          <p:nvPr/>
        </p:nvSpPr>
        <p:spPr>
          <a:xfrm>
            <a:off x="2660529" y="6484459"/>
            <a:ext cx="321034" cy="321034"/>
          </a:xfrm>
          <a:prstGeom prst="star5">
            <a:avLst>
              <a:gd name="adj" fmla="val 30440"/>
              <a:gd name="hf" fmla="val 105146"/>
              <a:gd name="vf" fmla="val 110557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Star: 5 Points 53">
            <a:extLst>
              <a:ext uri="{FF2B5EF4-FFF2-40B4-BE49-F238E27FC236}">
                <a16:creationId xmlns:a16="http://schemas.microsoft.com/office/drawing/2014/main" id="{EF360F19-CAEE-4220-AC6E-50C5CE90A770}"/>
              </a:ext>
            </a:extLst>
          </p:cNvPr>
          <p:cNvSpPr/>
          <p:nvPr/>
        </p:nvSpPr>
        <p:spPr>
          <a:xfrm>
            <a:off x="3048371" y="6484459"/>
            <a:ext cx="321034" cy="321034"/>
          </a:xfrm>
          <a:prstGeom prst="star5">
            <a:avLst>
              <a:gd name="adj" fmla="val 30440"/>
              <a:gd name="hf" fmla="val 105146"/>
              <a:gd name="vf" fmla="val 110557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Star: 5 Points 54">
            <a:extLst>
              <a:ext uri="{FF2B5EF4-FFF2-40B4-BE49-F238E27FC236}">
                <a16:creationId xmlns:a16="http://schemas.microsoft.com/office/drawing/2014/main" id="{101E7ED3-252A-4BB3-BC2A-CF6866C0FA39}"/>
              </a:ext>
            </a:extLst>
          </p:cNvPr>
          <p:cNvSpPr/>
          <p:nvPr/>
        </p:nvSpPr>
        <p:spPr>
          <a:xfrm>
            <a:off x="3414723" y="6484943"/>
            <a:ext cx="321034" cy="321034"/>
          </a:xfrm>
          <a:prstGeom prst="star5">
            <a:avLst>
              <a:gd name="adj" fmla="val 30440"/>
              <a:gd name="hf" fmla="val 105146"/>
              <a:gd name="vf" fmla="val 110557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Star: 5 Points 55">
            <a:extLst>
              <a:ext uri="{FF2B5EF4-FFF2-40B4-BE49-F238E27FC236}">
                <a16:creationId xmlns:a16="http://schemas.microsoft.com/office/drawing/2014/main" id="{268F7F5F-37DA-4307-9002-0F17A4216805}"/>
              </a:ext>
            </a:extLst>
          </p:cNvPr>
          <p:cNvSpPr/>
          <p:nvPr/>
        </p:nvSpPr>
        <p:spPr>
          <a:xfrm>
            <a:off x="3802565" y="6484943"/>
            <a:ext cx="321034" cy="321034"/>
          </a:xfrm>
          <a:prstGeom prst="star5">
            <a:avLst>
              <a:gd name="adj" fmla="val 30440"/>
              <a:gd name="hf" fmla="val 105146"/>
              <a:gd name="vf" fmla="val 110557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ounded Rectangle 3">
            <a:extLst>
              <a:ext uri="{FF2B5EF4-FFF2-40B4-BE49-F238E27FC236}">
                <a16:creationId xmlns:a16="http://schemas.microsoft.com/office/drawing/2014/main" id="{6E943896-1D75-4B3C-A3E9-5C350385C0A6}"/>
              </a:ext>
            </a:extLst>
          </p:cNvPr>
          <p:cNvSpPr/>
          <p:nvPr/>
        </p:nvSpPr>
        <p:spPr bwMode="auto">
          <a:xfrm>
            <a:off x="706771" y="614320"/>
            <a:ext cx="7730457" cy="1466285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7" name="Freeform: Shape 6">
            <a:extLst>
              <a:ext uri="{FF2B5EF4-FFF2-40B4-BE49-F238E27FC236}">
                <a16:creationId xmlns:a16="http://schemas.microsoft.com/office/drawing/2014/main" id="{DCEDD9DF-563C-43ED-A5E4-283B44A0A410}"/>
              </a:ext>
            </a:extLst>
          </p:cNvPr>
          <p:cNvSpPr/>
          <p:nvPr/>
        </p:nvSpPr>
        <p:spPr bwMode="auto">
          <a:xfrm>
            <a:off x="706771" y="614320"/>
            <a:ext cx="7730457" cy="610473"/>
          </a:xfrm>
          <a:custGeom>
            <a:avLst/>
            <a:gdLst>
              <a:gd name="connsiteX0" fmla="*/ 48838 w 8220075"/>
              <a:gd name="connsiteY0" fmla="*/ 0 h 610473"/>
              <a:gd name="connsiteX1" fmla="*/ 8171237 w 8220075"/>
              <a:gd name="connsiteY1" fmla="*/ 0 h 610473"/>
              <a:gd name="connsiteX2" fmla="*/ 8220075 w 8220075"/>
              <a:gd name="connsiteY2" fmla="*/ 48838 h 610473"/>
              <a:gd name="connsiteX3" fmla="*/ 8220075 w 8220075"/>
              <a:gd name="connsiteY3" fmla="*/ 610473 h 610473"/>
              <a:gd name="connsiteX4" fmla="*/ 0 w 8220075"/>
              <a:gd name="connsiteY4" fmla="*/ 610473 h 610473"/>
              <a:gd name="connsiteX5" fmla="*/ 0 w 8220075"/>
              <a:gd name="connsiteY5" fmla="*/ 48838 h 610473"/>
              <a:gd name="connsiteX6" fmla="*/ 48838 w 8220075"/>
              <a:gd name="connsiteY6" fmla="*/ 0 h 6104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8220075" h="610473">
                <a:moveTo>
                  <a:pt x="48838" y="0"/>
                </a:moveTo>
                <a:lnTo>
                  <a:pt x="8171237" y="0"/>
                </a:lnTo>
                <a:cubicBezTo>
                  <a:pt x="8198209" y="0"/>
                  <a:pt x="8220075" y="21866"/>
                  <a:pt x="8220075" y="48838"/>
                </a:cubicBezTo>
                <a:lnTo>
                  <a:pt x="8220075" y="610473"/>
                </a:lnTo>
                <a:lnTo>
                  <a:pt x="0" y="610473"/>
                </a:lnTo>
                <a:lnTo>
                  <a:pt x="0" y="48838"/>
                </a:lnTo>
                <a:cubicBezTo>
                  <a:pt x="0" y="21866"/>
                  <a:pt x="21866" y="0"/>
                  <a:pt x="48838" y="0"/>
                </a:cubicBezTo>
                <a:close/>
              </a:path>
            </a:pathLst>
          </a:custGeom>
          <a:solidFill>
            <a:srgbClr val="FFC000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 rtl="0">
              <a:spcBef>
                <a:spcPts val="0"/>
              </a:spcBef>
              <a:spcAft>
                <a:spcPts val="0"/>
              </a:spcAft>
            </a:pPr>
            <a:r>
              <a:rPr lang="en-GB" sz="1800" b="1" i="0" u="none" strike="noStrike" dirty="0">
                <a:solidFill>
                  <a:schemeClr val="bg1"/>
                </a:solidFill>
                <a:effectLst/>
              </a:rPr>
              <a:t>Which word class does the </a:t>
            </a:r>
            <a:r>
              <a:rPr lang="en-GB" sz="1800" b="1" i="0" u="none" strike="noStrike" dirty="0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yellow</a:t>
            </a:r>
            <a:r>
              <a:rPr lang="en-GB" sz="1800" b="1" i="0" u="none" strike="noStrike" dirty="0">
                <a:solidFill>
                  <a:schemeClr val="bg1"/>
                </a:solidFill>
                <a:effectLst/>
              </a:rPr>
              <a:t> word belong to?</a:t>
            </a:r>
            <a:endParaRPr lang="en-GB" sz="1350" b="1" dirty="0">
              <a:solidFill>
                <a:schemeClr val="bg1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EFC8F1C-D065-498B-99A5-1BB6553209CD}"/>
              </a:ext>
            </a:extLst>
          </p:cNvPr>
          <p:cNvSpPr txBox="1"/>
          <p:nvPr/>
        </p:nvSpPr>
        <p:spPr>
          <a:xfrm>
            <a:off x="1021361" y="1396307"/>
            <a:ext cx="71082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chemeClr val="accent3">
                    <a:lumMod val="75000"/>
                  </a:schemeClr>
                </a:solidFill>
              </a:rPr>
              <a:t>This</a:t>
            </a:r>
            <a:r>
              <a:rPr lang="en-GB" sz="2400" dirty="0"/>
              <a:t> strange cat has been following me all week!</a:t>
            </a:r>
          </a:p>
        </p:txBody>
      </p:sp>
      <p:sp>
        <p:nvSpPr>
          <p:cNvPr id="19" name="Rounded Rectangle 3">
            <a:extLst>
              <a:ext uri="{FF2B5EF4-FFF2-40B4-BE49-F238E27FC236}">
                <a16:creationId xmlns:a16="http://schemas.microsoft.com/office/drawing/2014/main" id="{FD3F6C12-F2DF-4D22-A957-BD0D98841BAB}"/>
              </a:ext>
            </a:extLst>
          </p:cNvPr>
          <p:cNvSpPr/>
          <p:nvPr/>
        </p:nvSpPr>
        <p:spPr bwMode="auto">
          <a:xfrm>
            <a:off x="706770" y="4264929"/>
            <a:ext cx="7730457" cy="1466285"/>
          </a:xfrm>
          <a:prstGeom prst="roundRect">
            <a:avLst>
              <a:gd name="adj" fmla="val 14877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2FA3AB9D-F6FB-4873-9A0D-B703A726875F}"/>
              </a:ext>
            </a:extLst>
          </p:cNvPr>
          <p:cNvSpPr/>
          <p:nvPr/>
        </p:nvSpPr>
        <p:spPr>
          <a:xfrm>
            <a:off x="7843743" y="677818"/>
            <a:ext cx="483475" cy="483475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rgbClr val="FFC000"/>
                </a:solidFill>
              </a:rPr>
              <a:t>5</a:t>
            </a:r>
          </a:p>
        </p:txBody>
      </p:sp>
      <p:grpSp>
        <p:nvGrpSpPr>
          <p:cNvPr id="60" name="ANSWER">
            <a:extLst>
              <a:ext uri="{FF2B5EF4-FFF2-40B4-BE49-F238E27FC236}">
                <a16:creationId xmlns:a16="http://schemas.microsoft.com/office/drawing/2014/main" id="{1C425738-C500-4134-90A3-5B3459331482}"/>
              </a:ext>
            </a:extLst>
          </p:cNvPr>
          <p:cNvGrpSpPr/>
          <p:nvPr/>
        </p:nvGrpSpPr>
        <p:grpSpPr>
          <a:xfrm>
            <a:off x="557332" y="6983775"/>
            <a:ext cx="2081241" cy="686774"/>
            <a:chOff x="2840080" y="3173857"/>
            <a:chExt cx="2081241" cy="686774"/>
          </a:xfrm>
          <a:solidFill>
            <a:srgbClr val="18A0DB"/>
          </a:solidFill>
        </p:grpSpPr>
        <p:sp>
          <p:nvSpPr>
            <p:cNvPr id="58" name="Rectangle: Rounded Corners 57">
              <a:extLst>
                <a:ext uri="{FF2B5EF4-FFF2-40B4-BE49-F238E27FC236}">
                  <a16:creationId xmlns:a16="http://schemas.microsoft.com/office/drawing/2014/main" id="{2145494B-1361-4D17-A64C-C512AE459DBF}"/>
                </a:ext>
              </a:extLst>
            </p:cNvPr>
            <p:cNvSpPr/>
            <p:nvPr/>
          </p:nvSpPr>
          <p:spPr>
            <a:xfrm>
              <a:off x="2840080" y="3388362"/>
              <a:ext cx="2081241" cy="472269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400" b="1" dirty="0"/>
                <a:t>determiner</a:t>
              </a:r>
            </a:p>
          </p:txBody>
        </p:sp>
        <p:sp>
          <p:nvSpPr>
            <p:cNvPr id="59" name="Isosceles Triangle 58">
              <a:extLst>
                <a:ext uri="{FF2B5EF4-FFF2-40B4-BE49-F238E27FC236}">
                  <a16:creationId xmlns:a16="http://schemas.microsoft.com/office/drawing/2014/main" id="{8159C797-BB01-4900-83C3-BE014175D780}"/>
                </a:ext>
              </a:extLst>
            </p:cNvPr>
            <p:cNvSpPr/>
            <p:nvPr/>
          </p:nvSpPr>
          <p:spPr>
            <a:xfrm>
              <a:off x="3765614" y="3173857"/>
              <a:ext cx="295966" cy="255143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4" name="???">
            <a:extLst>
              <a:ext uri="{FF2B5EF4-FFF2-40B4-BE49-F238E27FC236}">
                <a16:creationId xmlns:a16="http://schemas.microsoft.com/office/drawing/2014/main" id="{AC4DD443-CC16-402F-84B1-77871F25AA52}"/>
              </a:ext>
            </a:extLst>
          </p:cNvPr>
          <p:cNvSpPr/>
          <p:nvPr/>
        </p:nvSpPr>
        <p:spPr>
          <a:xfrm>
            <a:off x="5187818" y="2373019"/>
            <a:ext cx="2295209" cy="1331884"/>
          </a:xfrm>
          <a:prstGeom prst="cloud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b="1" dirty="0">
                <a:solidFill>
                  <a:schemeClr val="bg1">
                    <a:lumMod val="65000"/>
                  </a:schemeClr>
                </a:solidFill>
              </a:rPr>
              <a:t>?</a:t>
            </a: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790077DE-2D26-44A2-A183-34FFCCEEDF2D}"/>
              </a:ext>
            </a:extLst>
          </p:cNvPr>
          <p:cNvSpPr/>
          <p:nvPr/>
        </p:nvSpPr>
        <p:spPr>
          <a:xfrm>
            <a:off x="1079751" y="4479796"/>
            <a:ext cx="1724263" cy="462625"/>
          </a:xfrm>
          <a:prstGeom prst="round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/>
              <a:t>noun</a:t>
            </a:r>
          </a:p>
        </p:txBody>
      </p:sp>
      <p:sp>
        <p:nvSpPr>
          <p:cNvPr id="57" name="Rectangle: Rounded Corners 56">
            <a:extLst>
              <a:ext uri="{FF2B5EF4-FFF2-40B4-BE49-F238E27FC236}">
                <a16:creationId xmlns:a16="http://schemas.microsoft.com/office/drawing/2014/main" id="{646FEC41-95BA-41D4-996D-4AFFD8B799FF}"/>
              </a:ext>
            </a:extLst>
          </p:cNvPr>
          <p:cNvSpPr/>
          <p:nvPr/>
        </p:nvSpPr>
        <p:spPr>
          <a:xfrm>
            <a:off x="2893986" y="4479796"/>
            <a:ext cx="1724263" cy="462625"/>
          </a:xfrm>
          <a:prstGeom prst="round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/>
              <a:t>verb</a:t>
            </a:r>
          </a:p>
        </p:txBody>
      </p:sp>
      <p:sp>
        <p:nvSpPr>
          <p:cNvPr id="61" name="Rectangle: Rounded Corners 60">
            <a:extLst>
              <a:ext uri="{FF2B5EF4-FFF2-40B4-BE49-F238E27FC236}">
                <a16:creationId xmlns:a16="http://schemas.microsoft.com/office/drawing/2014/main" id="{18C94256-FA7F-4D68-8442-F3821A4897FC}"/>
              </a:ext>
            </a:extLst>
          </p:cNvPr>
          <p:cNvSpPr/>
          <p:nvPr/>
        </p:nvSpPr>
        <p:spPr>
          <a:xfrm>
            <a:off x="4708221" y="4479796"/>
            <a:ext cx="1724263" cy="462625"/>
          </a:xfrm>
          <a:prstGeom prst="round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/>
              <a:t>adjective</a:t>
            </a:r>
          </a:p>
        </p:txBody>
      </p:sp>
      <p:sp>
        <p:nvSpPr>
          <p:cNvPr id="62" name="Rectangle: Rounded Corners 61">
            <a:extLst>
              <a:ext uri="{FF2B5EF4-FFF2-40B4-BE49-F238E27FC236}">
                <a16:creationId xmlns:a16="http://schemas.microsoft.com/office/drawing/2014/main" id="{CABB3F74-ADC1-4579-A09F-60DD50467599}"/>
              </a:ext>
            </a:extLst>
          </p:cNvPr>
          <p:cNvSpPr/>
          <p:nvPr/>
        </p:nvSpPr>
        <p:spPr>
          <a:xfrm>
            <a:off x="6522455" y="4479796"/>
            <a:ext cx="1724263" cy="462625"/>
          </a:xfrm>
          <a:prstGeom prst="round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/>
              <a:t>adverb</a:t>
            </a:r>
          </a:p>
        </p:txBody>
      </p:sp>
      <p:sp>
        <p:nvSpPr>
          <p:cNvPr id="63" name="Rectangle: Rounded Corners 62">
            <a:extLst>
              <a:ext uri="{FF2B5EF4-FFF2-40B4-BE49-F238E27FC236}">
                <a16:creationId xmlns:a16="http://schemas.microsoft.com/office/drawing/2014/main" id="{726EE074-6122-4555-B59F-4E54EB67269B}"/>
              </a:ext>
            </a:extLst>
          </p:cNvPr>
          <p:cNvSpPr/>
          <p:nvPr/>
        </p:nvSpPr>
        <p:spPr>
          <a:xfrm>
            <a:off x="1873150" y="5034290"/>
            <a:ext cx="1724263" cy="462625"/>
          </a:xfrm>
          <a:prstGeom prst="round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/>
              <a:t>pronoun</a:t>
            </a:r>
          </a:p>
        </p:txBody>
      </p:sp>
      <p:sp>
        <p:nvSpPr>
          <p:cNvPr id="64" name="Rectangle: Rounded Corners 63">
            <a:extLst>
              <a:ext uri="{FF2B5EF4-FFF2-40B4-BE49-F238E27FC236}">
                <a16:creationId xmlns:a16="http://schemas.microsoft.com/office/drawing/2014/main" id="{14909C3F-92F9-4583-8C13-FFF172FACD96}"/>
              </a:ext>
            </a:extLst>
          </p:cNvPr>
          <p:cNvSpPr/>
          <p:nvPr/>
        </p:nvSpPr>
        <p:spPr>
          <a:xfrm>
            <a:off x="3687385" y="5034290"/>
            <a:ext cx="1724263" cy="462625"/>
          </a:xfrm>
          <a:prstGeom prst="round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/>
              <a:t>preposition</a:t>
            </a:r>
          </a:p>
        </p:txBody>
      </p:sp>
      <p:sp>
        <p:nvSpPr>
          <p:cNvPr id="65" name="Rectangle: Rounded Corners 64">
            <a:extLst>
              <a:ext uri="{FF2B5EF4-FFF2-40B4-BE49-F238E27FC236}">
                <a16:creationId xmlns:a16="http://schemas.microsoft.com/office/drawing/2014/main" id="{0028BC8C-C85B-42FD-BAC9-0B6DE809DB25}"/>
              </a:ext>
            </a:extLst>
          </p:cNvPr>
          <p:cNvSpPr/>
          <p:nvPr/>
        </p:nvSpPr>
        <p:spPr>
          <a:xfrm>
            <a:off x="5501619" y="5034290"/>
            <a:ext cx="1724263" cy="462625"/>
          </a:xfrm>
          <a:prstGeom prst="round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/>
              <a:t>determiner</a:t>
            </a:r>
          </a:p>
        </p:txBody>
      </p:sp>
      <p:sp>
        <p:nvSpPr>
          <p:cNvPr id="45" name="INCORRECT ANSWERS">
            <a:extLst>
              <a:ext uri="{FF2B5EF4-FFF2-40B4-BE49-F238E27FC236}">
                <a16:creationId xmlns:a16="http://schemas.microsoft.com/office/drawing/2014/main" id="{457C8B4C-CAA1-4B45-BFF2-33BFF968621D}"/>
              </a:ext>
            </a:extLst>
          </p:cNvPr>
          <p:cNvSpPr/>
          <p:nvPr/>
        </p:nvSpPr>
        <p:spPr>
          <a:xfrm>
            <a:off x="1079750" y="4479796"/>
            <a:ext cx="7166967" cy="996769"/>
          </a:xfrm>
          <a:prstGeom prst="rect">
            <a:avLst/>
          </a:prstGeom>
          <a:solidFill>
            <a:schemeClr val="bg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CORRECT ANSWER">
            <a:extLst>
              <a:ext uri="{FF2B5EF4-FFF2-40B4-BE49-F238E27FC236}">
                <a16:creationId xmlns:a16="http://schemas.microsoft.com/office/drawing/2014/main" id="{17766378-7FA1-48AD-90AA-481942056BCA}"/>
              </a:ext>
            </a:extLst>
          </p:cNvPr>
          <p:cNvSpPr/>
          <p:nvPr/>
        </p:nvSpPr>
        <p:spPr>
          <a:xfrm>
            <a:off x="5501756" y="4996542"/>
            <a:ext cx="1724264" cy="549475"/>
          </a:xfrm>
          <a:prstGeom prst="rect">
            <a:avLst/>
          </a:prstGeom>
          <a:solidFill>
            <a:schemeClr val="bg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44" name="WRONG POPUP">
            <a:extLst>
              <a:ext uri="{FF2B5EF4-FFF2-40B4-BE49-F238E27FC236}">
                <a16:creationId xmlns:a16="http://schemas.microsoft.com/office/drawing/2014/main" id="{E834BA0A-7656-4AE2-A944-EC988D198DD6}"/>
              </a:ext>
            </a:extLst>
          </p:cNvPr>
          <p:cNvGrpSpPr/>
          <p:nvPr/>
        </p:nvGrpSpPr>
        <p:grpSpPr>
          <a:xfrm>
            <a:off x="672617" y="4244174"/>
            <a:ext cx="7730457" cy="1466285"/>
            <a:chOff x="672617" y="4247083"/>
            <a:chExt cx="7730457" cy="1466285"/>
          </a:xfrm>
        </p:grpSpPr>
        <p:sp>
          <p:nvSpPr>
            <p:cNvPr id="37" name="Rounded Rectangle 3">
              <a:extLst>
                <a:ext uri="{FF2B5EF4-FFF2-40B4-BE49-F238E27FC236}">
                  <a16:creationId xmlns:a16="http://schemas.microsoft.com/office/drawing/2014/main" id="{67EEA97C-9F4A-49D9-96D1-E298BAAE3F84}"/>
                </a:ext>
              </a:extLst>
            </p:cNvPr>
            <p:cNvSpPr/>
            <p:nvPr/>
          </p:nvSpPr>
          <p:spPr bwMode="auto">
            <a:xfrm>
              <a:off x="672617" y="4247083"/>
              <a:ext cx="7730457" cy="1466285"/>
            </a:xfrm>
            <a:prstGeom prst="roundRect">
              <a:avLst>
                <a:gd name="adj" fmla="val 14877"/>
              </a:avLst>
            </a:prstGeom>
            <a:solidFill>
              <a:schemeClr val="tx1">
                <a:lumMod val="90000"/>
                <a:lumOff val="10000"/>
                <a:alpha val="94000"/>
              </a:schemeClr>
            </a:solidFill>
            <a:ln w="25400" cap="rnd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sz="1350" dirty="0">
                  <a:latin typeface="Twinkl" pitchFamily="50" charset="0"/>
                </a:rPr>
                <a:t> </a:t>
              </a:r>
            </a:p>
          </p:txBody>
        </p:sp>
        <p:sp>
          <p:nvSpPr>
            <p:cNvPr id="38" name="Oval 37">
              <a:extLst>
                <a:ext uri="{FF2B5EF4-FFF2-40B4-BE49-F238E27FC236}">
                  <a16:creationId xmlns:a16="http://schemas.microsoft.com/office/drawing/2014/main" id="{52F3B2A5-DD1D-4BCA-BCFA-9D9DBDF245F2}"/>
                </a:ext>
              </a:extLst>
            </p:cNvPr>
            <p:cNvSpPr/>
            <p:nvPr/>
          </p:nvSpPr>
          <p:spPr>
            <a:xfrm>
              <a:off x="2060563" y="4363376"/>
              <a:ext cx="1196502" cy="119650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9" name="TextBox 38">
              <a:extLst>
                <a:ext uri="{FF2B5EF4-FFF2-40B4-BE49-F238E27FC236}">
                  <a16:creationId xmlns:a16="http://schemas.microsoft.com/office/drawing/2014/main" id="{461A58B9-5A91-40ED-A6AB-F77C4BB07288}"/>
                </a:ext>
              </a:extLst>
            </p:cNvPr>
            <p:cNvSpPr txBox="1"/>
            <p:nvPr/>
          </p:nvSpPr>
          <p:spPr>
            <a:xfrm>
              <a:off x="3352635" y="4737370"/>
              <a:ext cx="3670365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400" b="1" dirty="0">
                  <a:solidFill>
                    <a:schemeClr val="bg1"/>
                  </a:solidFill>
                </a:rPr>
                <a:t>Incorrect. Try again!</a:t>
              </a:r>
            </a:p>
          </p:txBody>
        </p:sp>
        <p:pic>
          <p:nvPicPr>
            <p:cNvPr id="41" name="Picture 40">
              <a:extLst>
                <a:ext uri="{FF2B5EF4-FFF2-40B4-BE49-F238E27FC236}">
                  <a16:creationId xmlns:a16="http://schemas.microsoft.com/office/drawing/2014/main" id="{5CF28335-48DD-4921-AB45-96C218CD8E4D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58442"/>
            <a:stretch/>
          </p:blipFill>
          <p:spPr>
            <a:xfrm>
              <a:off x="2216609" y="4247083"/>
              <a:ext cx="1113239" cy="679862"/>
            </a:xfrm>
            <a:prstGeom prst="rect">
              <a:avLst/>
            </a:prstGeom>
          </p:spPr>
        </p:pic>
        <p:pic>
          <p:nvPicPr>
            <p:cNvPr id="43" name="Picture 42">
              <a:extLst>
                <a:ext uri="{FF2B5EF4-FFF2-40B4-BE49-F238E27FC236}">
                  <a16:creationId xmlns:a16="http://schemas.microsoft.com/office/drawing/2014/main" id="{8DB411F6-A22F-4F78-9A7C-B173710EA4B7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t="7109" r="6538" b="19752"/>
            <a:stretch>
              <a:fillRect/>
            </a:stretch>
          </p:blipFill>
          <p:spPr>
            <a:xfrm>
              <a:off x="2216609" y="4363376"/>
              <a:ext cx="1040456" cy="1196502"/>
            </a:xfrm>
            <a:custGeom>
              <a:avLst/>
              <a:gdLst>
                <a:gd name="connsiteX0" fmla="*/ 442205 w 1040456"/>
                <a:gd name="connsiteY0" fmla="*/ 0 h 1196502"/>
                <a:gd name="connsiteX1" fmla="*/ 1040456 w 1040456"/>
                <a:gd name="connsiteY1" fmla="*/ 598251 h 1196502"/>
                <a:gd name="connsiteX2" fmla="*/ 442205 w 1040456"/>
                <a:gd name="connsiteY2" fmla="*/ 1196502 h 1196502"/>
                <a:gd name="connsiteX3" fmla="*/ 19178 w 1040456"/>
                <a:gd name="connsiteY3" fmla="*/ 1021279 h 1196502"/>
                <a:gd name="connsiteX4" fmla="*/ 0 w 1040456"/>
                <a:gd name="connsiteY4" fmla="*/ 998035 h 1196502"/>
                <a:gd name="connsiteX5" fmla="*/ 0 w 1040456"/>
                <a:gd name="connsiteY5" fmla="*/ 198467 h 1196502"/>
                <a:gd name="connsiteX6" fmla="*/ 19178 w 1040456"/>
                <a:gd name="connsiteY6" fmla="*/ 175224 h 1196502"/>
                <a:gd name="connsiteX7" fmla="*/ 442205 w 1040456"/>
                <a:gd name="connsiteY7" fmla="*/ 0 h 11965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040456" h="1196502">
                  <a:moveTo>
                    <a:pt x="442205" y="0"/>
                  </a:moveTo>
                  <a:cubicBezTo>
                    <a:pt x="772610" y="0"/>
                    <a:pt x="1040456" y="267846"/>
                    <a:pt x="1040456" y="598251"/>
                  </a:cubicBezTo>
                  <a:cubicBezTo>
                    <a:pt x="1040456" y="928656"/>
                    <a:pt x="772610" y="1196502"/>
                    <a:pt x="442205" y="1196502"/>
                  </a:cubicBezTo>
                  <a:cubicBezTo>
                    <a:pt x="277003" y="1196502"/>
                    <a:pt x="127440" y="1129541"/>
                    <a:pt x="19178" y="1021279"/>
                  </a:cubicBezTo>
                  <a:lnTo>
                    <a:pt x="0" y="998035"/>
                  </a:lnTo>
                  <a:lnTo>
                    <a:pt x="0" y="198467"/>
                  </a:lnTo>
                  <a:lnTo>
                    <a:pt x="19178" y="175224"/>
                  </a:lnTo>
                  <a:cubicBezTo>
                    <a:pt x="127440" y="66962"/>
                    <a:pt x="277003" y="0"/>
                    <a:pt x="442205" y="0"/>
                  </a:cubicBezTo>
                  <a:close/>
                </a:path>
              </a:pathLst>
            </a:custGeom>
          </p:spPr>
        </p:pic>
      </p:grpSp>
      <p:grpSp>
        <p:nvGrpSpPr>
          <p:cNvPr id="67" name="Group 66">
            <a:extLst>
              <a:ext uri="{FF2B5EF4-FFF2-40B4-BE49-F238E27FC236}">
                <a16:creationId xmlns:a16="http://schemas.microsoft.com/office/drawing/2014/main" id="{7E1305F8-F808-4CFE-A832-4A62182AC5FF}"/>
              </a:ext>
            </a:extLst>
          </p:cNvPr>
          <p:cNvGrpSpPr/>
          <p:nvPr/>
        </p:nvGrpSpPr>
        <p:grpSpPr>
          <a:xfrm>
            <a:off x="675390" y="4222015"/>
            <a:ext cx="7730457" cy="1466285"/>
            <a:chOff x="675390" y="4222015"/>
            <a:chExt cx="7730457" cy="1466285"/>
          </a:xfrm>
        </p:grpSpPr>
        <p:sp>
          <p:nvSpPr>
            <p:cNvPr id="68" name="Rounded Rectangle 3">
              <a:extLst>
                <a:ext uri="{FF2B5EF4-FFF2-40B4-BE49-F238E27FC236}">
                  <a16:creationId xmlns:a16="http://schemas.microsoft.com/office/drawing/2014/main" id="{590181C0-56DC-46F8-B7CA-CD9F29E95974}"/>
                </a:ext>
              </a:extLst>
            </p:cNvPr>
            <p:cNvSpPr/>
            <p:nvPr/>
          </p:nvSpPr>
          <p:spPr bwMode="auto">
            <a:xfrm>
              <a:off x="675390" y="4222015"/>
              <a:ext cx="7730457" cy="1466285"/>
            </a:xfrm>
            <a:prstGeom prst="roundRect">
              <a:avLst>
                <a:gd name="adj" fmla="val 14877"/>
              </a:avLst>
            </a:prstGeom>
            <a:solidFill>
              <a:schemeClr val="tx1">
                <a:lumMod val="90000"/>
                <a:lumOff val="10000"/>
                <a:alpha val="94000"/>
              </a:schemeClr>
            </a:solidFill>
            <a:ln w="25400" cap="rnd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sz="1350" dirty="0">
                  <a:latin typeface="Twinkl" pitchFamily="50" charset="0"/>
                </a:rPr>
                <a:t> </a:t>
              </a:r>
            </a:p>
          </p:txBody>
        </p:sp>
        <p:sp>
          <p:nvSpPr>
            <p:cNvPr id="69" name="Oval 68">
              <a:extLst>
                <a:ext uri="{FF2B5EF4-FFF2-40B4-BE49-F238E27FC236}">
                  <a16:creationId xmlns:a16="http://schemas.microsoft.com/office/drawing/2014/main" id="{4E55FD51-3127-40E7-8495-9DF9B1CD9A16}"/>
                </a:ext>
              </a:extLst>
            </p:cNvPr>
            <p:cNvSpPr/>
            <p:nvPr/>
          </p:nvSpPr>
          <p:spPr>
            <a:xfrm>
              <a:off x="2063336" y="4338308"/>
              <a:ext cx="1196502" cy="119650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0" name="TextBox 69">
              <a:extLst>
                <a:ext uri="{FF2B5EF4-FFF2-40B4-BE49-F238E27FC236}">
                  <a16:creationId xmlns:a16="http://schemas.microsoft.com/office/drawing/2014/main" id="{6385D36E-14D8-4817-8C85-FACF3A6765F6}"/>
                </a:ext>
              </a:extLst>
            </p:cNvPr>
            <p:cNvSpPr txBox="1"/>
            <p:nvPr/>
          </p:nvSpPr>
          <p:spPr>
            <a:xfrm>
              <a:off x="3355408" y="4712302"/>
              <a:ext cx="3670365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400" b="1" dirty="0">
                  <a:solidFill>
                    <a:schemeClr val="bg1"/>
                  </a:solidFill>
                </a:rPr>
                <a:t>Correct! Well done!</a:t>
              </a:r>
            </a:p>
          </p:txBody>
        </p:sp>
        <p:pic>
          <p:nvPicPr>
            <p:cNvPr id="71" name="Picture 70">
              <a:extLst>
                <a:ext uri="{FF2B5EF4-FFF2-40B4-BE49-F238E27FC236}">
                  <a16:creationId xmlns:a16="http://schemas.microsoft.com/office/drawing/2014/main" id="{6B78EF24-3B88-458D-8BB8-9B94549D9C6A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r="9190" b="25117"/>
            <a:stretch>
              <a:fillRect/>
            </a:stretch>
          </p:blipFill>
          <p:spPr>
            <a:xfrm>
              <a:off x="2063336" y="4448897"/>
              <a:ext cx="1196502" cy="1085913"/>
            </a:xfrm>
            <a:custGeom>
              <a:avLst/>
              <a:gdLst>
                <a:gd name="connsiteX0" fmla="*/ 253562 w 1196502"/>
                <a:gd name="connsiteY0" fmla="*/ 0 h 1085913"/>
                <a:gd name="connsiteX1" fmla="*/ 942941 w 1196502"/>
                <a:gd name="connsiteY1" fmla="*/ 0 h 1085913"/>
                <a:gd name="connsiteX2" fmla="*/ 1021278 w 1196502"/>
                <a:gd name="connsiteY2" fmla="*/ 64635 h 1085913"/>
                <a:gd name="connsiteX3" fmla="*/ 1196502 w 1196502"/>
                <a:gd name="connsiteY3" fmla="*/ 487662 h 1085913"/>
                <a:gd name="connsiteX4" fmla="*/ 598251 w 1196502"/>
                <a:gd name="connsiteY4" fmla="*/ 1085913 h 1085913"/>
                <a:gd name="connsiteX5" fmla="*/ 0 w 1196502"/>
                <a:gd name="connsiteY5" fmla="*/ 487662 h 1085913"/>
                <a:gd name="connsiteX6" fmla="*/ 175224 w 1196502"/>
                <a:gd name="connsiteY6" fmla="*/ 64635 h 10859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196502" h="1085913">
                  <a:moveTo>
                    <a:pt x="253562" y="0"/>
                  </a:moveTo>
                  <a:lnTo>
                    <a:pt x="942941" y="0"/>
                  </a:lnTo>
                  <a:lnTo>
                    <a:pt x="1021278" y="64635"/>
                  </a:lnTo>
                  <a:cubicBezTo>
                    <a:pt x="1129541" y="172897"/>
                    <a:pt x="1196502" y="322460"/>
                    <a:pt x="1196502" y="487662"/>
                  </a:cubicBezTo>
                  <a:cubicBezTo>
                    <a:pt x="1196502" y="818067"/>
                    <a:pt x="928656" y="1085913"/>
                    <a:pt x="598251" y="1085913"/>
                  </a:cubicBezTo>
                  <a:cubicBezTo>
                    <a:pt x="267846" y="1085913"/>
                    <a:pt x="0" y="818067"/>
                    <a:pt x="0" y="487662"/>
                  </a:cubicBezTo>
                  <a:cubicBezTo>
                    <a:pt x="0" y="322460"/>
                    <a:pt x="66962" y="172897"/>
                    <a:pt x="175224" y="64635"/>
                  </a:cubicBezTo>
                  <a:close/>
                </a:path>
              </a:pathLst>
            </a:custGeom>
          </p:spPr>
        </p:pic>
        <p:sp>
          <p:nvSpPr>
            <p:cNvPr id="72" name="Rectangle: Rounded Corners 71">
              <a:hlinkClick r:id="" action="ppaction://hlinkshowjump?jump=nextslide"/>
              <a:extLst>
                <a:ext uri="{FF2B5EF4-FFF2-40B4-BE49-F238E27FC236}">
                  <a16:creationId xmlns:a16="http://schemas.microsoft.com/office/drawing/2014/main" id="{AFB20430-D7C5-48D3-AA98-424C8C5A2C01}"/>
                </a:ext>
              </a:extLst>
            </p:cNvPr>
            <p:cNvSpPr/>
            <p:nvPr/>
          </p:nvSpPr>
          <p:spPr>
            <a:xfrm>
              <a:off x="6698751" y="4572000"/>
              <a:ext cx="1376737" cy="729465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400" b="1" dirty="0">
                  <a:solidFill>
                    <a:schemeClr val="tx1"/>
                  </a:solidFill>
                </a:rPr>
                <a:t>Next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454263079"/>
      </p:ext>
    </p:extLst>
  </p:cSld>
  <p:clrMapOvr>
    <a:masterClrMapping/>
  </p:clrMapOvr>
  <p:transition spd="slow" advClick="0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accel="32000" decel="66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6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7000"/>
                            </p:stCondLst>
                            <p:childTnLst>
                              <p:par>
                                <p:cTn id="45" presetID="35" presetClass="pat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1.85185E-6 L -1.78108 1.85185E-6 " pathEditMode="relative" rAng="0" ptsTypes="AA">
                                      <p:cBhvr>
                                        <p:cTn id="46" dur="40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9063" y="0"/>
                                    </p:animMotion>
                                  </p:childTnLst>
                                </p:cTn>
                              </p:par>
                              <p:par>
                                <p:cTn id="47" presetID="42" presetClass="path" presetSubtype="0" repeatCount="indefinite" accel="30000" decel="7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1.48148E-6 L -3.61111E-6 0.04699 " pathEditMode="relative" rAng="0" ptsTypes="AA">
                                      <p:cBhvr>
                                        <p:cTn id="4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233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49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0" fill="hold">
                      <p:stCondLst>
                        <p:cond delay="0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" presetClass="exit" presetSubtype="2" accel="34000" decel="66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18A0DB"/>
                                      </p:to>
                                    </p:animClr>
                                    <p:animClr clrSpc="rgb" dir="cw">
                                      <p:cBhvr>
                                        <p:cTn id="73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18A0DB"/>
                                      </p:to>
                                    </p:animClr>
                                    <p:set>
                                      <p:cBhvr>
                                        <p:cTn id="74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5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3000"/>
                            </p:stCondLst>
                            <p:childTnLst>
                              <p:par>
                                <p:cTn id="77" presetID="64" presetClass="path" presetSubtype="0" accel="16000" decel="84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2.96296E-6 L -2.77778E-6 -0.74908 " pathEditMode="relative" rAng="0" ptsTypes="AA">
                                      <p:cBhvr>
                                        <p:cTn id="78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37454"/>
                                    </p:animMotion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</p:childTnLst>
        </p:cTn>
      </p:par>
    </p:tnLst>
    <p:bldLst>
      <p:bldP spid="51" grpId="0" animBg="1"/>
      <p:bldP spid="19" grpId="0" animBg="1"/>
      <p:bldP spid="24" grpId="0" animBg="1"/>
      <p:bldP spid="24" grpId="1" animBg="1"/>
      <p:bldP spid="2" grpId="0" animBg="1"/>
      <p:bldP spid="57" grpId="0" animBg="1"/>
      <p:bldP spid="61" grpId="0" animBg="1"/>
      <p:bldP spid="62" grpId="0" animBg="1"/>
      <p:bldP spid="63" grpId="0" animBg="1"/>
      <p:bldP spid="64" grpId="0" animBg="1"/>
      <p:bldP spid="65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" name="Group 21">
            <a:extLst>
              <a:ext uri="{FF2B5EF4-FFF2-40B4-BE49-F238E27FC236}">
                <a16:creationId xmlns:a16="http://schemas.microsoft.com/office/drawing/2014/main" id="{B4F7A65A-04A6-4BCC-A781-C8DB3811EF62}"/>
              </a:ext>
            </a:extLst>
          </p:cNvPr>
          <p:cNvGrpSpPr/>
          <p:nvPr/>
        </p:nvGrpSpPr>
        <p:grpSpPr>
          <a:xfrm>
            <a:off x="457197" y="360725"/>
            <a:ext cx="24483888" cy="5770978"/>
            <a:chOff x="387087" y="360725"/>
            <a:chExt cx="24483888" cy="5770978"/>
          </a:xfrm>
        </p:grpSpPr>
        <p:pic>
          <p:nvPicPr>
            <p:cNvPr id="18" name="Picture 17">
              <a:extLst>
                <a:ext uri="{FF2B5EF4-FFF2-40B4-BE49-F238E27FC236}">
                  <a16:creationId xmlns:a16="http://schemas.microsoft.com/office/drawing/2014/main" id="{648CC093-C5BE-48AC-8A44-6D63A083A9F4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387087" y="360725"/>
              <a:ext cx="8161296" cy="5770978"/>
            </a:xfrm>
            <a:prstGeom prst="rect">
              <a:avLst/>
            </a:prstGeom>
          </p:spPr>
        </p:pic>
        <p:pic>
          <p:nvPicPr>
            <p:cNvPr id="20" name="Picture 19">
              <a:extLst>
                <a:ext uri="{FF2B5EF4-FFF2-40B4-BE49-F238E27FC236}">
                  <a16:creationId xmlns:a16="http://schemas.microsoft.com/office/drawing/2014/main" id="{32A1961A-313E-469A-9778-B330A013491D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 flipH="1">
              <a:off x="8548383" y="360725"/>
              <a:ext cx="8161296" cy="5770978"/>
            </a:xfrm>
            <a:prstGeom prst="rect">
              <a:avLst/>
            </a:prstGeom>
          </p:spPr>
        </p:pic>
        <p:pic>
          <p:nvPicPr>
            <p:cNvPr id="21" name="Picture 20">
              <a:extLst>
                <a:ext uri="{FF2B5EF4-FFF2-40B4-BE49-F238E27FC236}">
                  <a16:creationId xmlns:a16="http://schemas.microsoft.com/office/drawing/2014/main" id="{6E45841A-A682-4B60-9E4C-CDFE1C9D6EF0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16709679" y="360725"/>
              <a:ext cx="8161296" cy="5770978"/>
            </a:xfrm>
            <a:prstGeom prst="rect">
              <a:avLst/>
            </a:prstGeom>
          </p:spPr>
        </p:pic>
      </p:grpSp>
      <p:pic>
        <p:nvPicPr>
          <p:cNvPr id="13" name="Picture 12">
            <a:extLst>
              <a:ext uri="{FF2B5EF4-FFF2-40B4-BE49-F238E27FC236}">
                <a16:creationId xmlns:a16="http://schemas.microsoft.com/office/drawing/2014/main" id="{6EA1855D-7101-4CFA-9E0E-D400D4FB060B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963955" y="2441330"/>
            <a:ext cx="2992229" cy="1116239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AB853030-AD1E-4918-90A9-D9FF00D191AB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custGeom>
            <a:avLst/>
            <a:gdLst>
              <a:gd name="connsiteX0" fmla="*/ 607404 w 9144000"/>
              <a:gd name="connsiteY0" fmla="*/ 438151 h 6858000"/>
              <a:gd name="connsiteX1" fmla="*/ 457197 w 9144000"/>
              <a:gd name="connsiteY1" fmla="*/ 588358 h 6858000"/>
              <a:gd name="connsiteX2" fmla="*/ 457197 w 9144000"/>
              <a:gd name="connsiteY2" fmla="*/ 5958287 h 6858000"/>
              <a:gd name="connsiteX3" fmla="*/ 607404 w 9144000"/>
              <a:gd name="connsiteY3" fmla="*/ 6108494 h 6858000"/>
              <a:gd name="connsiteX4" fmla="*/ 8527065 w 9144000"/>
              <a:gd name="connsiteY4" fmla="*/ 6108494 h 6858000"/>
              <a:gd name="connsiteX5" fmla="*/ 8677272 w 9144000"/>
              <a:gd name="connsiteY5" fmla="*/ 5958287 h 6858000"/>
              <a:gd name="connsiteX6" fmla="*/ 8677272 w 9144000"/>
              <a:gd name="connsiteY6" fmla="*/ 588358 h 6858000"/>
              <a:gd name="connsiteX7" fmla="*/ 8527065 w 9144000"/>
              <a:gd name="connsiteY7" fmla="*/ 438151 h 6858000"/>
              <a:gd name="connsiteX8" fmla="*/ 0 w 9144000"/>
              <a:gd name="connsiteY8" fmla="*/ 0 h 6858000"/>
              <a:gd name="connsiteX9" fmla="*/ 9144000 w 9144000"/>
              <a:gd name="connsiteY9" fmla="*/ 0 h 6858000"/>
              <a:gd name="connsiteX10" fmla="*/ 9144000 w 9144000"/>
              <a:gd name="connsiteY10" fmla="*/ 6858000 h 6858000"/>
              <a:gd name="connsiteX11" fmla="*/ 0 w 9144000"/>
              <a:gd name="connsiteY11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9144000" h="6858000">
                <a:moveTo>
                  <a:pt x="607404" y="438151"/>
                </a:moveTo>
                <a:cubicBezTo>
                  <a:pt x="524447" y="438151"/>
                  <a:pt x="457197" y="505401"/>
                  <a:pt x="457197" y="588358"/>
                </a:cubicBezTo>
                <a:lnTo>
                  <a:pt x="457197" y="5958287"/>
                </a:lnTo>
                <a:cubicBezTo>
                  <a:pt x="457197" y="6041244"/>
                  <a:pt x="524447" y="6108494"/>
                  <a:pt x="607404" y="6108494"/>
                </a:cubicBezTo>
                <a:lnTo>
                  <a:pt x="8527065" y="6108494"/>
                </a:lnTo>
                <a:cubicBezTo>
                  <a:pt x="8610022" y="6108494"/>
                  <a:pt x="8677272" y="6041244"/>
                  <a:pt x="8677272" y="5958287"/>
                </a:cubicBezTo>
                <a:lnTo>
                  <a:pt x="8677272" y="588358"/>
                </a:lnTo>
                <a:cubicBezTo>
                  <a:pt x="8677272" y="505401"/>
                  <a:pt x="8610022" y="438151"/>
                  <a:pt x="8527065" y="438151"/>
                </a:cubicBezTo>
                <a:close/>
                <a:moveTo>
                  <a:pt x="0" y="0"/>
                </a:moveTo>
                <a:lnTo>
                  <a:pt x="9144000" y="0"/>
                </a:lnTo>
                <a:lnTo>
                  <a:pt x="9144000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CE55025D-32EE-445E-B69A-6D8B03CB28B2}"/>
              </a:ext>
            </a:extLst>
          </p:cNvPr>
          <p:cNvSpPr/>
          <p:nvPr/>
        </p:nvSpPr>
        <p:spPr>
          <a:xfrm>
            <a:off x="213736" y="6419849"/>
            <a:ext cx="4005746" cy="438151"/>
          </a:xfrm>
          <a:custGeom>
            <a:avLst/>
            <a:gdLst>
              <a:gd name="connsiteX0" fmla="*/ 109059 w 4005746"/>
              <a:gd name="connsiteY0" fmla="*/ 0 h 314587"/>
              <a:gd name="connsiteX1" fmla="*/ 3896687 w 4005746"/>
              <a:gd name="connsiteY1" fmla="*/ 0 h 314587"/>
              <a:gd name="connsiteX2" fmla="*/ 4005746 w 4005746"/>
              <a:gd name="connsiteY2" fmla="*/ 109059 h 314587"/>
              <a:gd name="connsiteX3" fmla="*/ 4005746 w 4005746"/>
              <a:gd name="connsiteY3" fmla="*/ 314587 h 314587"/>
              <a:gd name="connsiteX4" fmla="*/ 0 w 4005746"/>
              <a:gd name="connsiteY4" fmla="*/ 314587 h 314587"/>
              <a:gd name="connsiteX5" fmla="*/ 0 w 4005746"/>
              <a:gd name="connsiteY5" fmla="*/ 109059 h 314587"/>
              <a:gd name="connsiteX6" fmla="*/ 109059 w 4005746"/>
              <a:gd name="connsiteY6" fmla="*/ 0 h 3145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005746" h="314587">
                <a:moveTo>
                  <a:pt x="109059" y="0"/>
                </a:moveTo>
                <a:lnTo>
                  <a:pt x="3896687" y="0"/>
                </a:lnTo>
                <a:cubicBezTo>
                  <a:pt x="3956919" y="0"/>
                  <a:pt x="4005746" y="48827"/>
                  <a:pt x="4005746" y="109059"/>
                </a:cubicBezTo>
                <a:lnTo>
                  <a:pt x="4005746" y="314587"/>
                </a:lnTo>
                <a:lnTo>
                  <a:pt x="0" y="314587"/>
                </a:lnTo>
                <a:lnTo>
                  <a:pt x="0" y="109059"/>
                </a:lnTo>
                <a:cubicBezTo>
                  <a:pt x="0" y="48827"/>
                  <a:pt x="48827" y="0"/>
                  <a:pt x="109059" y="0"/>
                </a:cubicBezTo>
                <a:close/>
              </a:path>
            </a:pathLst>
          </a:cu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47" name="Star: 5 Points 46">
            <a:extLst>
              <a:ext uri="{FF2B5EF4-FFF2-40B4-BE49-F238E27FC236}">
                <a16:creationId xmlns:a16="http://schemas.microsoft.com/office/drawing/2014/main" id="{91C53E26-634D-4B88-8A19-5F577DA3E904}"/>
              </a:ext>
            </a:extLst>
          </p:cNvPr>
          <p:cNvSpPr/>
          <p:nvPr/>
        </p:nvSpPr>
        <p:spPr>
          <a:xfrm>
            <a:off x="370875" y="6478407"/>
            <a:ext cx="321034" cy="321034"/>
          </a:xfrm>
          <a:prstGeom prst="star5">
            <a:avLst>
              <a:gd name="adj" fmla="val 30440"/>
              <a:gd name="hf" fmla="val 105146"/>
              <a:gd name="vf" fmla="val 110557"/>
            </a:avLst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Star: 5 Points 47">
            <a:extLst>
              <a:ext uri="{FF2B5EF4-FFF2-40B4-BE49-F238E27FC236}">
                <a16:creationId xmlns:a16="http://schemas.microsoft.com/office/drawing/2014/main" id="{988B13B5-C1A4-4471-997A-8E1190F6ABC5}"/>
              </a:ext>
            </a:extLst>
          </p:cNvPr>
          <p:cNvSpPr/>
          <p:nvPr/>
        </p:nvSpPr>
        <p:spPr>
          <a:xfrm>
            <a:off x="758717" y="6478407"/>
            <a:ext cx="321034" cy="321034"/>
          </a:xfrm>
          <a:prstGeom prst="star5">
            <a:avLst>
              <a:gd name="adj" fmla="val 30440"/>
              <a:gd name="hf" fmla="val 105146"/>
              <a:gd name="vf" fmla="val 110557"/>
            </a:avLst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Star: 5 Points 48">
            <a:extLst>
              <a:ext uri="{FF2B5EF4-FFF2-40B4-BE49-F238E27FC236}">
                <a16:creationId xmlns:a16="http://schemas.microsoft.com/office/drawing/2014/main" id="{514F4AE1-FA08-4D70-AD16-BE152DBE178E}"/>
              </a:ext>
            </a:extLst>
          </p:cNvPr>
          <p:cNvSpPr/>
          <p:nvPr/>
        </p:nvSpPr>
        <p:spPr>
          <a:xfrm>
            <a:off x="1138605" y="6480233"/>
            <a:ext cx="321034" cy="321034"/>
          </a:xfrm>
          <a:prstGeom prst="star5">
            <a:avLst>
              <a:gd name="adj" fmla="val 30440"/>
              <a:gd name="hf" fmla="val 105146"/>
              <a:gd name="vf" fmla="val 110557"/>
            </a:avLst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Star: 5 Points 49">
            <a:extLst>
              <a:ext uri="{FF2B5EF4-FFF2-40B4-BE49-F238E27FC236}">
                <a16:creationId xmlns:a16="http://schemas.microsoft.com/office/drawing/2014/main" id="{EC0A2017-57F5-4896-B49F-EE256BE90B75}"/>
              </a:ext>
            </a:extLst>
          </p:cNvPr>
          <p:cNvSpPr/>
          <p:nvPr/>
        </p:nvSpPr>
        <p:spPr>
          <a:xfrm>
            <a:off x="1526447" y="6480233"/>
            <a:ext cx="321034" cy="321034"/>
          </a:xfrm>
          <a:prstGeom prst="star5">
            <a:avLst>
              <a:gd name="adj" fmla="val 30440"/>
              <a:gd name="hf" fmla="val 105146"/>
              <a:gd name="vf" fmla="val 110557"/>
            </a:avLst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Star: 5 Points 50">
            <a:extLst>
              <a:ext uri="{FF2B5EF4-FFF2-40B4-BE49-F238E27FC236}">
                <a16:creationId xmlns:a16="http://schemas.microsoft.com/office/drawing/2014/main" id="{B3428899-F2E1-44FB-9ADC-3CF31809D813}"/>
              </a:ext>
            </a:extLst>
          </p:cNvPr>
          <p:cNvSpPr/>
          <p:nvPr/>
        </p:nvSpPr>
        <p:spPr>
          <a:xfrm>
            <a:off x="1892799" y="6482633"/>
            <a:ext cx="321034" cy="321034"/>
          </a:xfrm>
          <a:prstGeom prst="star5">
            <a:avLst>
              <a:gd name="adj" fmla="val 30440"/>
              <a:gd name="hf" fmla="val 105146"/>
              <a:gd name="vf" fmla="val 110557"/>
            </a:avLst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Star: 5 Points 51">
            <a:extLst>
              <a:ext uri="{FF2B5EF4-FFF2-40B4-BE49-F238E27FC236}">
                <a16:creationId xmlns:a16="http://schemas.microsoft.com/office/drawing/2014/main" id="{CD4C5E15-5592-421F-AD3D-744A55257925}"/>
              </a:ext>
            </a:extLst>
          </p:cNvPr>
          <p:cNvSpPr/>
          <p:nvPr/>
        </p:nvSpPr>
        <p:spPr>
          <a:xfrm>
            <a:off x="2280641" y="6482633"/>
            <a:ext cx="321034" cy="321034"/>
          </a:xfrm>
          <a:prstGeom prst="star5">
            <a:avLst>
              <a:gd name="adj" fmla="val 30440"/>
              <a:gd name="hf" fmla="val 105146"/>
              <a:gd name="vf" fmla="val 110557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Star: 5 Points 52">
            <a:extLst>
              <a:ext uri="{FF2B5EF4-FFF2-40B4-BE49-F238E27FC236}">
                <a16:creationId xmlns:a16="http://schemas.microsoft.com/office/drawing/2014/main" id="{088AC423-CC6F-43C9-A203-FEFC73C3EBDC}"/>
              </a:ext>
            </a:extLst>
          </p:cNvPr>
          <p:cNvSpPr/>
          <p:nvPr/>
        </p:nvSpPr>
        <p:spPr>
          <a:xfrm>
            <a:off x="2660529" y="6484459"/>
            <a:ext cx="321034" cy="321034"/>
          </a:xfrm>
          <a:prstGeom prst="star5">
            <a:avLst>
              <a:gd name="adj" fmla="val 30440"/>
              <a:gd name="hf" fmla="val 105146"/>
              <a:gd name="vf" fmla="val 110557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Star: 5 Points 53">
            <a:extLst>
              <a:ext uri="{FF2B5EF4-FFF2-40B4-BE49-F238E27FC236}">
                <a16:creationId xmlns:a16="http://schemas.microsoft.com/office/drawing/2014/main" id="{EF360F19-CAEE-4220-AC6E-50C5CE90A770}"/>
              </a:ext>
            </a:extLst>
          </p:cNvPr>
          <p:cNvSpPr/>
          <p:nvPr/>
        </p:nvSpPr>
        <p:spPr>
          <a:xfrm>
            <a:off x="3048371" y="6484459"/>
            <a:ext cx="321034" cy="321034"/>
          </a:xfrm>
          <a:prstGeom prst="star5">
            <a:avLst>
              <a:gd name="adj" fmla="val 30440"/>
              <a:gd name="hf" fmla="val 105146"/>
              <a:gd name="vf" fmla="val 110557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Star: 5 Points 54">
            <a:extLst>
              <a:ext uri="{FF2B5EF4-FFF2-40B4-BE49-F238E27FC236}">
                <a16:creationId xmlns:a16="http://schemas.microsoft.com/office/drawing/2014/main" id="{101E7ED3-252A-4BB3-BC2A-CF6866C0FA39}"/>
              </a:ext>
            </a:extLst>
          </p:cNvPr>
          <p:cNvSpPr/>
          <p:nvPr/>
        </p:nvSpPr>
        <p:spPr>
          <a:xfrm>
            <a:off x="3414723" y="6484943"/>
            <a:ext cx="321034" cy="321034"/>
          </a:xfrm>
          <a:prstGeom prst="star5">
            <a:avLst>
              <a:gd name="adj" fmla="val 30440"/>
              <a:gd name="hf" fmla="val 105146"/>
              <a:gd name="vf" fmla="val 110557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Star: 5 Points 55">
            <a:extLst>
              <a:ext uri="{FF2B5EF4-FFF2-40B4-BE49-F238E27FC236}">
                <a16:creationId xmlns:a16="http://schemas.microsoft.com/office/drawing/2014/main" id="{268F7F5F-37DA-4307-9002-0F17A4216805}"/>
              </a:ext>
            </a:extLst>
          </p:cNvPr>
          <p:cNvSpPr/>
          <p:nvPr/>
        </p:nvSpPr>
        <p:spPr>
          <a:xfrm>
            <a:off x="3802565" y="6484943"/>
            <a:ext cx="321034" cy="321034"/>
          </a:xfrm>
          <a:prstGeom prst="star5">
            <a:avLst>
              <a:gd name="adj" fmla="val 30440"/>
              <a:gd name="hf" fmla="val 105146"/>
              <a:gd name="vf" fmla="val 110557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ounded Rectangle 3">
            <a:extLst>
              <a:ext uri="{FF2B5EF4-FFF2-40B4-BE49-F238E27FC236}">
                <a16:creationId xmlns:a16="http://schemas.microsoft.com/office/drawing/2014/main" id="{6E943896-1D75-4B3C-A3E9-5C350385C0A6}"/>
              </a:ext>
            </a:extLst>
          </p:cNvPr>
          <p:cNvSpPr/>
          <p:nvPr/>
        </p:nvSpPr>
        <p:spPr bwMode="auto">
          <a:xfrm>
            <a:off x="706771" y="614320"/>
            <a:ext cx="7730457" cy="1466285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7" name="Freeform: Shape 6">
            <a:extLst>
              <a:ext uri="{FF2B5EF4-FFF2-40B4-BE49-F238E27FC236}">
                <a16:creationId xmlns:a16="http://schemas.microsoft.com/office/drawing/2014/main" id="{DCEDD9DF-563C-43ED-A5E4-283B44A0A410}"/>
              </a:ext>
            </a:extLst>
          </p:cNvPr>
          <p:cNvSpPr/>
          <p:nvPr/>
        </p:nvSpPr>
        <p:spPr bwMode="auto">
          <a:xfrm>
            <a:off x="706771" y="614320"/>
            <a:ext cx="7730457" cy="610473"/>
          </a:xfrm>
          <a:custGeom>
            <a:avLst/>
            <a:gdLst>
              <a:gd name="connsiteX0" fmla="*/ 48838 w 8220075"/>
              <a:gd name="connsiteY0" fmla="*/ 0 h 610473"/>
              <a:gd name="connsiteX1" fmla="*/ 8171237 w 8220075"/>
              <a:gd name="connsiteY1" fmla="*/ 0 h 610473"/>
              <a:gd name="connsiteX2" fmla="*/ 8220075 w 8220075"/>
              <a:gd name="connsiteY2" fmla="*/ 48838 h 610473"/>
              <a:gd name="connsiteX3" fmla="*/ 8220075 w 8220075"/>
              <a:gd name="connsiteY3" fmla="*/ 610473 h 610473"/>
              <a:gd name="connsiteX4" fmla="*/ 0 w 8220075"/>
              <a:gd name="connsiteY4" fmla="*/ 610473 h 610473"/>
              <a:gd name="connsiteX5" fmla="*/ 0 w 8220075"/>
              <a:gd name="connsiteY5" fmla="*/ 48838 h 610473"/>
              <a:gd name="connsiteX6" fmla="*/ 48838 w 8220075"/>
              <a:gd name="connsiteY6" fmla="*/ 0 h 6104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8220075" h="610473">
                <a:moveTo>
                  <a:pt x="48838" y="0"/>
                </a:moveTo>
                <a:lnTo>
                  <a:pt x="8171237" y="0"/>
                </a:lnTo>
                <a:cubicBezTo>
                  <a:pt x="8198209" y="0"/>
                  <a:pt x="8220075" y="21866"/>
                  <a:pt x="8220075" y="48838"/>
                </a:cubicBezTo>
                <a:lnTo>
                  <a:pt x="8220075" y="610473"/>
                </a:lnTo>
                <a:lnTo>
                  <a:pt x="0" y="610473"/>
                </a:lnTo>
                <a:lnTo>
                  <a:pt x="0" y="48838"/>
                </a:lnTo>
                <a:cubicBezTo>
                  <a:pt x="0" y="21866"/>
                  <a:pt x="21866" y="0"/>
                  <a:pt x="48838" y="0"/>
                </a:cubicBezTo>
                <a:close/>
              </a:path>
            </a:pathLst>
          </a:custGeom>
          <a:solidFill>
            <a:srgbClr val="FFC000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 rtl="0">
              <a:spcBef>
                <a:spcPts val="0"/>
              </a:spcBef>
              <a:spcAft>
                <a:spcPts val="0"/>
              </a:spcAft>
            </a:pPr>
            <a:r>
              <a:rPr lang="en-GB" sz="1800" b="1" i="0" u="none" strike="noStrike" dirty="0">
                <a:solidFill>
                  <a:schemeClr val="bg1"/>
                </a:solidFill>
                <a:effectLst/>
              </a:rPr>
              <a:t>Which word class does the </a:t>
            </a:r>
            <a:r>
              <a:rPr lang="en-GB" sz="1800" b="1" i="0" u="none" strike="noStrike" dirty="0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yellow</a:t>
            </a:r>
            <a:r>
              <a:rPr lang="en-GB" sz="1800" b="1" i="0" u="none" strike="noStrike" dirty="0">
                <a:solidFill>
                  <a:schemeClr val="bg1"/>
                </a:solidFill>
                <a:effectLst/>
              </a:rPr>
              <a:t> word belong to?</a:t>
            </a:r>
            <a:endParaRPr lang="en-GB" sz="1350" b="1" dirty="0">
              <a:solidFill>
                <a:schemeClr val="bg1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EFC8F1C-D065-498B-99A5-1BB6553209CD}"/>
              </a:ext>
            </a:extLst>
          </p:cNvPr>
          <p:cNvSpPr txBox="1"/>
          <p:nvPr/>
        </p:nvSpPr>
        <p:spPr>
          <a:xfrm>
            <a:off x="1021361" y="1258800"/>
            <a:ext cx="710827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I can’t believe that </a:t>
            </a:r>
            <a:r>
              <a:rPr lang="en-GB" sz="2400" b="1" dirty="0">
                <a:solidFill>
                  <a:schemeClr val="accent3">
                    <a:lumMod val="75000"/>
                  </a:schemeClr>
                </a:solidFill>
              </a:rPr>
              <a:t>the</a:t>
            </a:r>
            <a:br>
              <a:rPr lang="en-GB" sz="2400" b="1" dirty="0">
                <a:solidFill>
                  <a:schemeClr val="accent3">
                    <a:lumMod val="75000"/>
                  </a:schemeClr>
                </a:solidFill>
              </a:rPr>
            </a:br>
            <a:r>
              <a:rPr lang="en-GB" sz="2400" dirty="0"/>
              <a:t>concert is happening this week!</a:t>
            </a:r>
          </a:p>
        </p:txBody>
      </p:sp>
      <p:sp>
        <p:nvSpPr>
          <p:cNvPr id="19" name="Rounded Rectangle 3">
            <a:extLst>
              <a:ext uri="{FF2B5EF4-FFF2-40B4-BE49-F238E27FC236}">
                <a16:creationId xmlns:a16="http://schemas.microsoft.com/office/drawing/2014/main" id="{FD3F6C12-F2DF-4D22-A957-BD0D98841BAB}"/>
              </a:ext>
            </a:extLst>
          </p:cNvPr>
          <p:cNvSpPr/>
          <p:nvPr/>
        </p:nvSpPr>
        <p:spPr bwMode="auto">
          <a:xfrm>
            <a:off x="706770" y="4264929"/>
            <a:ext cx="7730457" cy="1466285"/>
          </a:xfrm>
          <a:prstGeom prst="roundRect">
            <a:avLst>
              <a:gd name="adj" fmla="val 14877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2FA3AB9D-F6FB-4873-9A0D-B703A726875F}"/>
              </a:ext>
            </a:extLst>
          </p:cNvPr>
          <p:cNvSpPr/>
          <p:nvPr/>
        </p:nvSpPr>
        <p:spPr>
          <a:xfrm>
            <a:off x="7843743" y="677818"/>
            <a:ext cx="483475" cy="483475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rgbClr val="FFC000"/>
                </a:solidFill>
              </a:rPr>
              <a:t>6</a:t>
            </a:r>
          </a:p>
        </p:txBody>
      </p:sp>
      <p:grpSp>
        <p:nvGrpSpPr>
          <p:cNvPr id="60" name="ANSWER">
            <a:extLst>
              <a:ext uri="{FF2B5EF4-FFF2-40B4-BE49-F238E27FC236}">
                <a16:creationId xmlns:a16="http://schemas.microsoft.com/office/drawing/2014/main" id="{1C425738-C500-4134-90A3-5B3459331482}"/>
              </a:ext>
            </a:extLst>
          </p:cNvPr>
          <p:cNvGrpSpPr/>
          <p:nvPr/>
        </p:nvGrpSpPr>
        <p:grpSpPr>
          <a:xfrm>
            <a:off x="4923879" y="6983775"/>
            <a:ext cx="2081241" cy="686774"/>
            <a:chOff x="2840080" y="3173857"/>
            <a:chExt cx="2081241" cy="686774"/>
          </a:xfrm>
          <a:solidFill>
            <a:srgbClr val="18A0DB"/>
          </a:solidFill>
        </p:grpSpPr>
        <p:sp>
          <p:nvSpPr>
            <p:cNvPr id="58" name="Rectangle: Rounded Corners 57">
              <a:extLst>
                <a:ext uri="{FF2B5EF4-FFF2-40B4-BE49-F238E27FC236}">
                  <a16:creationId xmlns:a16="http://schemas.microsoft.com/office/drawing/2014/main" id="{2145494B-1361-4D17-A64C-C512AE459DBF}"/>
                </a:ext>
              </a:extLst>
            </p:cNvPr>
            <p:cNvSpPr/>
            <p:nvPr/>
          </p:nvSpPr>
          <p:spPr>
            <a:xfrm>
              <a:off x="2840080" y="3388362"/>
              <a:ext cx="2081241" cy="472269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400" b="1" dirty="0"/>
                <a:t>determiner</a:t>
              </a:r>
            </a:p>
          </p:txBody>
        </p:sp>
        <p:sp>
          <p:nvSpPr>
            <p:cNvPr id="59" name="Isosceles Triangle 58">
              <a:extLst>
                <a:ext uri="{FF2B5EF4-FFF2-40B4-BE49-F238E27FC236}">
                  <a16:creationId xmlns:a16="http://schemas.microsoft.com/office/drawing/2014/main" id="{8159C797-BB01-4900-83C3-BE014175D780}"/>
                </a:ext>
              </a:extLst>
            </p:cNvPr>
            <p:cNvSpPr/>
            <p:nvPr/>
          </p:nvSpPr>
          <p:spPr>
            <a:xfrm>
              <a:off x="3765614" y="3173857"/>
              <a:ext cx="295966" cy="255143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4" name="???">
            <a:extLst>
              <a:ext uri="{FF2B5EF4-FFF2-40B4-BE49-F238E27FC236}">
                <a16:creationId xmlns:a16="http://schemas.microsoft.com/office/drawing/2014/main" id="{AC4DD443-CC16-402F-84B1-77871F25AA52}"/>
              </a:ext>
            </a:extLst>
          </p:cNvPr>
          <p:cNvSpPr/>
          <p:nvPr/>
        </p:nvSpPr>
        <p:spPr>
          <a:xfrm>
            <a:off x="5187818" y="2373019"/>
            <a:ext cx="2295209" cy="1331884"/>
          </a:xfrm>
          <a:prstGeom prst="cloud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b="1" dirty="0">
                <a:solidFill>
                  <a:schemeClr val="bg1">
                    <a:lumMod val="65000"/>
                  </a:schemeClr>
                </a:solidFill>
              </a:rPr>
              <a:t>?</a:t>
            </a: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790077DE-2D26-44A2-A183-34FFCCEEDF2D}"/>
              </a:ext>
            </a:extLst>
          </p:cNvPr>
          <p:cNvSpPr/>
          <p:nvPr/>
        </p:nvSpPr>
        <p:spPr>
          <a:xfrm>
            <a:off x="1079751" y="4479796"/>
            <a:ext cx="1724263" cy="462625"/>
          </a:xfrm>
          <a:prstGeom prst="round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/>
              <a:t>noun</a:t>
            </a:r>
          </a:p>
        </p:txBody>
      </p:sp>
      <p:sp>
        <p:nvSpPr>
          <p:cNvPr id="57" name="Rectangle: Rounded Corners 56">
            <a:extLst>
              <a:ext uri="{FF2B5EF4-FFF2-40B4-BE49-F238E27FC236}">
                <a16:creationId xmlns:a16="http://schemas.microsoft.com/office/drawing/2014/main" id="{646FEC41-95BA-41D4-996D-4AFFD8B799FF}"/>
              </a:ext>
            </a:extLst>
          </p:cNvPr>
          <p:cNvSpPr/>
          <p:nvPr/>
        </p:nvSpPr>
        <p:spPr>
          <a:xfrm>
            <a:off x="2893986" y="4479796"/>
            <a:ext cx="1724263" cy="462625"/>
          </a:xfrm>
          <a:prstGeom prst="round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/>
              <a:t>verb</a:t>
            </a:r>
          </a:p>
        </p:txBody>
      </p:sp>
      <p:sp>
        <p:nvSpPr>
          <p:cNvPr id="61" name="Rectangle: Rounded Corners 60">
            <a:extLst>
              <a:ext uri="{FF2B5EF4-FFF2-40B4-BE49-F238E27FC236}">
                <a16:creationId xmlns:a16="http://schemas.microsoft.com/office/drawing/2014/main" id="{18C94256-FA7F-4D68-8442-F3821A4897FC}"/>
              </a:ext>
            </a:extLst>
          </p:cNvPr>
          <p:cNvSpPr/>
          <p:nvPr/>
        </p:nvSpPr>
        <p:spPr>
          <a:xfrm>
            <a:off x="4708221" y="4479796"/>
            <a:ext cx="1724263" cy="462625"/>
          </a:xfrm>
          <a:prstGeom prst="round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/>
              <a:t>adjective</a:t>
            </a:r>
          </a:p>
        </p:txBody>
      </p:sp>
      <p:sp>
        <p:nvSpPr>
          <p:cNvPr id="62" name="Rectangle: Rounded Corners 61">
            <a:extLst>
              <a:ext uri="{FF2B5EF4-FFF2-40B4-BE49-F238E27FC236}">
                <a16:creationId xmlns:a16="http://schemas.microsoft.com/office/drawing/2014/main" id="{CABB3F74-ADC1-4579-A09F-60DD50467599}"/>
              </a:ext>
            </a:extLst>
          </p:cNvPr>
          <p:cNvSpPr/>
          <p:nvPr/>
        </p:nvSpPr>
        <p:spPr>
          <a:xfrm>
            <a:off x="6522455" y="4479796"/>
            <a:ext cx="1724263" cy="462625"/>
          </a:xfrm>
          <a:prstGeom prst="round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/>
              <a:t>adverb</a:t>
            </a:r>
          </a:p>
        </p:txBody>
      </p:sp>
      <p:sp>
        <p:nvSpPr>
          <p:cNvPr id="63" name="Rectangle: Rounded Corners 62">
            <a:extLst>
              <a:ext uri="{FF2B5EF4-FFF2-40B4-BE49-F238E27FC236}">
                <a16:creationId xmlns:a16="http://schemas.microsoft.com/office/drawing/2014/main" id="{726EE074-6122-4555-B59F-4E54EB67269B}"/>
              </a:ext>
            </a:extLst>
          </p:cNvPr>
          <p:cNvSpPr/>
          <p:nvPr/>
        </p:nvSpPr>
        <p:spPr>
          <a:xfrm>
            <a:off x="1873150" y="5034290"/>
            <a:ext cx="1724263" cy="462625"/>
          </a:xfrm>
          <a:prstGeom prst="round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/>
              <a:t>pronoun</a:t>
            </a:r>
          </a:p>
        </p:txBody>
      </p:sp>
      <p:sp>
        <p:nvSpPr>
          <p:cNvPr id="64" name="Rectangle: Rounded Corners 63">
            <a:extLst>
              <a:ext uri="{FF2B5EF4-FFF2-40B4-BE49-F238E27FC236}">
                <a16:creationId xmlns:a16="http://schemas.microsoft.com/office/drawing/2014/main" id="{14909C3F-92F9-4583-8C13-FFF172FACD96}"/>
              </a:ext>
            </a:extLst>
          </p:cNvPr>
          <p:cNvSpPr/>
          <p:nvPr/>
        </p:nvSpPr>
        <p:spPr>
          <a:xfrm>
            <a:off x="3687385" y="5034290"/>
            <a:ext cx="1724263" cy="462625"/>
          </a:xfrm>
          <a:prstGeom prst="round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/>
              <a:t>preposition</a:t>
            </a:r>
          </a:p>
        </p:txBody>
      </p:sp>
      <p:sp>
        <p:nvSpPr>
          <p:cNvPr id="65" name="Rectangle: Rounded Corners 64">
            <a:extLst>
              <a:ext uri="{FF2B5EF4-FFF2-40B4-BE49-F238E27FC236}">
                <a16:creationId xmlns:a16="http://schemas.microsoft.com/office/drawing/2014/main" id="{0028BC8C-C85B-42FD-BAC9-0B6DE809DB25}"/>
              </a:ext>
            </a:extLst>
          </p:cNvPr>
          <p:cNvSpPr/>
          <p:nvPr/>
        </p:nvSpPr>
        <p:spPr>
          <a:xfrm>
            <a:off x="5501619" y="5034290"/>
            <a:ext cx="1724263" cy="462625"/>
          </a:xfrm>
          <a:prstGeom prst="round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/>
              <a:t>determiner</a:t>
            </a:r>
          </a:p>
        </p:txBody>
      </p:sp>
      <p:sp>
        <p:nvSpPr>
          <p:cNvPr id="45" name="INCORRECT ANSWERS">
            <a:extLst>
              <a:ext uri="{FF2B5EF4-FFF2-40B4-BE49-F238E27FC236}">
                <a16:creationId xmlns:a16="http://schemas.microsoft.com/office/drawing/2014/main" id="{457C8B4C-CAA1-4B45-BFF2-33BFF968621D}"/>
              </a:ext>
            </a:extLst>
          </p:cNvPr>
          <p:cNvSpPr/>
          <p:nvPr/>
        </p:nvSpPr>
        <p:spPr>
          <a:xfrm>
            <a:off x="1079750" y="4479796"/>
            <a:ext cx="7166967" cy="996769"/>
          </a:xfrm>
          <a:prstGeom prst="rect">
            <a:avLst/>
          </a:prstGeom>
          <a:solidFill>
            <a:schemeClr val="bg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CORRECT ANSWER">
            <a:extLst>
              <a:ext uri="{FF2B5EF4-FFF2-40B4-BE49-F238E27FC236}">
                <a16:creationId xmlns:a16="http://schemas.microsoft.com/office/drawing/2014/main" id="{17766378-7FA1-48AD-90AA-481942056BCA}"/>
              </a:ext>
            </a:extLst>
          </p:cNvPr>
          <p:cNvSpPr/>
          <p:nvPr/>
        </p:nvSpPr>
        <p:spPr>
          <a:xfrm>
            <a:off x="5501756" y="4996542"/>
            <a:ext cx="1724264" cy="549475"/>
          </a:xfrm>
          <a:prstGeom prst="rect">
            <a:avLst/>
          </a:prstGeom>
          <a:solidFill>
            <a:schemeClr val="bg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44" name="WRONG POPUP">
            <a:extLst>
              <a:ext uri="{FF2B5EF4-FFF2-40B4-BE49-F238E27FC236}">
                <a16:creationId xmlns:a16="http://schemas.microsoft.com/office/drawing/2014/main" id="{E834BA0A-7656-4AE2-A944-EC988D198DD6}"/>
              </a:ext>
            </a:extLst>
          </p:cNvPr>
          <p:cNvGrpSpPr/>
          <p:nvPr/>
        </p:nvGrpSpPr>
        <p:grpSpPr>
          <a:xfrm>
            <a:off x="672617" y="4244174"/>
            <a:ext cx="7730457" cy="1466285"/>
            <a:chOff x="672617" y="4247083"/>
            <a:chExt cx="7730457" cy="1466285"/>
          </a:xfrm>
        </p:grpSpPr>
        <p:sp>
          <p:nvSpPr>
            <p:cNvPr id="37" name="Rounded Rectangle 3">
              <a:extLst>
                <a:ext uri="{FF2B5EF4-FFF2-40B4-BE49-F238E27FC236}">
                  <a16:creationId xmlns:a16="http://schemas.microsoft.com/office/drawing/2014/main" id="{67EEA97C-9F4A-49D9-96D1-E298BAAE3F84}"/>
                </a:ext>
              </a:extLst>
            </p:cNvPr>
            <p:cNvSpPr/>
            <p:nvPr/>
          </p:nvSpPr>
          <p:spPr bwMode="auto">
            <a:xfrm>
              <a:off x="672617" y="4247083"/>
              <a:ext cx="7730457" cy="1466285"/>
            </a:xfrm>
            <a:prstGeom prst="roundRect">
              <a:avLst>
                <a:gd name="adj" fmla="val 14877"/>
              </a:avLst>
            </a:prstGeom>
            <a:solidFill>
              <a:schemeClr val="tx1">
                <a:lumMod val="90000"/>
                <a:lumOff val="10000"/>
                <a:alpha val="94000"/>
              </a:schemeClr>
            </a:solidFill>
            <a:ln w="25400" cap="rnd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sz="1350" dirty="0">
                  <a:latin typeface="Twinkl" pitchFamily="50" charset="0"/>
                </a:rPr>
                <a:t> </a:t>
              </a:r>
            </a:p>
          </p:txBody>
        </p:sp>
        <p:sp>
          <p:nvSpPr>
            <p:cNvPr id="38" name="Oval 37">
              <a:extLst>
                <a:ext uri="{FF2B5EF4-FFF2-40B4-BE49-F238E27FC236}">
                  <a16:creationId xmlns:a16="http://schemas.microsoft.com/office/drawing/2014/main" id="{52F3B2A5-DD1D-4BCA-BCFA-9D9DBDF245F2}"/>
                </a:ext>
              </a:extLst>
            </p:cNvPr>
            <p:cNvSpPr/>
            <p:nvPr/>
          </p:nvSpPr>
          <p:spPr>
            <a:xfrm>
              <a:off x="2060563" y="4363376"/>
              <a:ext cx="1196502" cy="119650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9" name="TextBox 38">
              <a:extLst>
                <a:ext uri="{FF2B5EF4-FFF2-40B4-BE49-F238E27FC236}">
                  <a16:creationId xmlns:a16="http://schemas.microsoft.com/office/drawing/2014/main" id="{461A58B9-5A91-40ED-A6AB-F77C4BB07288}"/>
                </a:ext>
              </a:extLst>
            </p:cNvPr>
            <p:cNvSpPr txBox="1"/>
            <p:nvPr/>
          </p:nvSpPr>
          <p:spPr>
            <a:xfrm>
              <a:off x="3352635" y="4737370"/>
              <a:ext cx="3670365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400" b="1" dirty="0">
                  <a:solidFill>
                    <a:schemeClr val="bg1"/>
                  </a:solidFill>
                </a:rPr>
                <a:t>Incorrect. Try again!</a:t>
              </a:r>
            </a:p>
          </p:txBody>
        </p:sp>
        <p:pic>
          <p:nvPicPr>
            <p:cNvPr id="41" name="Picture 40">
              <a:extLst>
                <a:ext uri="{FF2B5EF4-FFF2-40B4-BE49-F238E27FC236}">
                  <a16:creationId xmlns:a16="http://schemas.microsoft.com/office/drawing/2014/main" id="{5CF28335-48DD-4921-AB45-96C218CD8E4D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58442"/>
            <a:stretch/>
          </p:blipFill>
          <p:spPr>
            <a:xfrm>
              <a:off x="2216609" y="4247083"/>
              <a:ext cx="1113239" cy="679862"/>
            </a:xfrm>
            <a:prstGeom prst="rect">
              <a:avLst/>
            </a:prstGeom>
          </p:spPr>
        </p:pic>
        <p:pic>
          <p:nvPicPr>
            <p:cNvPr id="43" name="Picture 42">
              <a:extLst>
                <a:ext uri="{FF2B5EF4-FFF2-40B4-BE49-F238E27FC236}">
                  <a16:creationId xmlns:a16="http://schemas.microsoft.com/office/drawing/2014/main" id="{8DB411F6-A22F-4F78-9A7C-B173710EA4B7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t="7109" r="6538" b="19752"/>
            <a:stretch>
              <a:fillRect/>
            </a:stretch>
          </p:blipFill>
          <p:spPr>
            <a:xfrm>
              <a:off x="2216609" y="4363376"/>
              <a:ext cx="1040456" cy="1196502"/>
            </a:xfrm>
            <a:custGeom>
              <a:avLst/>
              <a:gdLst>
                <a:gd name="connsiteX0" fmla="*/ 442205 w 1040456"/>
                <a:gd name="connsiteY0" fmla="*/ 0 h 1196502"/>
                <a:gd name="connsiteX1" fmla="*/ 1040456 w 1040456"/>
                <a:gd name="connsiteY1" fmla="*/ 598251 h 1196502"/>
                <a:gd name="connsiteX2" fmla="*/ 442205 w 1040456"/>
                <a:gd name="connsiteY2" fmla="*/ 1196502 h 1196502"/>
                <a:gd name="connsiteX3" fmla="*/ 19178 w 1040456"/>
                <a:gd name="connsiteY3" fmla="*/ 1021279 h 1196502"/>
                <a:gd name="connsiteX4" fmla="*/ 0 w 1040456"/>
                <a:gd name="connsiteY4" fmla="*/ 998035 h 1196502"/>
                <a:gd name="connsiteX5" fmla="*/ 0 w 1040456"/>
                <a:gd name="connsiteY5" fmla="*/ 198467 h 1196502"/>
                <a:gd name="connsiteX6" fmla="*/ 19178 w 1040456"/>
                <a:gd name="connsiteY6" fmla="*/ 175224 h 1196502"/>
                <a:gd name="connsiteX7" fmla="*/ 442205 w 1040456"/>
                <a:gd name="connsiteY7" fmla="*/ 0 h 11965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040456" h="1196502">
                  <a:moveTo>
                    <a:pt x="442205" y="0"/>
                  </a:moveTo>
                  <a:cubicBezTo>
                    <a:pt x="772610" y="0"/>
                    <a:pt x="1040456" y="267846"/>
                    <a:pt x="1040456" y="598251"/>
                  </a:cubicBezTo>
                  <a:cubicBezTo>
                    <a:pt x="1040456" y="928656"/>
                    <a:pt x="772610" y="1196502"/>
                    <a:pt x="442205" y="1196502"/>
                  </a:cubicBezTo>
                  <a:cubicBezTo>
                    <a:pt x="277003" y="1196502"/>
                    <a:pt x="127440" y="1129541"/>
                    <a:pt x="19178" y="1021279"/>
                  </a:cubicBezTo>
                  <a:lnTo>
                    <a:pt x="0" y="998035"/>
                  </a:lnTo>
                  <a:lnTo>
                    <a:pt x="0" y="198467"/>
                  </a:lnTo>
                  <a:lnTo>
                    <a:pt x="19178" y="175224"/>
                  </a:lnTo>
                  <a:cubicBezTo>
                    <a:pt x="127440" y="66962"/>
                    <a:pt x="277003" y="0"/>
                    <a:pt x="442205" y="0"/>
                  </a:cubicBezTo>
                  <a:close/>
                </a:path>
              </a:pathLst>
            </a:custGeom>
          </p:spPr>
        </p:pic>
      </p:grpSp>
      <p:grpSp>
        <p:nvGrpSpPr>
          <p:cNvPr id="67" name="Group 66">
            <a:extLst>
              <a:ext uri="{FF2B5EF4-FFF2-40B4-BE49-F238E27FC236}">
                <a16:creationId xmlns:a16="http://schemas.microsoft.com/office/drawing/2014/main" id="{7E1305F8-F808-4CFE-A832-4A62182AC5FF}"/>
              </a:ext>
            </a:extLst>
          </p:cNvPr>
          <p:cNvGrpSpPr/>
          <p:nvPr/>
        </p:nvGrpSpPr>
        <p:grpSpPr>
          <a:xfrm>
            <a:off x="675390" y="4222015"/>
            <a:ext cx="7730457" cy="1466285"/>
            <a:chOff x="675390" y="4222015"/>
            <a:chExt cx="7730457" cy="1466285"/>
          </a:xfrm>
        </p:grpSpPr>
        <p:sp>
          <p:nvSpPr>
            <p:cNvPr id="68" name="Rounded Rectangle 3">
              <a:extLst>
                <a:ext uri="{FF2B5EF4-FFF2-40B4-BE49-F238E27FC236}">
                  <a16:creationId xmlns:a16="http://schemas.microsoft.com/office/drawing/2014/main" id="{590181C0-56DC-46F8-B7CA-CD9F29E95974}"/>
                </a:ext>
              </a:extLst>
            </p:cNvPr>
            <p:cNvSpPr/>
            <p:nvPr/>
          </p:nvSpPr>
          <p:spPr bwMode="auto">
            <a:xfrm>
              <a:off x="675390" y="4222015"/>
              <a:ext cx="7730457" cy="1466285"/>
            </a:xfrm>
            <a:prstGeom prst="roundRect">
              <a:avLst>
                <a:gd name="adj" fmla="val 14877"/>
              </a:avLst>
            </a:prstGeom>
            <a:solidFill>
              <a:schemeClr val="tx1">
                <a:lumMod val="90000"/>
                <a:lumOff val="10000"/>
                <a:alpha val="94000"/>
              </a:schemeClr>
            </a:solidFill>
            <a:ln w="25400" cap="rnd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sz="1350" dirty="0">
                  <a:latin typeface="Twinkl" pitchFamily="50" charset="0"/>
                </a:rPr>
                <a:t> </a:t>
              </a:r>
            </a:p>
          </p:txBody>
        </p:sp>
        <p:sp>
          <p:nvSpPr>
            <p:cNvPr id="69" name="Oval 68">
              <a:extLst>
                <a:ext uri="{FF2B5EF4-FFF2-40B4-BE49-F238E27FC236}">
                  <a16:creationId xmlns:a16="http://schemas.microsoft.com/office/drawing/2014/main" id="{4E55FD51-3127-40E7-8495-9DF9B1CD9A16}"/>
                </a:ext>
              </a:extLst>
            </p:cNvPr>
            <p:cNvSpPr/>
            <p:nvPr/>
          </p:nvSpPr>
          <p:spPr>
            <a:xfrm>
              <a:off x="2063336" y="4338308"/>
              <a:ext cx="1196502" cy="119650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0" name="TextBox 69">
              <a:extLst>
                <a:ext uri="{FF2B5EF4-FFF2-40B4-BE49-F238E27FC236}">
                  <a16:creationId xmlns:a16="http://schemas.microsoft.com/office/drawing/2014/main" id="{6385D36E-14D8-4817-8C85-FACF3A6765F6}"/>
                </a:ext>
              </a:extLst>
            </p:cNvPr>
            <p:cNvSpPr txBox="1"/>
            <p:nvPr/>
          </p:nvSpPr>
          <p:spPr>
            <a:xfrm>
              <a:off x="3355408" y="4712302"/>
              <a:ext cx="3670365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400" b="1" dirty="0">
                  <a:solidFill>
                    <a:schemeClr val="bg1"/>
                  </a:solidFill>
                </a:rPr>
                <a:t>Correct! Well done!</a:t>
              </a:r>
            </a:p>
          </p:txBody>
        </p:sp>
        <p:pic>
          <p:nvPicPr>
            <p:cNvPr id="71" name="Picture 70">
              <a:extLst>
                <a:ext uri="{FF2B5EF4-FFF2-40B4-BE49-F238E27FC236}">
                  <a16:creationId xmlns:a16="http://schemas.microsoft.com/office/drawing/2014/main" id="{6B78EF24-3B88-458D-8BB8-9B94549D9C6A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r="9190" b="25117"/>
            <a:stretch>
              <a:fillRect/>
            </a:stretch>
          </p:blipFill>
          <p:spPr>
            <a:xfrm>
              <a:off x="2063336" y="4448897"/>
              <a:ext cx="1196502" cy="1085913"/>
            </a:xfrm>
            <a:custGeom>
              <a:avLst/>
              <a:gdLst>
                <a:gd name="connsiteX0" fmla="*/ 253562 w 1196502"/>
                <a:gd name="connsiteY0" fmla="*/ 0 h 1085913"/>
                <a:gd name="connsiteX1" fmla="*/ 942941 w 1196502"/>
                <a:gd name="connsiteY1" fmla="*/ 0 h 1085913"/>
                <a:gd name="connsiteX2" fmla="*/ 1021278 w 1196502"/>
                <a:gd name="connsiteY2" fmla="*/ 64635 h 1085913"/>
                <a:gd name="connsiteX3" fmla="*/ 1196502 w 1196502"/>
                <a:gd name="connsiteY3" fmla="*/ 487662 h 1085913"/>
                <a:gd name="connsiteX4" fmla="*/ 598251 w 1196502"/>
                <a:gd name="connsiteY4" fmla="*/ 1085913 h 1085913"/>
                <a:gd name="connsiteX5" fmla="*/ 0 w 1196502"/>
                <a:gd name="connsiteY5" fmla="*/ 487662 h 1085913"/>
                <a:gd name="connsiteX6" fmla="*/ 175224 w 1196502"/>
                <a:gd name="connsiteY6" fmla="*/ 64635 h 10859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196502" h="1085913">
                  <a:moveTo>
                    <a:pt x="253562" y="0"/>
                  </a:moveTo>
                  <a:lnTo>
                    <a:pt x="942941" y="0"/>
                  </a:lnTo>
                  <a:lnTo>
                    <a:pt x="1021278" y="64635"/>
                  </a:lnTo>
                  <a:cubicBezTo>
                    <a:pt x="1129541" y="172897"/>
                    <a:pt x="1196502" y="322460"/>
                    <a:pt x="1196502" y="487662"/>
                  </a:cubicBezTo>
                  <a:cubicBezTo>
                    <a:pt x="1196502" y="818067"/>
                    <a:pt x="928656" y="1085913"/>
                    <a:pt x="598251" y="1085913"/>
                  </a:cubicBezTo>
                  <a:cubicBezTo>
                    <a:pt x="267846" y="1085913"/>
                    <a:pt x="0" y="818067"/>
                    <a:pt x="0" y="487662"/>
                  </a:cubicBezTo>
                  <a:cubicBezTo>
                    <a:pt x="0" y="322460"/>
                    <a:pt x="66962" y="172897"/>
                    <a:pt x="175224" y="64635"/>
                  </a:cubicBezTo>
                  <a:close/>
                </a:path>
              </a:pathLst>
            </a:custGeom>
          </p:spPr>
        </p:pic>
        <p:sp>
          <p:nvSpPr>
            <p:cNvPr id="72" name="Rectangle: Rounded Corners 71">
              <a:hlinkClick r:id="" action="ppaction://hlinkshowjump?jump=nextslide"/>
              <a:extLst>
                <a:ext uri="{FF2B5EF4-FFF2-40B4-BE49-F238E27FC236}">
                  <a16:creationId xmlns:a16="http://schemas.microsoft.com/office/drawing/2014/main" id="{AFB20430-D7C5-48D3-AA98-424C8C5A2C01}"/>
                </a:ext>
              </a:extLst>
            </p:cNvPr>
            <p:cNvSpPr/>
            <p:nvPr/>
          </p:nvSpPr>
          <p:spPr>
            <a:xfrm>
              <a:off x="6698751" y="4572000"/>
              <a:ext cx="1376737" cy="729465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400" b="1" dirty="0">
                  <a:solidFill>
                    <a:schemeClr val="tx1"/>
                  </a:solidFill>
                </a:rPr>
                <a:t>Next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936916644"/>
      </p:ext>
    </p:extLst>
  </p:cSld>
  <p:clrMapOvr>
    <a:masterClrMapping/>
  </p:clrMapOvr>
  <p:transition spd="slow" advClick="0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accel="32000" decel="66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6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7000"/>
                            </p:stCondLst>
                            <p:childTnLst>
                              <p:par>
                                <p:cTn id="45" presetID="35" presetClass="pat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1.85185E-6 L -1.78108 1.85185E-6 " pathEditMode="relative" rAng="0" ptsTypes="AA">
                                      <p:cBhvr>
                                        <p:cTn id="46" dur="40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9063" y="0"/>
                                    </p:animMotion>
                                  </p:childTnLst>
                                </p:cTn>
                              </p:par>
                              <p:par>
                                <p:cTn id="47" presetID="42" presetClass="path" presetSubtype="0" repeatCount="indefinite" accel="30000" decel="7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1.48148E-6 L -3.61111E-6 0.04699 " pathEditMode="relative" rAng="0" ptsTypes="AA">
                                      <p:cBhvr>
                                        <p:cTn id="4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233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49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0" fill="hold">
                      <p:stCondLst>
                        <p:cond delay="0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" presetClass="exit" presetSubtype="2" accel="34000" decel="66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18A0DB"/>
                                      </p:to>
                                    </p:animClr>
                                    <p:animClr clrSpc="rgb" dir="cw">
                                      <p:cBhvr>
                                        <p:cTn id="73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18A0DB"/>
                                      </p:to>
                                    </p:animClr>
                                    <p:set>
                                      <p:cBhvr>
                                        <p:cTn id="74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5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3000"/>
                            </p:stCondLst>
                            <p:childTnLst>
                              <p:par>
                                <p:cTn id="77" presetID="64" presetClass="path" presetSubtype="0" accel="16000" decel="84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2.96296E-6 L 3.05556E-6 -0.74908 " pathEditMode="relative" rAng="0" ptsTypes="AA">
                                      <p:cBhvr>
                                        <p:cTn id="78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37454"/>
                                    </p:animMotion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</p:childTnLst>
        </p:cTn>
      </p:par>
    </p:tnLst>
    <p:bldLst>
      <p:bldP spid="52" grpId="0" animBg="1"/>
      <p:bldP spid="19" grpId="0" animBg="1"/>
      <p:bldP spid="24" grpId="0" animBg="1"/>
      <p:bldP spid="24" grpId="1" animBg="1"/>
      <p:bldP spid="2" grpId="0" animBg="1"/>
      <p:bldP spid="57" grpId="0" animBg="1"/>
      <p:bldP spid="61" grpId="0" animBg="1"/>
      <p:bldP spid="62" grpId="0" animBg="1"/>
      <p:bldP spid="63" grpId="0" animBg="1"/>
      <p:bldP spid="64" grpId="0" animBg="1"/>
      <p:bldP spid="65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" name="Group 21">
            <a:extLst>
              <a:ext uri="{FF2B5EF4-FFF2-40B4-BE49-F238E27FC236}">
                <a16:creationId xmlns:a16="http://schemas.microsoft.com/office/drawing/2014/main" id="{B4F7A65A-04A6-4BCC-A781-C8DB3811EF62}"/>
              </a:ext>
            </a:extLst>
          </p:cNvPr>
          <p:cNvGrpSpPr/>
          <p:nvPr/>
        </p:nvGrpSpPr>
        <p:grpSpPr>
          <a:xfrm>
            <a:off x="457197" y="360725"/>
            <a:ext cx="24483888" cy="5770978"/>
            <a:chOff x="387087" y="360725"/>
            <a:chExt cx="24483888" cy="5770978"/>
          </a:xfrm>
        </p:grpSpPr>
        <p:pic>
          <p:nvPicPr>
            <p:cNvPr id="18" name="Picture 17">
              <a:extLst>
                <a:ext uri="{FF2B5EF4-FFF2-40B4-BE49-F238E27FC236}">
                  <a16:creationId xmlns:a16="http://schemas.microsoft.com/office/drawing/2014/main" id="{648CC093-C5BE-48AC-8A44-6D63A083A9F4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387087" y="360725"/>
              <a:ext cx="8161296" cy="5770978"/>
            </a:xfrm>
            <a:prstGeom prst="rect">
              <a:avLst/>
            </a:prstGeom>
          </p:spPr>
        </p:pic>
        <p:pic>
          <p:nvPicPr>
            <p:cNvPr id="20" name="Picture 19">
              <a:extLst>
                <a:ext uri="{FF2B5EF4-FFF2-40B4-BE49-F238E27FC236}">
                  <a16:creationId xmlns:a16="http://schemas.microsoft.com/office/drawing/2014/main" id="{32A1961A-313E-469A-9778-B330A013491D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 flipH="1">
              <a:off x="8548383" y="360725"/>
              <a:ext cx="8161296" cy="5770978"/>
            </a:xfrm>
            <a:prstGeom prst="rect">
              <a:avLst/>
            </a:prstGeom>
          </p:spPr>
        </p:pic>
        <p:pic>
          <p:nvPicPr>
            <p:cNvPr id="21" name="Picture 20">
              <a:extLst>
                <a:ext uri="{FF2B5EF4-FFF2-40B4-BE49-F238E27FC236}">
                  <a16:creationId xmlns:a16="http://schemas.microsoft.com/office/drawing/2014/main" id="{6E45841A-A682-4B60-9E4C-CDFE1C9D6EF0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16709679" y="360725"/>
              <a:ext cx="8161296" cy="5770978"/>
            </a:xfrm>
            <a:prstGeom prst="rect">
              <a:avLst/>
            </a:prstGeom>
          </p:spPr>
        </p:pic>
      </p:grpSp>
      <p:pic>
        <p:nvPicPr>
          <p:cNvPr id="13" name="Picture 12">
            <a:extLst>
              <a:ext uri="{FF2B5EF4-FFF2-40B4-BE49-F238E27FC236}">
                <a16:creationId xmlns:a16="http://schemas.microsoft.com/office/drawing/2014/main" id="{6EA1855D-7101-4CFA-9E0E-D400D4FB060B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963955" y="2441330"/>
            <a:ext cx="2992229" cy="1116239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AB853030-AD1E-4918-90A9-D9FF00D191AB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custGeom>
            <a:avLst/>
            <a:gdLst>
              <a:gd name="connsiteX0" fmla="*/ 607404 w 9144000"/>
              <a:gd name="connsiteY0" fmla="*/ 438151 h 6858000"/>
              <a:gd name="connsiteX1" fmla="*/ 457197 w 9144000"/>
              <a:gd name="connsiteY1" fmla="*/ 588358 h 6858000"/>
              <a:gd name="connsiteX2" fmla="*/ 457197 w 9144000"/>
              <a:gd name="connsiteY2" fmla="*/ 5958287 h 6858000"/>
              <a:gd name="connsiteX3" fmla="*/ 607404 w 9144000"/>
              <a:gd name="connsiteY3" fmla="*/ 6108494 h 6858000"/>
              <a:gd name="connsiteX4" fmla="*/ 8527065 w 9144000"/>
              <a:gd name="connsiteY4" fmla="*/ 6108494 h 6858000"/>
              <a:gd name="connsiteX5" fmla="*/ 8677272 w 9144000"/>
              <a:gd name="connsiteY5" fmla="*/ 5958287 h 6858000"/>
              <a:gd name="connsiteX6" fmla="*/ 8677272 w 9144000"/>
              <a:gd name="connsiteY6" fmla="*/ 588358 h 6858000"/>
              <a:gd name="connsiteX7" fmla="*/ 8527065 w 9144000"/>
              <a:gd name="connsiteY7" fmla="*/ 438151 h 6858000"/>
              <a:gd name="connsiteX8" fmla="*/ 0 w 9144000"/>
              <a:gd name="connsiteY8" fmla="*/ 0 h 6858000"/>
              <a:gd name="connsiteX9" fmla="*/ 9144000 w 9144000"/>
              <a:gd name="connsiteY9" fmla="*/ 0 h 6858000"/>
              <a:gd name="connsiteX10" fmla="*/ 9144000 w 9144000"/>
              <a:gd name="connsiteY10" fmla="*/ 6858000 h 6858000"/>
              <a:gd name="connsiteX11" fmla="*/ 0 w 9144000"/>
              <a:gd name="connsiteY11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9144000" h="6858000">
                <a:moveTo>
                  <a:pt x="607404" y="438151"/>
                </a:moveTo>
                <a:cubicBezTo>
                  <a:pt x="524447" y="438151"/>
                  <a:pt x="457197" y="505401"/>
                  <a:pt x="457197" y="588358"/>
                </a:cubicBezTo>
                <a:lnTo>
                  <a:pt x="457197" y="5958287"/>
                </a:lnTo>
                <a:cubicBezTo>
                  <a:pt x="457197" y="6041244"/>
                  <a:pt x="524447" y="6108494"/>
                  <a:pt x="607404" y="6108494"/>
                </a:cubicBezTo>
                <a:lnTo>
                  <a:pt x="8527065" y="6108494"/>
                </a:lnTo>
                <a:cubicBezTo>
                  <a:pt x="8610022" y="6108494"/>
                  <a:pt x="8677272" y="6041244"/>
                  <a:pt x="8677272" y="5958287"/>
                </a:cubicBezTo>
                <a:lnTo>
                  <a:pt x="8677272" y="588358"/>
                </a:lnTo>
                <a:cubicBezTo>
                  <a:pt x="8677272" y="505401"/>
                  <a:pt x="8610022" y="438151"/>
                  <a:pt x="8527065" y="438151"/>
                </a:cubicBezTo>
                <a:close/>
                <a:moveTo>
                  <a:pt x="0" y="0"/>
                </a:moveTo>
                <a:lnTo>
                  <a:pt x="9144000" y="0"/>
                </a:lnTo>
                <a:lnTo>
                  <a:pt x="9144000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CE55025D-32EE-445E-B69A-6D8B03CB28B2}"/>
              </a:ext>
            </a:extLst>
          </p:cNvPr>
          <p:cNvSpPr/>
          <p:nvPr/>
        </p:nvSpPr>
        <p:spPr>
          <a:xfrm>
            <a:off x="213736" y="6419849"/>
            <a:ext cx="4005746" cy="438151"/>
          </a:xfrm>
          <a:custGeom>
            <a:avLst/>
            <a:gdLst>
              <a:gd name="connsiteX0" fmla="*/ 109059 w 4005746"/>
              <a:gd name="connsiteY0" fmla="*/ 0 h 314587"/>
              <a:gd name="connsiteX1" fmla="*/ 3896687 w 4005746"/>
              <a:gd name="connsiteY1" fmla="*/ 0 h 314587"/>
              <a:gd name="connsiteX2" fmla="*/ 4005746 w 4005746"/>
              <a:gd name="connsiteY2" fmla="*/ 109059 h 314587"/>
              <a:gd name="connsiteX3" fmla="*/ 4005746 w 4005746"/>
              <a:gd name="connsiteY3" fmla="*/ 314587 h 314587"/>
              <a:gd name="connsiteX4" fmla="*/ 0 w 4005746"/>
              <a:gd name="connsiteY4" fmla="*/ 314587 h 314587"/>
              <a:gd name="connsiteX5" fmla="*/ 0 w 4005746"/>
              <a:gd name="connsiteY5" fmla="*/ 109059 h 314587"/>
              <a:gd name="connsiteX6" fmla="*/ 109059 w 4005746"/>
              <a:gd name="connsiteY6" fmla="*/ 0 h 3145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005746" h="314587">
                <a:moveTo>
                  <a:pt x="109059" y="0"/>
                </a:moveTo>
                <a:lnTo>
                  <a:pt x="3896687" y="0"/>
                </a:lnTo>
                <a:cubicBezTo>
                  <a:pt x="3956919" y="0"/>
                  <a:pt x="4005746" y="48827"/>
                  <a:pt x="4005746" y="109059"/>
                </a:cubicBezTo>
                <a:lnTo>
                  <a:pt x="4005746" y="314587"/>
                </a:lnTo>
                <a:lnTo>
                  <a:pt x="0" y="314587"/>
                </a:lnTo>
                <a:lnTo>
                  <a:pt x="0" y="109059"/>
                </a:lnTo>
                <a:cubicBezTo>
                  <a:pt x="0" y="48827"/>
                  <a:pt x="48827" y="0"/>
                  <a:pt x="109059" y="0"/>
                </a:cubicBezTo>
                <a:close/>
              </a:path>
            </a:pathLst>
          </a:cu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47" name="Star: 5 Points 46">
            <a:extLst>
              <a:ext uri="{FF2B5EF4-FFF2-40B4-BE49-F238E27FC236}">
                <a16:creationId xmlns:a16="http://schemas.microsoft.com/office/drawing/2014/main" id="{91C53E26-634D-4B88-8A19-5F577DA3E904}"/>
              </a:ext>
            </a:extLst>
          </p:cNvPr>
          <p:cNvSpPr/>
          <p:nvPr/>
        </p:nvSpPr>
        <p:spPr>
          <a:xfrm>
            <a:off x="370875" y="6478407"/>
            <a:ext cx="321034" cy="321034"/>
          </a:xfrm>
          <a:prstGeom prst="star5">
            <a:avLst>
              <a:gd name="adj" fmla="val 30440"/>
              <a:gd name="hf" fmla="val 105146"/>
              <a:gd name="vf" fmla="val 110557"/>
            </a:avLst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Star: 5 Points 47">
            <a:extLst>
              <a:ext uri="{FF2B5EF4-FFF2-40B4-BE49-F238E27FC236}">
                <a16:creationId xmlns:a16="http://schemas.microsoft.com/office/drawing/2014/main" id="{988B13B5-C1A4-4471-997A-8E1190F6ABC5}"/>
              </a:ext>
            </a:extLst>
          </p:cNvPr>
          <p:cNvSpPr/>
          <p:nvPr/>
        </p:nvSpPr>
        <p:spPr>
          <a:xfrm>
            <a:off x="758717" y="6478407"/>
            <a:ext cx="321034" cy="321034"/>
          </a:xfrm>
          <a:prstGeom prst="star5">
            <a:avLst>
              <a:gd name="adj" fmla="val 30440"/>
              <a:gd name="hf" fmla="val 105146"/>
              <a:gd name="vf" fmla="val 110557"/>
            </a:avLst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Star: 5 Points 48">
            <a:extLst>
              <a:ext uri="{FF2B5EF4-FFF2-40B4-BE49-F238E27FC236}">
                <a16:creationId xmlns:a16="http://schemas.microsoft.com/office/drawing/2014/main" id="{514F4AE1-FA08-4D70-AD16-BE152DBE178E}"/>
              </a:ext>
            </a:extLst>
          </p:cNvPr>
          <p:cNvSpPr/>
          <p:nvPr/>
        </p:nvSpPr>
        <p:spPr>
          <a:xfrm>
            <a:off x="1138605" y="6480233"/>
            <a:ext cx="321034" cy="321034"/>
          </a:xfrm>
          <a:prstGeom prst="star5">
            <a:avLst>
              <a:gd name="adj" fmla="val 30440"/>
              <a:gd name="hf" fmla="val 105146"/>
              <a:gd name="vf" fmla="val 110557"/>
            </a:avLst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Star: 5 Points 49">
            <a:extLst>
              <a:ext uri="{FF2B5EF4-FFF2-40B4-BE49-F238E27FC236}">
                <a16:creationId xmlns:a16="http://schemas.microsoft.com/office/drawing/2014/main" id="{EC0A2017-57F5-4896-B49F-EE256BE90B75}"/>
              </a:ext>
            </a:extLst>
          </p:cNvPr>
          <p:cNvSpPr/>
          <p:nvPr/>
        </p:nvSpPr>
        <p:spPr>
          <a:xfrm>
            <a:off x="1526447" y="6480233"/>
            <a:ext cx="321034" cy="321034"/>
          </a:xfrm>
          <a:prstGeom prst="star5">
            <a:avLst>
              <a:gd name="adj" fmla="val 30440"/>
              <a:gd name="hf" fmla="val 105146"/>
              <a:gd name="vf" fmla="val 110557"/>
            </a:avLst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Star: 5 Points 50">
            <a:extLst>
              <a:ext uri="{FF2B5EF4-FFF2-40B4-BE49-F238E27FC236}">
                <a16:creationId xmlns:a16="http://schemas.microsoft.com/office/drawing/2014/main" id="{B3428899-F2E1-44FB-9ADC-3CF31809D813}"/>
              </a:ext>
            </a:extLst>
          </p:cNvPr>
          <p:cNvSpPr/>
          <p:nvPr/>
        </p:nvSpPr>
        <p:spPr>
          <a:xfrm>
            <a:off x="1892799" y="6482633"/>
            <a:ext cx="321034" cy="321034"/>
          </a:xfrm>
          <a:prstGeom prst="star5">
            <a:avLst>
              <a:gd name="adj" fmla="val 30440"/>
              <a:gd name="hf" fmla="val 105146"/>
              <a:gd name="vf" fmla="val 110557"/>
            </a:avLst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Star: 5 Points 51">
            <a:extLst>
              <a:ext uri="{FF2B5EF4-FFF2-40B4-BE49-F238E27FC236}">
                <a16:creationId xmlns:a16="http://schemas.microsoft.com/office/drawing/2014/main" id="{CD4C5E15-5592-421F-AD3D-744A55257925}"/>
              </a:ext>
            </a:extLst>
          </p:cNvPr>
          <p:cNvSpPr/>
          <p:nvPr/>
        </p:nvSpPr>
        <p:spPr>
          <a:xfrm>
            <a:off x="2280641" y="6482633"/>
            <a:ext cx="321034" cy="321034"/>
          </a:xfrm>
          <a:prstGeom prst="star5">
            <a:avLst>
              <a:gd name="adj" fmla="val 30440"/>
              <a:gd name="hf" fmla="val 105146"/>
              <a:gd name="vf" fmla="val 110557"/>
            </a:avLst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Star: 5 Points 52">
            <a:extLst>
              <a:ext uri="{FF2B5EF4-FFF2-40B4-BE49-F238E27FC236}">
                <a16:creationId xmlns:a16="http://schemas.microsoft.com/office/drawing/2014/main" id="{088AC423-CC6F-43C9-A203-FEFC73C3EBDC}"/>
              </a:ext>
            </a:extLst>
          </p:cNvPr>
          <p:cNvSpPr/>
          <p:nvPr/>
        </p:nvSpPr>
        <p:spPr>
          <a:xfrm>
            <a:off x="2660529" y="6484459"/>
            <a:ext cx="321034" cy="321034"/>
          </a:xfrm>
          <a:prstGeom prst="star5">
            <a:avLst>
              <a:gd name="adj" fmla="val 30440"/>
              <a:gd name="hf" fmla="val 105146"/>
              <a:gd name="vf" fmla="val 110557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Star: 5 Points 53">
            <a:extLst>
              <a:ext uri="{FF2B5EF4-FFF2-40B4-BE49-F238E27FC236}">
                <a16:creationId xmlns:a16="http://schemas.microsoft.com/office/drawing/2014/main" id="{EF360F19-CAEE-4220-AC6E-50C5CE90A770}"/>
              </a:ext>
            </a:extLst>
          </p:cNvPr>
          <p:cNvSpPr/>
          <p:nvPr/>
        </p:nvSpPr>
        <p:spPr>
          <a:xfrm>
            <a:off x="3048371" y="6484459"/>
            <a:ext cx="321034" cy="321034"/>
          </a:xfrm>
          <a:prstGeom prst="star5">
            <a:avLst>
              <a:gd name="adj" fmla="val 30440"/>
              <a:gd name="hf" fmla="val 105146"/>
              <a:gd name="vf" fmla="val 110557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Star: 5 Points 54">
            <a:extLst>
              <a:ext uri="{FF2B5EF4-FFF2-40B4-BE49-F238E27FC236}">
                <a16:creationId xmlns:a16="http://schemas.microsoft.com/office/drawing/2014/main" id="{101E7ED3-252A-4BB3-BC2A-CF6866C0FA39}"/>
              </a:ext>
            </a:extLst>
          </p:cNvPr>
          <p:cNvSpPr/>
          <p:nvPr/>
        </p:nvSpPr>
        <p:spPr>
          <a:xfrm>
            <a:off x="3414723" y="6484943"/>
            <a:ext cx="321034" cy="321034"/>
          </a:xfrm>
          <a:prstGeom prst="star5">
            <a:avLst>
              <a:gd name="adj" fmla="val 30440"/>
              <a:gd name="hf" fmla="val 105146"/>
              <a:gd name="vf" fmla="val 110557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Star: 5 Points 55">
            <a:extLst>
              <a:ext uri="{FF2B5EF4-FFF2-40B4-BE49-F238E27FC236}">
                <a16:creationId xmlns:a16="http://schemas.microsoft.com/office/drawing/2014/main" id="{268F7F5F-37DA-4307-9002-0F17A4216805}"/>
              </a:ext>
            </a:extLst>
          </p:cNvPr>
          <p:cNvSpPr/>
          <p:nvPr/>
        </p:nvSpPr>
        <p:spPr>
          <a:xfrm>
            <a:off x="3802565" y="6484943"/>
            <a:ext cx="321034" cy="321034"/>
          </a:xfrm>
          <a:prstGeom prst="star5">
            <a:avLst>
              <a:gd name="adj" fmla="val 30440"/>
              <a:gd name="hf" fmla="val 105146"/>
              <a:gd name="vf" fmla="val 110557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ounded Rectangle 3">
            <a:extLst>
              <a:ext uri="{FF2B5EF4-FFF2-40B4-BE49-F238E27FC236}">
                <a16:creationId xmlns:a16="http://schemas.microsoft.com/office/drawing/2014/main" id="{6E943896-1D75-4B3C-A3E9-5C350385C0A6}"/>
              </a:ext>
            </a:extLst>
          </p:cNvPr>
          <p:cNvSpPr/>
          <p:nvPr/>
        </p:nvSpPr>
        <p:spPr bwMode="auto">
          <a:xfrm>
            <a:off x="706771" y="614320"/>
            <a:ext cx="7730457" cy="1466285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7" name="Freeform: Shape 6">
            <a:extLst>
              <a:ext uri="{FF2B5EF4-FFF2-40B4-BE49-F238E27FC236}">
                <a16:creationId xmlns:a16="http://schemas.microsoft.com/office/drawing/2014/main" id="{DCEDD9DF-563C-43ED-A5E4-283B44A0A410}"/>
              </a:ext>
            </a:extLst>
          </p:cNvPr>
          <p:cNvSpPr/>
          <p:nvPr/>
        </p:nvSpPr>
        <p:spPr bwMode="auto">
          <a:xfrm>
            <a:off x="706771" y="614320"/>
            <a:ext cx="7730457" cy="610473"/>
          </a:xfrm>
          <a:custGeom>
            <a:avLst/>
            <a:gdLst>
              <a:gd name="connsiteX0" fmla="*/ 48838 w 8220075"/>
              <a:gd name="connsiteY0" fmla="*/ 0 h 610473"/>
              <a:gd name="connsiteX1" fmla="*/ 8171237 w 8220075"/>
              <a:gd name="connsiteY1" fmla="*/ 0 h 610473"/>
              <a:gd name="connsiteX2" fmla="*/ 8220075 w 8220075"/>
              <a:gd name="connsiteY2" fmla="*/ 48838 h 610473"/>
              <a:gd name="connsiteX3" fmla="*/ 8220075 w 8220075"/>
              <a:gd name="connsiteY3" fmla="*/ 610473 h 610473"/>
              <a:gd name="connsiteX4" fmla="*/ 0 w 8220075"/>
              <a:gd name="connsiteY4" fmla="*/ 610473 h 610473"/>
              <a:gd name="connsiteX5" fmla="*/ 0 w 8220075"/>
              <a:gd name="connsiteY5" fmla="*/ 48838 h 610473"/>
              <a:gd name="connsiteX6" fmla="*/ 48838 w 8220075"/>
              <a:gd name="connsiteY6" fmla="*/ 0 h 6104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8220075" h="610473">
                <a:moveTo>
                  <a:pt x="48838" y="0"/>
                </a:moveTo>
                <a:lnTo>
                  <a:pt x="8171237" y="0"/>
                </a:lnTo>
                <a:cubicBezTo>
                  <a:pt x="8198209" y="0"/>
                  <a:pt x="8220075" y="21866"/>
                  <a:pt x="8220075" y="48838"/>
                </a:cubicBezTo>
                <a:lnTo>
                  <a:pt x="8220075" y="610473"/>
                </a:lnTo>
                <a:lnTo>
                  <a:pt x="0" y="610473"/>
                </a:lnTo>
                <a:lnTo>
                  <a:pt x="0" y="48838"/>
                </a:lnTo>
                <a:cubicBezTo>
                  <a:pt x="0" y="21866"/>
                  <a:pt x="21866" y="0"/>
                  <a:pt x="48838" y="0"/>
                </a:cubicBezTo>
                <a:close/>
              </a:path>
            </a:pathLst>
          </a:custGeom>
          <a:solidFill>
            <a:srgbClr val="FFC000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 rtl="0">
              <a:spcBef>
                <a:spcPts val="0"/>
              </a:spcBef>
              <a:spcAft>
                <a:spcPts val="0"/>
              </a:spcAft>
            </a:pPr>
            <a:r>
              <a:rPr lang="en-GB" sz="1800" b="1" i="0" u="none" strike="noStrike" dirty="0">
                <a:solidFill>
                  <a:schemeClr val="bg1"/>
                </a:solidFill>
                <a:effectLst/>
              </a:rPr>
              <a:t>Which word class does the </a:t>
            </a:r>
            <a:r>
              <a:rPr lang="en-GB" sz="1800" b="1" i="0" u="none" strike="noStrike" dirty="0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yellow</a:t>
            </a:r>
            <a:r>
              <a:rPr lang="en-GB" sz="1800" b="1" i="0" u="none" strike="noStrike" dirty="0">
                <a:solidFill>
                  <a:schemeClr val="bg1"/>
                </a:solidFill>
                <a:effectLst/>
              </a:rPr>
              <a:t> word belong to?</a:t>
            </a:r>
            <a:endParaRPr lang="en-GB" sz="1350" b="1" dirty="0">
              <a:solidFill>
                <a:schemeClr val="bg1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EFC8F1C-D065-498B-99A5-1BB6553209CD}"/>
              </a:ext>
            </a:extLst>
          </p:cNvPr>
          <p:cNvSpPr txBox="1"/>
          <p:nvPr/>
        </p:nvSpPr>
        <p:spPr>
          <a:xfrm>
            <a:off x="884916" y="1258800"/>
            <a:ext cx="730585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The </a:t>
            </a:r>
            <a:r>
              <a:rPr lang="en-GB" sz="2400" b="1" dirty="0">
                <a:solidFill>
                  <a:schemeClr val="accent3">
                    <a:lumMod val="75000"/>
                  </a:schemeClr>
                </a:solidFill>
              </a:rPr>
              <a:t>gargantuan</a:t>
            </a:r>
            <a:r>
              <a:rPr lang="en-GB" sz="2400" dirty="0"/>
              <a:t> sign reading ‘Warning! Trolls sighted in this area!’ was enough to put anyone off.</a:t>
            </a:r>
          </a:p>
        </p:txBody>
      </p:sp>
      <p:sp>
        <p:nvSpPr>
          <p:cNvPr id="19" name="Rounded Rectangle 3">
            <a:extLst>
              <a:ext uri="{FF2B5EF4-FFF2-40B4-BE49-F238E27FC236}">
                <a16:creationId xmlns:a16="http://schemas.microsoft.com/office/drawing/2014/main" id="{FD3F6C12-F2DF-4D22-A957-BD0D98841BAB}"/>
              </a:ext>
            </a:extLst>
          </p:cNvPr>
          <p:cNvSpPr/>
          <p:nvPr/>
        </p:nvSpPr>
        <p:spPr bwMode="auto">
          <a:xfrm>
            <a:off x="706770" y="4264929"/>
            <a:ext cx="7730457" cy="1466285"/>
          </a:xfrm>
          <a:prstGeom prst="roundRect">
            <a:avLst>
              <a:gd name="adj" fmla="val 14877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2FA3AB9D-F6FB-4873-9A0D-B703A726875F}"/>
              </a:ext>
            </a:extLst>
          </p:cNvPr>
          <p:cNvSpPr/>
          <p:nvPr/>
        </p:nvSpPr>
        <p:spPr>
          <a:xfrm>
            <a:off x="7843743" y="677818"/>
            <a:ext cx="483475" cy="483475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rgbClr val="FFC000"/>
                </a:solidFill>
              </a:rPr>
              <a:t>7</a:t>
            </a:r>
          </a:p>
        </p:txBody>
      </p:sp>
      <p:grpSp>
        <p:nvGrpSpPr>
          <p:cNvPr id="60" name="ANSWER">
            <a:extLst>
              <a:ext uri="{FF2B5EF4-FFF2-40B4-BE49-F238E27FC236}">
                <a16:creationId xmlns:a16="http://schemas.microsoft.com/office/drawing/2014/main" id="{1C425738-C500-4134-90A3-5B3459331482}"/>
              </a:ext>
            </a:extLst>
          </p:cNvPr>
          <p:cNvGrpSpPr/>
          <p:nvPr/>
        </p:nvGrpSpPr>
        <p:grpSpPr>
          <a:xfrm>
            <a:off x="1638733" y="6983775"/>
            <a:ext cx="2081241" cy="686774"/>
            <a:chOff x="2840080" y="3173857"/>
            <a:chExt cx="2081241" cy="686774"/>
          </a:xfrm>
          <a:solidFill>
            <a:srgbClr val="00B050"/>
          </a:solidFill>
        </p:grpSpPr>
        <p:sp>
          <p:nvSpPr>
            <p:cNvPr id="58" name="Rectangle: Rounded Corners 57">
              <a:extLst>
                <a:ext uri="{FF2B5EF4-FFF2-40B4-BE49-F238E27FC236}">
                  <a16:creationId xmlns:a16="http://schemas.microsoft.com/office/drawing/2014/main" id="{2145494B-1361-4D17-A64C-C512AE459DBF}"/>
                </a:ext>
              </a:extLst>
            </p:cNvPr>
            <p:cNvSpPr/>
            <p:nvPr/>
          </p:nvSpPr>
          <p:spPr>
            <a:xfrm>
              <a:off x="2840080" y="3388362"/>
              <a:ext cx="2081241" cy="472269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400" b="1" dirty="0"/>
                <a:t>adjective</a:t>
              </a:r>
            </a:p>
          </p:txBody>
        </p:sp>
        <p:sp>
          <p:nvSpPr>
            <p:cNvPr id="59" name="Isosceles Triangle 58">
              <a:extLst>
                <a:ext uri="{FF2B5EF4-FFF2-40B4-BE49-F238E27FC236}">
                  <a16:creationId xmlns:a16="http://schemas.microsoft.com/office/drawing/2014/main" id="{8159C797-BB01-4900-83C3-BE014175D780}"/>
                </a:ext>
              </a:extLst>
            </p:cNvPr>
            <p:cNvSpPr/>
            <p:nvPr/>
          </p:nvSpPr>
          <p:spPr>
            <a:xfrm>
              <a:off x="3765614" y="3173857"/>
              <a:ext cx="295966" cy="255143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4" name="???">
            <a:extLst>
              <a:ext uri="{FF2B5EF4-FFF2-40B4-BE49-F238E27FC236}">
                <a16:creationId xmlns:a16="http://schemas.microsoft.com/office/drawing/2014/main" id="{AC4DD443-CC16-402F-84B1-77871F25AA52}"/>
              </a:ext>
            </a:extLst>
          </p:cNvPr>
          <p:cNvSpPr/>
          <p:nvPr/>
        </p:nvSpPr>
        <p:spPr>
          <a:xfrm>
            <a:off x="5187818" y="2373019"/>
            <a:ext cx="2295209" cy="1331884"/>
          </a:xfrm>
          <a:prstGeom prst="cloud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b="1" dirty="0">
                <a:solidFill>
                  <a:schemeClr val="bg1">
                    <a:lumMod val="65000"/>
                  </a:schemeClr>
                </a:solidFill>
              </a:rPr>
              <a:t>?</a:t>
            </a: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790077DE-2D26-44A2-A183-34FFCCEEDF2D}"/>
              </a:ext>
            </a:extLst>
          </p:cNvPr>
          <p:cNvSpPr/>
          <p:nvPr/>
        </p:nvSpPr>
        <p:spPr>
          <a:xfrm>
            <a:off x="1079751" y="4479796"/>
            <a:ext cx="1724263" cy="462625"/>
          </a:xfrm>
          <a:prstGeom prst="round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/>
              <a:t>noun</a:t>
            </a:r>
          </a:p>
        </p:txBody>
      </p:sp>
      <p:sp>
        <p:nvSpPr>
          <p:cNvPr id="57" name="Rectangle: Rounded Corners 56">
            <a:extLst>
              <a:ext uri="{FF2B5EF4-FFF2-40B4-BE49-F238E27FC236}">
                <a16:creationId xmlns:a16="http://schemas.microsoft.com/office/drawing/2014/main" id="{646FEC41-95BA-41D4-996D-4AFFD8B799FF}"/>
              </a:ext>
            </a:extLst>
          </p:cNvPr>
          <p:cNvSpPr/>
          <p:nvPr/>
        </p:nvSpPr>
        <p:spPr>
          <a:xfrm>
            <a:off x="2893986" y="4479796"/>
            <a:ext cx="1724263" cy="462625"/>
          </a:xfrm>
          <a:prstGeom prst="round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/>
              <a:t>verb</a:t>
            </a:r>
          </a:p>
        </p:txBody>
      </p:sp>
      <p:sp>
        <p:nvSpPr>
          <p:cNvPr id="61" name="Rectangle: Rounded Corners 60">
            <a:extLst>
              <a:ext uri="{FF2B5EF4-FFF2-40B4-BE49-F238E27FC236}">
                <a16:creationId xmlns:a16="http://schemas.microsoft.com/office/drawing/2014/main" id="{18C94256-FA7F-4D68-8442-F3821A4897FC}"/>
              </a:ext>
            </a:extLst>
          </p:cNvPr>
          <p:cNvSpPr/>
          <p:nvPr/>
        </p:nvSpPr>
        <p:spPr>
          <a:xfrm>
            <a:off x="4708221" y="4479796"/>
            <a:ext cx="1724263" cy="462625"/>
          </a:xfrm>
          <a:prstGeom prst="round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/>
              <a:t>adjective</a:t>
            </a:r>
          </a:p>
        </p:txBody>
      </p:sp>
      <p:sp>
        <p:nvSpPr>
          <p:cNvPr id="62" name="Rectangle: Rounded Corners 61">
            <a:extLst>
              <a:ext uri="{FF2B5EF4-FFF2-40B4-BE49-F238E27FC236}">
                <a16:creationId xmlns:a16="http://schemas.microsoft.com/office/drawing/2014/main" id="{CABB3F74-ADC1-4579-A09F-60DD50467599}"/>
              </a:ext>
            </a:extLst>
          </p:cNvPr>
          <p:cNvSpPr/>
          <p:nvPr/>
        </p:nvSpPr>
        <p:spPr>
          <a:xfrm>
            <a:off x="6522455" y="4479796"/>
            <a:ext cx="1724263" cy="462625"/>
          </a:xfrm>
          <a:prstGeom prst="round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/>
              <a:t>adverb</a:t>
            </a:r>
          </a:p>
        </p:txBody>
      </p:sp>
      <p:sp>
        <p:nvSpPr>
          <p:cNvPr id="63" name="Rectangle: Rounded Corners 62">
            <a:extLst>
              <a:ext uri="{FF2B5EF4-FFF2-40B4-BE49-F238E27FC236}">
                <a16:creationId xmlns:a16="http://schemas.microsoft.com/office/drawing/2014/main" id="{726EE074-6122-4555-B59F-4E54EB67269B}"/>
              </a:ext>
            </a:extLst>
          </p:cNvPr>
          <p:cNvSpPr/>
          <p:nvPr/>
        </p:nvSpPr>
        <p:spPr>
          <a:xfrm>
            <a:off x="1873150" y="5034290"/>
            <a:ext cx="1724263" cy="462625"/>
          </a:xfrm>
          <a:prstGeom prst="round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/>
              <a:t>pronoun</a:t>
            </a:r>
          </a:p>
        </p:txBody>
      </p:sp>
      <p:sp>
        <p:nvSpPr>
          <p:cNvPr id="64" name="Rectangle: Rounded Corners 63">
            <a:extLst>
              <a:ext uri="{FF2B5EF4-FFF2-40B4-BE49-F238E27FC236}">
                <a16:creationId xmlns:a16="http://schemas.microsoft.com/office/drawing/2014/main" id="{14909C3F-92F9-4583-8C13-FFF172FACD96}"/>
              </a:ext>
            </a:extLst>
          </p:cNvPr>
          <p:cNvSpPr/>
          <p:nvPr/>
        </p:nvSpPr>
        <p:spPr>
          <a:xfrm>
            <a:off x="3687385" y="5034290"/>
            <a:ext cx="1724263" cy="462625"/>
          </a:xfrm>
          <a:prstGeom prst="round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/>
              <a:t>preposition</a:t>
            </a:r>
          </a:p>
        </p:txBody>
      </p:sp>
      <p:sp>
        <p:nvSpPr>
          <p:cNvPr id="65" name="Rectangle: Rounded Corners 64">
            <a:extLst>
              <a:ext uri="{FF2B5EF4-FFF2-40B4-BE49-F238E27FC236}">
                <a16:creationId xmlns:a16="http://schemas.microsoft.com/office/drawing/2014/main" id="{0028BC8C-C85B-42FD-BAC9-0B6DE809DB25}"/>
              </a:ext>
            </a:extLst>
          </p:cNvPr>
          <p:cNvSpPr/>
          <p:nvPr/>
        </p:nvSpPr>
        <p:spPr>
          <a:xfrm>
            <a:off x="5501619" y="5034290"/>
            <a:ext cx="1724263" cy="462625"/>
          </a:xfrm>
          <a:prstGeom prst="round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/>
              <a:t>determiner</a:t>
            </a:r>
          </a:p>
        </p:txBody>
      </p:sp>
      <p:sp>
        <p:nvSpPr>
          <p:cNvPr id="45" name="INCORRECT ANSWERS">
            <a:extLst>
              <a:ext uri="{FF2B5EF4-FFF2-40B4-BE49-F238E27FC236}">
                <a16:creationId xmlns:a16="http://schemas.microsoft.com/office/drawing/2014/main" id="{457C8B4C-CAA1-4B45-BFF2-33BFF968621D}"/>
              </a:ext>
            </a:extLst>
          </p:cNvPr>
          <p:cNvSpPr/>
          <p:nvPr/>
        </p:nvSpPr>
        <p:spPr>
          <a:xfrm>
            <a:off x="1079750" y="4479796"/>
            <a:ext cx="7166967" cy="996769"/>
          </a:xfrm>
          <a:prstGeom prst="rect">
            <a:avLst/>
          </a:prstGeom>
          <a:solidFill>
            <a:schemeClr val="bg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CORRECT ANSWER">
            <a:extLst>
              <a:ext uri="{FF2B5EF4-FFF2-40B4-BE49-F238E27FC236}">
                <a16:creationId xmlns:a16="http://schemas.microsoft.com/office/drawing/2014/main" id="{17766378-7FA1-48AD-90AA-481942056BCA}"/>
              </a:ext>
            </a:extLst>
          </p:cNvPr>
          <p:cNvSpPr/>
          <p:nvPr/>
        </p:nvSpPr>
        <p:spPr>
          <a:xfrm>
            <a:off x="4700454" y="4411281"/>
            <a:ext cx="1724264" cy="549475"/>
          </a:xfrm>
          <a:prstGeom prst="rect">
            <a:avLst/>
          </a:prstGeom>
          <a:solidFill>
            <a:schemeClr val="bg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44" name="WRONG POPUP">
            <a:extLst>
              <a:ext uri="{FF2B5EF4-FFF2-40B4-BE49-F238E27FC236}">
                <a16:creationId xmlns:a16="http://schemas.microsoft.com/office/drawing/2014/main" id="{E834BA0A-7656-4AE2-A944-EC988D198DD6}"/>
              </a:ext>
            </a:extLst>
          </p:cNvPr>
          <p:cNvGrpSpPr/>
          <p:nvPr/>
        </p:nvGrpSpPr>
        <p:grpSpPr>
          <a:xfrm>
            <a:off x="672617" y="4244174"/>
            <a:ext cx="7730457" cy="1466285"/>
            <a:chOff x="672617" y="4247083"/>
            <a:chExt cx="7730457" cy="1466285"/>
          </a:xfrm>
        </p:grpSpPr>
        <p:sp>
          <p:nvSpPr>
            <p:cNvPr id="37" name="Rounded Rectangle 3">
              <a:extLst>
                <a:ext uri="{FF2B5EF4-FFF2-40B4-BE49-F238E27FC236}">
                  <a16:creationId xmlns:a16="http://schemas.microsoft.com/office/drawing/2014/main" id="{67EEA97C-9F4A-49D9-96D1-E298BAAE3F84}"/>
                </a:ext>
              </a:extLst>
            </p:cNvPr>
            <p:cNvSpPr/>
            <p:nvPr/>
          </p:nvSpPr>
          <p:spPr bwMode="auto">
            <a:xfrm>
              <a:off x="672617" y="4247083"/>
              <a:ext cx="7730457" cy="1466285"/>
            </a:xfrm>
            <a:prstGeom prst="roundRect">
              <a:avLst>
                <a:gd name="adj" fmla="val 14877"/>
              </a:avLst>
            </a:prstGeom>
            <a:solidFill>
              <a:schemeClr val="tx1">
                <a:lumMod val="90000"/>
                <a:lumOff val="10000"/>
                <a:alpha val="94000"/>
              </a:schemeClr>
            </a:solidFill>
            <a:ln w="25400" cap="rnd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sz="1350" dirty="0">
                  <a:latin typeface="Twinkl" pitchFamily="50" charset="0"/>
                </a:rPr>
                <a:t> </a:t>
              </a:r>
            </a:p>
          </p:txBody>
        </p:sp>
        <p:sp>
          <p:nvSpPr>
            <p:cNvPr id="38" name="Oval 37">
              <a:extLst>
                <a:ext uri="{FF2B5EF4-FFF2-40B4-BE49-F238E27FC236}">
                  <a16:creationId xmlns:a16="http://schemas.microsoft.com/office/drawing/2014/main" id="{52F3B2A5-DD1D-4BCA-BCFA-9D9DBDF245F2}"/>
                </a:ext>
              </a:extLst>
            </p:cNvPr>
            <p:cNvSpPr/>
            <p:nvPr/>
          </p:nvSpPr>
          <p:spPr>
            <a:xfrm>
              <a:off x="2060563" y="4363376"/>
              <a:ext cx="1196502" cy="119650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9" name="TextBox 38">
              <a:extLst>
                <a:ext uri="{FF2B5EF4-FFF2-40B4-BE49-F238E27FC236}">
                  <a16:creationId xmlns:a16="http://schemas.microsoft.com/office/drawing/2014/main" id="{461A58B9-5A91-40ED-A6AB-F77C4BB07288}"/>
                </a:ext>
              </a:extLst>
            </p:cNvPr>
            <p:cNvSpPr txBox="1"/>
            <p:nvPr/>
          </p:nvSpPr>
          <p:spPr>
            <a:xfrm>
              <a:off x="3352635" y="4737370"/>
              <a:ext cx="3670365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400" b="1" dirty="0">
                  <a:solidFill>
                    <a:schemeClr val="bg1"/>
                  </a:solidFill>
                </a:rPr>
                <a:t>Incorrect. Try again!</a:t>
              </a:r>
            </a:p>
          </p:txBody>
        </p:sp>
        <p:pic>
          <p:nvPicPr>
            <p:cNvPr id="41" name="Picture 40">
              <a:extLst>
                <a:ext uri="{FF2B5EF4-FFF2-40B4-BE49-F238E27FC236}">
                  <a16:creationId xmlns:a16="http://schemas.microsoft.com/office/drawing/2014/main" id="{5CF28335-48DD-4921-AB45-96C218CD8E4D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58442"/>
            <a:stretch/>
          </p:blipFill>
          <p:spPr>
            <a:xfrm>
              <a:off x="2216609" y="4247083"/>
              <a:ext cx="1113239" cy="679862"/>
            </a:xfrm>
            <a:prstGeom prst="rect">
              <a:avLst/>
            </a:prstGeom>
          </p:spPr>
        </p:pic>
        <p:pic>
          <p:nvPicPr>
            <p:cNvPr id="43" name="Picture 42">
              <a:extLst>
                <a:ext uri="{FF2B5EF4-FFF2-40B4-BE49-F238E27FC236}">
                  <a16:creationId xmlns:a16="http://schemas.microsoft.com/office/drawing/2014/main" id="{8DB411F6-A22F-4F78-9A7C-B173710EA4B7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t="7109" r="6538" b="19752"/>
            <a:stretch>
              <a:fillRect/>
            </a:stretch>
          </p:blipFill>
          <p:spPr>
            <a:xfrm>
              <a:off x="2216609" y="4363376"/>
              <a:ext cx="1040456" cy="1196502"/>
            </a:xfrm>
            <a:custGeom>
              <a:avLst/>
              <a:gdLst>
                <a:gd name="connsiteX0" fmla="*/ 442205 w 1040456"/>
                <a:gd name="connsiteY0" fmla="*/ 0 h 1196502"/>
                <a:gd name="connsiteX1" fmla="*/ 1040456 w 1040456"/>
                <a:gd name="connsiteY1" fmla="*/ 598251 h 1196502"/>
                <a:gd name="connsiteX2" fmla="*/ 442205 w 1040456"/>
                <a:gd name="connsiteY2" fmla="*/ 1196502 h 1196502"/>
                <a:gd name="connsiteX3" fmla="*/ 19178 w 1040456"/>
                <a:gd name="connsiteY3" fmla="*/ 1021279 h 1196502"/>
                <a:gd name="connsiteX4" fmla="*/ 0 w 1040456"/>
                <a:gd name="connsiteY4" fmla="*/ 998035 h 1196502"/>
                <a:gd name="connsiteX5" fmla="*/ 0 w 1040456"/>
                <a:gd name="connsiteY5" fmla="*/ 198467 h 1196502"/>
                <a:gd name="connsiteX6" fmla="*/ 19178 w 1040456"/>
                <a:gd name="connsiteY6" fmla="*/ 175224 h 1196502"/>
                <a:gd name="connsiteX7" fmla="*/ 442205 w 1040456"/>
                <a:gd name="connsiteY7" fmla="*/ 0 h 11965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040456" h="1196502">
                  <a:moveTo>
                    <a:pt x="442205" y="0"/>
                  </a:moveTo>
                  <a:cubicBezTo>
                    <a:pt x="772610" y="0"/>
                    <a:pt x="1040456" y="267846"/>
                    <a:pt x="1040456" y="598251"/>
                  </a:cubicBezTo>
                  <a:cubicBezTo>
                    <a:pt x="1040456" y="928656"/>
                    <a:pt x="772610" y="1196502"/>
                    <a:pt x="442205" y="1196502"/>
                  </a:cubicBezTo>
                  <a:cubicBezTo>
                    <a:pt x="277003" y="1196502"/>
                    <a:pt x="127440" y="1129541"/>
                    <a:pt x="19178" y="1021279"/>
                  </a:cubicBezTo>
                  <a:lnTo>
                    <a:pt x="0" y="998035"/>
                  </a:lnTo>
                  <a:lnTo>
                    <a:pt x="0" y="198467"/>
                  </a:lnTo>
                  <a:lnTo>
                    <a:pt x="19178" y="175224"/>
                  </a:lnTo>
                  <a:cubicBezTo>
                    <a:pt x="127440" y="66962"/>
                    <a:pt x="277003" y="0"/>
                    <a:pt x="442205" y="0"/>
                  </a:cubicBezTo>
                  <a:close/>
                </a:path>
              </a:pathLst>
            </a:custGeom>
          </p:spPr>
        </p:pic>
      </p:grpSp>
      <p:grpSp>
        <p:nvGrpSpPr>
          <p:cNvPr id="67" name="Group 66">
            <a:extLst>
              <a:ext uri="{FF2B5EF4-FFF2-40B4-BE49-F238E27FC236}">
                <a16:creationId xmlns:a16="http://schemas.microsoft.com/office/drawing/2014/main" id="{7E1305F8-F808-4CFE-A832-4A62182AC5FF}"/>
              </a:ext>
            </a:extLst>
          </p:cNvPr>
          <p:cNvGrpSpPr/>
          <p:nvPr/>
        </p:nvGrpSpPr>
        <p:grpSpPr>
          <a:xfrm>
            <a:off x="675390" y="4222015"/>
            <a:ext cx="7730457" cy="1466285"/>
            <a:chOff x="675390" y="4222015"/>
            <a:chExt cx="7730457" cy="1466285"/>
          </a:xfrm>
        </p:grpSpPr>
        <p:sp>
          <p:nvSpPr>
            <p:cNvPr id="68" name="Rounded Rectangle 3">
              <a:extLst>
                <a:ext uri="{FF2B5EF4-FFF2-40B4-BE49-F238E27FC236}">
                  <a16:creationId xmlns:a16="http://schemas.microsoft.com/office/drawing/2014/main" id="{590181C0-56DC-46F8-B7CA-CD9F29E95974}"/>
                </a:ext>
              </a:extLst>
            </p:cNvPr>
            <p:cNvSpPr/>
            <p:nvPr/>
          </p:nvSpPr>
          <p:spPr bwMode="auto">
            <a:xfrm>
              <a:off x="675390" y="4222015"/>
              <a:ext cx="7730457" cy="1466285"/>
            </a:xfrm>
            <a:prstGeom prst="roundRect">
              <a:avLst>
                <a:gd name="adj" fmla="val 14877"/>
              </a:avLst>
            </a:prstGeom>
            <a:solidFill>
              <a:schemeClr val="tx1">
                <a:lumMod val="90000"/>
                <a:lumOff val="10000"/>
                <a:alpha val="94000"/>
              </a:schemeClr>
            </a:solidFill>
            <a:ln w="25400" cap="rnd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sz="1350" dirty="0">
                  <a:latin typeface="Twinkl" pitchFamily="50" charset="0"/>
                </a:rPr>
                <a:t> </a:t>
              </a:r>
            </a:p>
          </p:txBody>
        </p:sp>
        <p:sp>
          <p:nvSpPr>
            <p:cNvPr id="69" name="Oval 68">
              <a:extLst>
                <a:ext uri="{FF2B5EF4-FFF2-40B4-BE49-F238E27FC236}">
                  <a16:creationId xmlns:a16="http://schemas.microsoft.com/office/drawing/2014/main" id="{4E55FD51-3127-40E7-8495-9DF9B1CD9A16}"/>
                </a:ext>
              </a:extLst>
            </p:cNvPr>
            <p:cNvSpPr/>
            <p:nvPr/>
          </p:nvSpPr>
          <p:spPr>
            <a:xfrm>
              <a:off x="2063336" y="4338308"/>
              <a:ext cx="1196502" cy="119650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0" name="TextBox 69">
              <a:extLst>
                <a:ext uri="{FF2B5EF4-FFF2-40B4-BE49-F238E27FC236}">
                  <a16:creationId xmlns:a16="http://schemas.microsoft.com/office/drawing/2014/main" id="{6385D36E-14D8-4817-8C85-FACF3A6765F6}"/>
                </a:ext>
              </a:extLst>
            </p:cNvPr>
            <p:cNvSpPr txBox="1"/>
            <p:nvPr/>
          </p:nvSpPr>
          <p:spPr>
            <a:xfrm>
              <a:off x="3355408" y="4712302"/>
              <a:ext cx="3670365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400" b="1" dirty="0">
                  <a:solidFill>
                    <a:schemeClr val="bg1"/>
                  </a:solidFill>
                </a:rPr>
                <a:t>Correct! Well done!</a:t>
              </a:r>
            </a:p>
          </p:txBody>
        </p:sp>
        <p:pic>
          <p:nvPicPr>
            <p:cNvPr id="71" name="Picture 70">
              <a:extLst>
                <a:ext uri="{FF2B5EF4-FFF2-40B4-BE49-F238E27FC236}">
                  <a16:creationId xmlns:a16="http://schemas.microsoft.com/office/drawing/2014/main" id="{6B78EF24-3B88-458D-8BB8-9B94549D9C6A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r="9190" b="25117"/>
            <a:stretch>
              <a:fillRect/>
            </a:stretch>
          </p:blipFill>
          <p:spPr>
            <a:xfrm>
              <a:off x="2063336" y="4448897"/>
              <a:ext cx="1196502" cy="1085913"/>
            </a:xfrm>
            <a:custGeom>
              <a:avLst/>
              <a:gdLst>
                <a:gd name="connsiteX0" fmla="*/ 253562 w 1196502"/>
                <a:gd name="connsiteY0" fmla="*/ 0 h 1085913"/>
                <a:gd name="connsiteX1" fmla="*/ 942941 w 1196502"/>
                <a:gd name="connsiteY1" fmla="*/ 0 h 1085913"/>
                <a:gd name="connsiteX2" fmla="*/ 1021278 w 1196502"/>
                <a:gd name="connsiteY2" fmla="*/ 64635 h 1085913"/>
                <a:gd name="connsiteX3" fmla="*/ 1196502 w 1196502"/>
                <a:gd name="connsiteY3" fmla="*/ 487662 h 1085913"/>
                <a:gd name="connsiteX4" fmla="*/ 598251 w 1196502"/>
                <a:gd name="connsiteY4" fmla="*/ 1085913 h 1085913"/>
                <a:gd name="connsiteX5" fmla="*/ 0 w 1196502"/>
                <a:gd name="connsiteY5" fmla="*/ 487662 h 1085913"/>
                <a:gd name="connsiteX6" fmla="*/ 175224 w 1196502"/>
                <a:gd name="connsiteY6" fmla="*/ 64635 h 10859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196502" h="1085913">
                  <a:moveTo>
                    <a:pt x="253562" y="0"/>
                  </a:moveTo>
                  <a:lnTo>
                    <a:pt x="942941" y="0"/>
                  </a:lnTo>
                  <a:lnTo>
                    <a:pt x="1021278" y="64635"/>
                  </a:lnTo>
                  <a:cubicBezTo>
                    <a:pt x="1129541" y="172897"/>
                    <a:pt x="1196502" y="322460"/>
                    <a:pt x="1196502" y="487662"/>
                  </a:cubicBezTo>
                  <a:cubicBezTo>
                    <a:pt x="1196502" y="818067"/>
                    <a:pt x="928656" y="1085913"/>
                    <a:pt x="598251" y="1085913"/>
                  </a:cubicBezTo>
                  <a:cubicBezTo>
                    <a:pt x="267846" y="1085913"/>
                    <a:pt x="0" y="818067"/>
                    <a:pt x="0" y="487662"/>
                  </a:cubicBezTo>
                  <a:cubicBezTo>
                    <a:pt x="0" y="322460"/>
                    <a:pt x="66962" y="172897"/>
                    <a:pt x="175224" y="64635"/>
                  </a:cubicBezTo>
                  <a:close/>
                </a:path>
              </a:pathLst>
            </a:custGeom>
          </p:spPr>
        </p:pic>
        <p:sp>
          <p:nvSpPr>
            <p:cNvPr id="72" name="Rectangle: Rounded Corners 71">
              <a:hlinkClick r:id="" action="ppaction://hlinkshowjump?jump=nextslide"/>
              <a:extLst>
                <a:ext uri="{FF2B5EF4-FFF2-40B4-BE49-F238E27FC236}">
                  <a16:creationId xmlns:a16="http://schemas.microsoft.com/office/drawing/2014/main" id="{AFB20430-D7C5-48D3-AA98-424C8C5A2C01}"/>
                </a:ext>
              </a:extLst>
            </p:cNvPr>
            <p:cNvSpPr/>
            <p:nvPr/>
          </p:nvSpPr>
          <p:spPr>
            <a:xfrm>
              <a:off x="6698751" y="4572000"/>
              <a:ext cx="1376737" cy="729465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400" b="1" dirty="0">
                  <a:solidFill>
                    <a:schemeClr val="tx1"/>
                  </a:solidFill>
                </a:rPr>
                <a:t>Next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117839721"/>
      </p:ext>
    </p:extLst>
  </p:cSld>
  <p:clrMapOvr>
    <a:masterClrMapping/>
  </p:clrMapOvr>
  <p:transition spd="slow" advClick="0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accel="32000" decel="66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6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7000"/>
                            </p:stCondLst>
                            <p:childTnLst>
                              <p:par>
                                <p:cTn id="45" presetID="35" presetClass="pat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1.85185E-6 L -1.78108 1.85185E-6 " pathEditMode="relative" rAng="0" ptsTypes="AA">
                                      <p:cBhvr>
                                        <p:cTn id="46" dur="40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9063" y="0"/>
                                    </p:animMotion>
                                  </p:childTnLst>
                                </p:cTn>
                              </p:par>
                              <p:par>
                                <p:cTn id="47" presetID="42" presetClass="path" presetSubtype="0" repeatCount="indefinite" accel="30000" decel="7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1.48148E-6 L -3.61111E-6 0.04699 " pathEditMode="relative" rAng="0" ptsTypes="AA">
                                      <p:cBhvr>
                                        <p:cTn id="4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233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49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0" fill="hold">
                      <p:stCondLst>
                        <p:cond delay="0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" presetClass="exit" presetSubtype="2" accel="34000" decel="66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2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18A0DB"/>
                                      </p:to>
                                    </p:animClr>
                                    <p:animClr clrSpc="rgb" dir="cw">
                                      <p:cBhvr>
                                        <p:cTn id="73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18A0DB"/>
                                      </p:to>
                                    </p:animClr>
                                    <p:set>
                                      <p:cBhvr>
                                        <p:cTn id="74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5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3000"/>
                            </p:stCondLst>
                            <p:childTnLst>
                              <p:par>
                                <p:cTn id="77" presetID="64" presetClass="path" presetSubtype="0" accel="16000" decel="84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2.96296E-6 L -1.94444E-6 -0.74908 " pathEditMode="relative" rAng="0" ptsTypes="AA">
                                      <p:cBhvr>
                                        <p:cTn id="78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37454"/>
                                    </p:animMotion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</p:childTnLst>
        </p:cTn>
      </p:par>
    </p:tnLst>
    <p:bldLst>
      <p:bldP spid="53" grpId="0" animBg="1"/>
      <p:bldP spid="19" grpId="0" animBg="1"/>
      <p:bldP spid="24" grpId="0" animBg="1"/>
      <p:bldP spid="24" grpId="1" animBg="1"/>
      <p:bldP spid="2" grpId="0" animBg="1"/>
      <p:bldP spid="57" grpId="0" animBg="1"/>
      <p:bldP spid="61" grpId="0" animBg="1"/>
      <p:bldP spid="62" grpId="0" animBg="1"/>
      <p:bldP spid="63" grpId="0" animBg="1"/>
      <p:bldP spid="64" grpId="0" animBg="1"/>
      <p:bldP spid="65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" name="Group 21">
            <a:extLst>
              <a:ext uri="{FF2B5EF4-FFF2-40B4-BE49-F238E27FC236}">
                <a16:creationId xmlns:a16="http://schemas.microsoft.com/office/drawing/2014/main" id="{B4F7A65A-04A6-4BCC-A781-C8DB3811EF62}"/>
              </a:ext>
            </a:extLst>
          </p:cNvPr>
          <p:cNvGrpSpPr/>
          <p:nvPr/>
        </p:nvGrpSpPr>
        <p:grpSpPr>
          <a:xfrm>
            <a:off x="457197" y="360725"/>
            <a:ext cx="24483888" cy="5770978"/>
            <a:chOff x="387087" y="360725"/>
            <a:chExt cx="24483888" cy="5770978"/>
          </a:xfrm>
        </p:grpSpPr>
        <p:pic>
          <p:nvPicPr>
            <p:cNvPr id="18" name="Picture 17">
              <a:extLst>
                <a:ext uri="{FF2B5EF4-FFF2-40B4-BE49-F238E27FC236}">
                  <a16:creationId xmlns:a16="http://schemas.microsoft.com/office/drawing/2014/main" id="{648CC093-C5BE-48AC-8A44-6D63A083A9F4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387087" y="360725"/>
              <a:ext cx="8161296" cy="5770978"/>
            </a:xfrm>
            <a:prstGeom prst="rect">
              <a:avLst/>
            </a:prstGeom>
          </p:spPr>
        </p:pic>
        <p:pic>
          <p:nvPicPr>
            <p:cNvPr id="20" name="Picture 19">
              <a:extLst>
                <a:ext uri="{FF2B5EF4-FFF2-40B4-BE49-F238E27FC236}">
                  <a16:creationId xmlns:a16="http://schemas.microsoft.com/office/drawing/2014/main" id="{32A1961A-313E-469A-9778-B330A013491D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 flipH="1">
              <a:off x="8548383" y="360725"/>
              <a:ext cx="8161296" cy="5770978"/>
            </a:xfrm>
            <a:prstGeom prst="rect">
              <a:avLst/>
            </a:prstGeom>
          </p:spPr>
        </p:pic>
        <p:pic>
          <p:nvPicPr>
            <p:cNvPr id="21" name="Picture 20">
              <a:extLst>
                <a:ext uri="{FF2B5EF4-FFF2-40B4-BE49-F238E27FC236}">
                  <a16:creationId xmlns:a16="http://schemas.microsoft.com/office/drawing/2014/main" id="{6E45841A-A682-4B60-9E4C-CDFE1C9D6EF0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16709679" y="360725"/>
              <a:ext cx="8161296" cy="5770978"/>
            </a:xfrm>
            <a:prstGeom prst="rect">
              <a:avLst/>
            </a:prstGeom>
          </p:spPr>
        </p:pic>
      </p:grpSp>
      <p:pic>
        <p:nvPicPr>
          <p:cNvPr id="13" name="Picture 12">
            <a:extLst>
              <a:ext uri="{FF2B5EF4-FFF2-40B4-BE49-F238E27FC236}">
                <a16:creationId xmlns:a16="http://schemas.microsoft.com/office/drawing/2014/main" id="{6EA1855D-7101-4CFA-9E0E-D400D4FB060B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963955" y="2441330"/>
            <a:ext cx="2992229" cy="1116239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AB853030-AD1E-4918-90A9-D9FF00D191AB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custGeom>
            <a:avLst/>
            <a:gdLst>
              <a:gd name="connsiteX0" fmla="*/ 607404 w 9144000"/>
              <a:gd name="connsiteY0" fmla="*/ 438151 h 6858000"/>
              <a:gd name="connsiteX1" fmla="*/ 457197 w 9144000"/>
              <a:gd name="connsiteY1" fmla="*/ 588358 h 6858000"/>
              <a:gd name="connsiteX2" fmla="*/ 457197 w 9144000"/>
              <a:gd name="connsiteY2" fmla="*/ 5958287 h 6858000"/>
              <a:gd name="connsiteX3" fmla="*/ 607404 w 9144000"/>
              <a:gd name="connsiteY3" fmla="*/ 6108494 h 6858000"/>
              <a:gd name="connsiteX4" fmla="*/ 8527065 w 9144000"/>
              <a:gd name="connsiteY4" fmla="*/ 6108494 h 6858000"/>
              <a:gd name="connsiteX5" fmla="*/ 8677272 w 9144000"/>
              <a:gd name="connsiteY5" fmla="*/ 5958287 h 6858000"/>
              <a:gd name="connsiteX6" fmla="*/ 8677272 w 9144000"/>
              <a:gd name="connsiteY6" fmla="*/ 588358 h 6858000"/>
              <a:gd name="connsiteX7" fmla="*/ 8527065 w 9144000"/>
              <a:gd name="connsiteY7" fmla="*/ 438151 h 6858000"/>
              <a:gd name="connsiteX8" fmla="*/ 0 w 9144000"/>
              <a:gd name="connsiteY8" fmla="*/ 0 h 6858000"/>
              <a:gd name="connsiteX9" fmla="*/ 9144000 w 9144000"/>
              <a:gd name="connsiteY9" fmla="*/ 0 h 6858000"/>
              <a:gd name="connsiteX10" fmla="*/ 9144000 w 9144000"/>
              <a:gd name="connsiteY10" fmla="*/ 6858000 h 6858000"/>
              <a:gd name="connsiteX11" fmla="*/ 0 w 9144000"/>
              <a:gd name="connsiteY11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9144000" h="6858000">
                <a:moveTo>
                  <a:pt x="607404" y="438151"/>
                </a:moveTo>
                <a:cubicBezTo>
                  <a:pt x="524447" y="438151"/>
                  <a:pt x="457197" y="505401"/>
                  <a:pt x="457197" y="588358"/>
                </a:cubicBezTo>
                <a:lnTo>
                  <a:pt x="457197" y="5958287"/>
                </a:lnTo>
                <a:cubicBezTo>
                  <a:pt x="457197" y="6041244"/>
                  <a:pt x="524447" y="6108494"/>
                  <a:pt x="607404" y="6108494"/>
                </a:cubicBezTo>
                <a:lnTo>
                  <a:pt x="8527065" y="6108494"/>
                </a:lnTo>
                <a:cubicBezTo>
                  <a:pt x="8610022" y="6108494"/>
                  <a:pt x="8677272" y="6041244"/>
                  <a:pt x="8677272" y="5958287"/>
                </a:cubicBezTo>
                <a:lnTo>
                  <a:pt x="8677272" y="588358"/>
                </a:lnTo>
                <a:cubicBezTo>
                  <a:pt x="8677272" y="505401"/>
                  <a:pt x="8610022" y="438151"/>
                  <a:pt x="8527065" y="438151"/>
                </a:cubicBezTo>
                <a:close/>
                <a:moveTo>
                  <a:pt x="0" y="0"/>
                </a:moveTo>
                <a:lnTo>
                  <a:pt x="9144000" y="0"/>
                </a:lnTo>
                <a:lnTo>
                  <a:pt x="9144000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CE55025D-32EE-445E-B69A-6D8B03CB28B2}"/>
              </a:ext>
            </a:extLst>
          </p:cNvPr>
          <p:cNvSpPr/>
          <p:nvPr/>
        </p:nvSpPr>
        <p:spPr>
          <a:xfrm>
            <a:off x="213736" y="6419849"/>
            <a:ext cx="4005746" cy="438151"/>
          </a:xfrm>
          <a:custGeom>
            <a:avLst/>
            <a:gdLst>
              <a:gd name="connsiteX0" fmla="*/ 109059 w 4005746"/>
              <a:gd name="connsiteY0" fmla="*/ 0 h 314587"/>
              <a:gd name="connsiteX1" fmla="*/ 3896687 w 4005746"/>
              <a:gd name="connsiteY1" fmla="*/ 0 h 314587"/>
              <a:gd name="connsiteX2" fmla="*/ 4005746 w 4005746"/>
              <a:gd name="connsiteY2" fmla="*/ 109059 h 314587"/>
              <a:gd name="connsiteX3" fmla="*/ 4005746 w 4005746"/>
              <a:gd name="connsiteY3" fmla="*/ 314587 h 314587"/>
              <a:gd name="connsiteX4" fmla="*/ 0 w 4005746"/>
              <a:gd name="connsiteY4" fmla="*/ 314587 h 314587"/>
              <a:gd name="connsiteX5" fmla="*/ 0 w 4005746"/>
              <a:gd name="connsiteY5" fmla="*/ 109059 h 314587"/>
              <a:gd name="connsiteX6" fmla="*/ 109059 w 4005746"/>
              <a:gd name="connsiteY6" fmla="*/ 0 h 3145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005746" h="314587">
                <a:moveTo>
                  <a:pt x="109059" y="0"/>
                </a:moveTo>
                <a:lnTo>
                  <a:pt x="3896687" y="0"/>
                </a:lnTo>
                <a:cubicBezTo>
                  <a:pt x="3956919" y="0"/>
                  <a:pt x="4005746" y="48827"/>
                  <a:pt x="4005746" y="109059"/>
                </a:cubicBezTo>
                <a:lnTo>
                  <a:pt x="4005746" y="314587"/>
                </a:lnTo>
                <a:lnTo>
                  <a:pt x="0" y="314587"/>
                </a:lnTo>
                <a:lnTo>
                  <a:pt x="0" y="109059"/>
                </a:lnTo>
                <a:cubicBezTo>
                  <a:pt x="0" y="48827"/>
                  <a:pt x="48827" y="0"/>
                  <a:pt x="109059" y="0"/>
                </a:cubicBezTo>
                <a:close/>
              </a:path>
            </a:pathLst>
          </a:cu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47" name="Star: 5 Points 46">
            <a:extLst>
              <a:ext uri="{FF2B5EF4-FFF2-40B4-BE49-F238E27FC236}">
                <a16:creationId xmlns:a16="http://schemas.microsoft.com/office/drawing/2014/main" id="{91C53E26-634D-4B88-8A19-5F577DA3E904}"/>
              </a:ext>
            </a:extLst>
          </p:cNvPr>
          <p:cNvSpPr/>
          <p:nvPr/>
        </p:nvSpPr>
        <p:spPr>
          <a:xfrm>
            <a:off x="370875" y="6478407"/>
            <a:ext cx="321034" cy="321034"/>
          </a:xfrm>
          <a:prstGeom prst="star5">
            <a:avLst>
              <a:gd name="adj" fmla="val 30440"/>
              <a:gd name="hf" fmla="val 105146"/>
              <a:gd name="vf" fmla="val 110557"/>
            </a:avLst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Star: 5 Points 47">
            <a:extLst>
              <a:ext uri="{FF2B5EF4-FFF2-40B4-BE49-F238E27FC236}">
                <a16:creationId xmlns:a16="http://schemas.microsoft.com/office/drawing/2014/main" id="{988B13B5-C1A4-4471-997A-8E1190F6ABC5}"/>
              </a:ext>
            </a:extLst>
          </p:cNvPr>
          <p:cNvSpPr/>
          <p:nvPr/>
        </p:nvSpPr>
        <p:spPr>
          <a:xfrm>
            <a:off x="758717" y="6478407"/>
            <a:ext cx="321034" cy="321034"/>
          </a:xfrm>
          <a:prstGeom prst="star5">
            <a:avLst>
              <a:gd name="adj" fmla="val 30440"/>
              <a:gd name="hf" fmla="val 105146"/>
              <a:gd name="vf" fmla="val 110557"/>
            </a:avLst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Star: 5 Points 48">
            <a:extLst>
              <a:ext uri="{FF2B5EF4-FFF2-40B4-BE49-F238E27FC236}">
                <a16:creationId xmlns:a16="http://schemas.microsoft.com/office/drawing/2014/main" id="{514F4AE1-FA08-4D70-AD16-BE152DBE178E}"/>
              </a:ext>
            </a:extLst>
          </p:cNvPr>
          <p:cNvSpPr/>
          <p:nvPr/>
        </p:nvSpPr>
        <p:spPr>
          <a:xfrm>
            <a:off x="1138605" y="6480233"/>
            <a:ext cx="321034" cy="321034"/>
          </a:xfrm>
          <a:prstGeom prst="star5">
            <a:avLst>
              <a:gd name="adj" fmla="val 30440"/>
              <a:gd name="hf" fmla="val 105146"/>
              <a:gd name="vf" fmla="val 110557"/>
            </a:avLst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Star: 5 Points 49">
            <a:extLst>
              <a:ext uri="{FF2B5EF4-FFF2-40B4-BE49-F238E27FC236}">
                <a16:creationId xmlns:a16="http://schemas.microsoft.com/office/drawing/2014/main" id="{EC0A2017-57F5-4896-B49F-EE256BE90B75}"/>
              </a:ext>
            </a:extLst>
          </p:cNvPr>
          <p:cNvSpPr/>
          <p:nvPr/>
        </p:nvSpPr>
        <p:spPr>
          <a:xfrm>
            <a:off x="1526447" y="6480233"/>
            <a:ext cx="321034" cy="321034"/>
          </a:xfrm>
          <a:prstGeom prst="star5">
            <a:avLst>
              <a:gd name="adj" fmla="val 30440"/>
              <a:gd name="hf" fmla="val 105146"/>
              <a:gd name="vf" fmla="val 110557"/>
            </a:avLst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Star: 5 Points 50">
            <a:extLst>
              <a:ext uri="{FF2B5EF4-FFF2-40B4-BE49-F238E27FC236}">
                <a16:creationId xmlns:a16="http://schemas.microsoft.com/office/drawing/2014/main" id="{B3428899-F2E1-44FB-9ADC-3CF31809D813}"/>
              </a:ext>
            </a:extLst>
          </p:cNvPr>
          <p:cNvSpPr/>
          <p:nvPr/>
        </p:nvSpPr>
        <p:spPr>
          <a:xfrm>
            <a:off x="1892799" y="6482633"/>
            <a:ext cx="321034" cy="321034"/>
          </a:xfrm>
          <a:prstGeom prst="star5">
            <a:avLst>
              <a:gd name="adj" fmla="val 30440"/>
              <a:gd name="hf" fmla="val 105146"/>
              <a:gd name="vf" fmla="val 110557"/>
            </a:avLst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Star: 5 Points 51">
            <a:extLst>
              <a:ext uri="{FF2B5EF4-FFF2-40B4-BE49-F238E27FC236}">
                <a16:creationId xmlns:a16="http://schemas.microsoft.com/office/drawing/2014/main" id="{CD4C5E15-5592-421F-AD3D-744A55257925}"/>
              </a:ext>
            </a:extLst>
          </p:cNvPr>
          <p:cNvSpPr/>
          <p:nvPr/>
        </p:nvSpPr>
        <p:spPr>
          <a:xfrm>
            <a:off x="2280641" y="6482633"/>
            <a:ext cx="321034" cy="321034"/>
          </a:xfrm>
          <a:prstGeom prst="star5">
            <a:avLst>
              <a:gd name="adj" fmla="val 30440"/>
              <a:gd name="hf" fmla="val 105146"/>
              <a:gd name="vf" fmla="val 110557"/>
            </a:avLst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Star: 5 Points 52">
            <a:extLst>
              <a:ext uri="{FF2B5EF4-FFF2-40B4-BE49-F238E27FC236}">
                <a16:creationId xmlns:a16="http://schemas.microsoft.com/office/drawing/2014/main" id="{088AC423-CC6F-43C9-A203-FEFC73C3EBDC}"/>
              </a:ext>
            </a:extLst>
          </p:cNvPr>
          <p:cNvSpPr/>
          <p:nvPr/>
        </p:nvSpPr>
        <p:spPr>
          <a:xfrm>
            <a:off x="2660529" y="6484459"/>
            <a:ext cx="321034" cy="321034"/>
          </a:xfrm>
          <a:prstGeom prst="star5">
            <a:avLst>
              <a:gd name="adj" fmla="val 30440"/>
              <a:gd name="hf" fmla="val 105146"/>
              <a:gd name="vf" fmla="val 110557"/>
            </a:avLst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Star: 5 Points 53">
            <a:extLst>
              <a:ext uri="{FF2B5EF4-FFF2-40B4-BE49-F238E27FC236}">
                <a16:creationId xmlns:a16="http://schemas.microsoft.com/office/drawing/2014/main" id="{EF360F19-CAEE-4220-AC6E-50C5CE90A770}"/>
              </a:ext>
            </a:extLst>
          </p:cNvPr>
          <p:cNvSpPr/>
          <p:nvPr/>
        </p:nvSpPr>
        <p:spPr>
          <a:xfrm>
            <a:off x="3048371" y="6484459"/>
            <a:ext cx="321034" cy="321034"/>
          </a:xfrm>
          <a:prstGeom prst="star5">
            <a:avLst>
              <a:gd name="adj" fmla="val 30440"/>
              <a:gd name="hf" fmla="val 105146"/>
              <a:gd name="vf" fmla="val 110557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Star: 5 Points 54">
            <a:extLst>
              <a:ext uri="{FF2B5EF4-FFF2-40B4-BE49-F238E27FC236}">
                <a16:creationId xmlns:a16="http://schemas.microsoft.com/office/drawing/2014/main" id="{101E7ED3-252A-4BB3-BC2A-CF6866C0FA39}"/>
              </a:ext>
            </a:extLst>
          </p:cNvPr>
          <p:cNvSpPr/>
          <p:nvPr/>
        </p:nvSpPr>
        <p:spPr>
          <a:xfrm>
            <a:off x="3414723" y="6484943"/>
            <a:ext cx="321034" cy="321034"/>
          </a:xfrm>
          <a:prstGeom prst="star5">
            <a:avLst>
              <a:gd name="adj" fmla="val 30440"/>
              <a:gd name="hf" fmla="val 105146"/>
              <a:gd name="vf" fmla="val 110557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Star: 5 Points 55">
            <a:extLst>
              <a:ext uri="{FF2B5EF4-FFF2-40B4-BE49-F238E27FC236}">
                <a16:creationId xmlns:a16="http://schemas.microsoft.com/office/drawing/2014/main" id="{268F7F5F-37DA-4307-9002-0F17A4216805}"/>
              </a:ext>
            </a:extLst>
          </p:cNvPr>
          <p:cNvSpPr/>
          <p:nvPr/>
        </p:nvSpPr>
        <p:spPr>
          <a:xfrm>
            <a:off x="3802565" y="6484943"/>
            <a:ext cx="321034" cy="321034"/>
          </a:xfrm>
          <a:prstGeom prst="star5">
            <a:avLst>
              <a:gd name="adj" fmla="val 30440"/>
              <a:gd name="hf" fmla="val 105146"/>
              <a:gd name="vf" fmla="val 110557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ounded Rectangle 3">
            <a:extLst>
              <a:ext uri="{FF2B5EF4-FFF2-40B4-BE49-F238E27FC236}">
                <a16:creationId xmlns:a16="http://schemas.microsoft.com/office/drawing/2014/main" id="{6E943896-1D75-4B3C-A3E9-5C350385C0A6}"/>
              </a:ext>
            </a:extLst>
          </p:cNvPr>
          <p:cNvSpPr/>
          <p:nvPr/>
        </p:nvSpPr>
        <p:spPr bwMode="auto">
          <a:xfrm>
            <a:off x="706771" y="614320"/>
            <a:ext cx="7730457" cy="1466285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7" name="Freeform: Shape 6">
            <a:extLst>
              <a:ext uri="{FF2B5EF4-FFF2-40B4-BE49-F238E27FC236}">
                <a16:creationId xmlns:a16="http://schemas.microsoft.com/office/drawing/2014/main" id="{DCEDD9DF-563C-43ED-A5E4-283B44A0A410}"/>
              </a:ext>
            </a:extLst>
          </p:cNvPr>
          <p:cNvSpPr/>
          <p:nvPr/>
        </p:nvSpPr>
        <p:spPr bwMode="auto">
          <a:xfrm>
            <a:off x="706771" y="614320"/>
            <a:ext cx="7730457" cy="610473"/>
          </a:xfrm>
          <a:custGeom>
            <a:avLst/>
            <a:gdLst>
              <a:gd name="connsiteX0" fmla="*/ 48838 w 8220075"/>
              <a:gd name="connsiteY0" fmla="*/ 0 h 610473"/>
              <a:gd name="connsiteX1" fmla="*/ 8171237 w 8220075"/>
              <a:gd name="connsiteY1" fmla="*/ 0 h 610473"/>
              <a:gd name="connsiteX2" fmla="*/ 8220075 w 8220075"/>
              <a:gd name="connsiteY2" fmla="*/ 48838 h 610473"/>
              <a:gd name="connsiteX3" fmla="*/ 8220075 w 8220075"/>
              <a:gd name="connsiteY3" fmla="*/ 610473 h 610473"/>
              <a:gd name="connsiteX4" fmla="*/ 0 w 8220075"/>
              <a:gd name="connsiteY4" fmla="*/ 610473 h 610473"/>
              <a:gd name="connsiteX5" fmla="*/ 0 w 8220075"/>
              <a:gd name="connsiteY5" fmla="*/ 48838 h 610473"/>
              <a:gd name="connsiteX6" fmla="*/ 48838 w 8220075"/>
              <a:gd name="connsiteY6" fmla="*/ 0 h 6104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8220075" h="610473">
                <a:moveTo>
                  <a:pt x="48838" y="0"/>
                </a:moveTo>
                <a:lnTo>
                  <a:pt x="8171237" y="0"/>
                </a:lnTo>
                <a:cubicBezTo>
                  <a:pt x="8198209" y="0"/>
                  <a:pt x="8220075" y="21866"/>
                  <a:pt x="8220075" y="48838"/>
                </a:cubicBezTo>
                <a:lnTo>
                  <a:pt x="8220075" y="610473"/>
                </a:lnTo>
                <a:lnTo>
                  <a:pt x="0" y="610473"/>
                </a:lnTo>
                <a:lnTo>
                  <a:pt x="0" y="48838"/>
                </a:lnTo>
                <a:cubicBezTo>
                  <a:pt x="0" y="21866"/>
                  <a:pt x="21866" y="0"/>
                  <a:pt x="48838" y="0"/>
                </a:cubicBezTo>
                <a:close/>
              </a:path>
            </a:pathLst>
          </a:custGeom>
          <a:solidFill>
            <a:srgbClr val="FFC000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 rtl="0">
              <a:spcBef>
                <a:spcPts val="0"/>
              </a:spcBef>
              <a:spcAft>
                <a:spcPts val="0"/>
              </a:spcAft>
            </a:pPr>
            <a:r>
              <a:rPr lang="en-GB" sz="1800" b="1" i="0" u="none" strike="noStrike" dirty="0">
                <a:solidFill>
                  <a:schemeClr val="bg1"/>
                </a:solidFill>
                <a:effectLst/>
              </a:rPr>
              <a:t>Which word class does the </a:t>
            </a:r>
            <a:r>
              <a:rPr lang="en-GB" sz="1800" b="1" i="0" u="none" strike="noStrike" dirty="0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yellow</a:t>
            </a:r>
            <a:r>
              <a:rPr lang="en-GB" sz="1800" b="1" i="0" u="none" strike="noStrike" dirty="0">
                <a:solidFill>
                  <a:schemeClr val="bg1"/>
                </a:solidFill>
                <a:effectLst/>
              </a:rPr>
              <a:t> word belong to?</a:t>
            </a:r>
            <a:endParaRPr lang="en-GB" sz="1350" b="1" dirty="0">
              <a:solidFill>
                <a:schemeClr val="bg1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EFC8F1C-D065-498B-99A5-1BB6553209CD}"/>
              </a:ext>
            </a:extLst>
          </p:cNvPr>
          <p:cNvSpPr txBox="1"/>
          <p:nvPr/>
        </p:nvSpPr>
        <p:spPr>
          <a:xfrm>
            <a:off x="1021361" y="1243953"/>
            <a:ext cx="710827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The zookeeper </a:t>
            </a:r>
            <a:r>
              <a:rPr lang="en-GB" sz="2400"/>
              <a:t>slowly </a:t>
            </a:r>
            <a:r>
              <a:rPr lang="en-GB" sz="2400" b="1">
                <a:solidFill>
                  <a:schemeClr val="accent3">
                    <a:lumMod val="75000"/>
                  </a:schemeClr>
                </a:solidFill>
              </a:rPr>
              <a:t>crept</a:t>
            </a:r>
            <a:br>
              <a:rPr lang="en-GB" sz="2400" b="1">
                <a:solidFill>
                  <a:schemeClr val="accent3">
                    <a:lumMod val="75000"/>
                  </a:schemeClr>
                </a:solidFill>
              </a:rPr>
            </a:br>
            <a:r>
              <a:rPr lang="en-GB" sz="2400"/>
              <a:t>towards </a:t>
            </a:r>
            <a:r>
              <a:rPr lang="en-GB" sz="2400" dirty="0"/>
              <a:t>the opened cage.</a:t>
            </a:r>
          </a:p>
        </p:txBody>
      </p:sp>
      <p:sp>
        <p:nvSpPr>
          <p:cNvPr id="19" name="Rounded Rectangle 3">
            <a:extLst>
              <a:ext uri="{FF2B5EF4-FFF2-40B4-BE49-F238E27FC236}">
                <a16:creationId xmlns:a16="http://schemas.microsoft.com/office/drawing/2014/main" id="{FD3F6C12-F2DF-4D22-A957-BD0D98841BAB}"/>
              </a:ext>
            </a:extLst>
          </p:cNvPr>
          <p:cNvSpPr/>
          <p:nvPr/>
        </p:nvSpPr>
        <p:spPr bwMode="auto">
          <a:xfrm>
            <a:off x="706770" y="4264929"/>
            <a:ext cx="7730457" cy="1466285"/>
          </a:xfrm>
          <a:prstGeom prst="roundRect">
            <a:avLst>
              <a:gd name="adj" fmla="val 14877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2FA3AB9D-F6FB-4873-9A0D-B703A726875F}"/>
              </a:ext>
            </a:extLst>
          </p:cNvPr>
          <p:cNvSpPr/>
          <p:nvPr/>
        </p:nvSpPr>
        <p:spPr>
          <a:xfrm>
            <a:off x="7843743" y="677818"/>
            <a:ext cx="483475" cy="483475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rgbClr val="FFC000"/>
                </a:solidFill>
              </a:rPr>
              <a:t>8</a:t>
            </a:r>
          </a:p>
        </p:txBody>
      </p:sp>
      <p:grpSp>
        <p:nvGrpSpPr>
          <p:cNvPr id="60" name="ANSWER">
            <a:extLst>
              <a:ext uri="{FF2B5EF4-FFF2-40B4-BE49-F238E27FC236}">
                <a16:creationId xmlns:a16="http://schemas.microsoft.com/office/drawing/2014/main" id="{1C425738-C500-4134-90A3-5B3459331482}"/>
              </a:ext>
            </a:extLst>
          </p:cNvPr>
          <p:cNvGrpSpPr/>
          <p:nvPr/>
        </p:nvGrpSpPr>
        <p:grpSpPr>
          <a:xfrm>
            <a:off x="4663233" y="6983775"/>
            <a:ext cx="2081241" cy="686774"/>
            <a:chOff x="2840080" y="3173857"/>
            <a:chExt cx="2081241" cy="686774"/>
          </a:xfrm>
          <a:solidFill>
            <a:schemeClr val="accent1">
              <a:lumMod val="75000"/>
            </a:schemeClr>
          </a:solidFill>
        </p:grpSpPr>
        <p:sp>
          <p:nvSpPr>
            <p:cNvPr id="58" name="Rectangle: Rounded Corners 57">
              <a:extLst>
                <a:ext uri="{FF2B5EF4-FFF2-40B4-BE49-F238E27FC236}">
                  <a16:creationId xmlns:a16="http://schemas.microsoft.com/office/drawing/2014/main" id="{2145494B-1361-4D17-A64C-C512AE459DBF}"/>
                </a:ext>
              </a:extLst>
            </p:cNvPr>
            <p:cNvSpPr/>
            <p:nvPr/>
          </p:nvSpPr>
          <p:spPr>
            <a:xfrm>
              <a:off x="2840080" y="3388362"/>
              <a:ext cx="2081241" cy="472269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400" b="1" dirty="0"/>
                <a:t>verb</a:t>
              </a:r>
            </a:p>
          </p:txBody>
        </p:sp>
        <p:sp>
          <p:nvSpPr>
            <p:cNvPr id="59" name="Isosceles Triangle 58">
              <a:extLst>
                <a:ext uri="{FF2B5EF4-FFF2-40B4-BE49-F238E27FC236}">
                  <a16:creationId xmlns:a16="http://schemas.microsoft.com/office/drawing/2014/main" id="{8159C797-BB01-4900-83C3-BE014175D780}"/>
                </a:ext>
              </a:extLst>
            </p:cNvPr>
            <p:cNvSpPr/>
            <p:nvPr/>
          </p:nvSpPr>
          <p:spPr>
            <a:xfrm>
              <a:off x="3765614" y="3173857"/>
              <a:ext cx="295966" cy="255143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4" name="???">
            <a:extLst>
              <a:ext uri="{FF2B5EF4-FFF2-40B4-BE49-F238E27FC236}">
                <a16:creationId xmlns:a16="http://schemas.microsoft.com/office/drawing/2014/main" id="{AC4DD443-CC16-402F-84B1-77871F25AA52}"/>
              </a:ext>
            </a:extLst>
          </p:cNvPr>
          <p:cNvSpPr/>
          <p:nvPr/>
        </p:nvSpPr>
        <p:spPr>
          <a:xfrm>
            <a:off x="5187818" y="2373019"/>
            <a:ext cx="2295209" cy="1331884"/>
          </a:xfrm>
          <a:prstGeom prst="cloud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b="1" dirty="0">
                <a:solidFill>
                  <a:schemeClr val="bg1">
                    <a:lumMod val="65000"/>
                  </a:schemeClr>
                </a:solidFill>
              </a:rPr>
              <a:t>?</a:t>
            </a: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790077DE-2D26-44A2-A183-34FFCCEEDF2D}"/>
              </a:ext>
            </a:extLst>
          </p:cNvPr>
          <p:cNvSpPr/>
          <p:nvPr/>
        </p:nvSpPr>
        <p:spPr>
          <a:xfrm>
            <a:off x="1079751" y="4479796"/>
            <a:ext cx="1724263" cy="462625"/>
          </a:xfrm>
          <a:prstGeom prst="round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/>
              <a:t>noun</a:t>
            </a:r>
          </a:p>
        </p:txBody>
      </p:sp>
      <p:sp>
        <p:nvSpPr>
          <p:cNvPr id="57" name="Rectangle: Rounded Corners 56">
            <a:extLst>
              <a:ext uri="{FF2B5EF4-FFF2-40B4-BE49-F238E27FC236}">
                <a16:creationId xmlns:a16="http://schemas.microsoft.com/office/drawing/2014/main" id="{646FEC41-95BA-41D4-996D-4AFFD8B799FF}"/>
              </a:ext>
            </a:extLst>
          </p:cNvPr>
          <p:cNvSpPr/>
          <p:nvPr/>
        </p:nvSpPr>
        <p:spPr>
          <a:xfrm>
            <a:off x="2893986" y="4479796"/>
            <a:ext cx="1724263" cy="462625"/>
          </a:xfrm>
          <a:prstGeom prst="round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/>
              <a:t>verb</a:t>
            </a:r>
          </a:p>
        </p:txBody>
      </p:sp>
      <p:sp>
        <p:nvSpPr>
          <p:cNvPr id="61" name="Rectangle: Rounded Corners 60">
            <a:extLst>
              <a:ext uri="{FF2B5EF4-FFF2-40B4-BE49-F238E27FC236}">
                <a16:creationId xmlns:a16="http://schemas.microsoft.com/office/drawing/2014/main" id="{18C94256-FA7F-4D68-8442-F3821A4897FC}"/>
              </a:ext>
            </a:extLst>
          </p:cNvPr>
          <p:cNvSpPr/>
          <p:nvPr/>
        </p:nvSpPr>
        <p:spPr>
          <a:xfrm>
            <a:off x="4708221" y="4479796"/>
            <a:ext cx="1724263" cy="462625"/>
          </a:xfrm>
          <a:prstGeom prst="round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/>
              <a:t>adjective</a:t>
            </a:r>
          </a:p>
        </p:txBody>
      </p:sp>
      <p:sp>
        <p:nvSpPr>
          <p:cNvPr id="62" name="Rectangle: Rounded Corners 61">
            <a:extLst>
              <a:ext uri="{FF2B5EF4-FFF2-40B4-BE49-F238E27FC236}">
                <a16:creationId xmlns:a16="http://schemas.microsoft.com/office/drawing/2014/main" id="{CABB3F74-ADC1-4579-A09F-60DD50467599}"/>
              </a:ext>
            </a:extLst>
          </p:cNvPr>
          <p:cNvSpPr/>
          <p:nvPr/>
        </p:nvSpPr>
        <p:spPr>
          <a:xfrm>
            <a:off x="6522455" y="4479796"/>
            <a:ext cx="1724263" cy="462625"/>
          </a:xfrm>
          <a:prstGeom prst="round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/>
              <a:t>adverb</a:t>
            </a:r>
          </a:p>
        </p:txBody>
      </p:sp>
      <p:sp>
        <p:nvSpPr>
          <p:cNvPr id="63" name="Rectangle: Rounded Corners 62">
            <a:extLst>
              <a:ext uri="{FF2B5EF4-FFF2-40B4-BE49-F238E27FC236}">
                <a16:creationId xmlns:a16="http://schemas.microsoft.com/office/drawing/2014/main" id="{726EE074-6122-4555-B59F-4E54EB67269B}"/>
              </a:ext>
            </a:extLst>
          </p:cNvPr>
          <p:cNvSpPr/>
          <p:nvPr/>
        </p:nvSpPr>
        <p:spPr>
          <a:xfrm>
            <a:off x="1873150" y="5034290"/>
            <a:ext cx="1724263" cy="462625"/>
          </a:xfrm>
          <a:prstGeom prst="round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/>
              <a:t>pronoun</a:t>
            </a:r>
          </a:p>
        </p:txBody>
      </p:sp>
      <p:sp>
        <p:nvSpPr>
          <p:cNvPr id="64" name="Rectangle: Rounded Corners 63">
            <a:extLst>
              <a:ext uri="{FF2B5EF4-FFF2-40B4-BE49-F238E27FC236}">
                <a16:creationId xmlns:a16="http://schemas.microsoft.com/office/drawing/2014/main" id="{14909C3F-92F9-4583-8C13-FFF172FACD96}"/>
              </a:ext>
            </a:extLst>
          </p:cNvPr>
          <p:cNvSpPr/>
          <p:nvPr/>
        </p:nvSpPr>
        <p:spPr>
          <a:xfrm>
            <a:off x="3687385" y="5034290"/>
            <a:ext cx="1724263" cy="462625"/>
          </a:xfrm>
          <a:prstGeom prst="round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/>
              <a:t>preposition</a:t>
            </a:r>
          </a:p>
        </p:txBody>
      </p:sp>
      <p:sp>
        <p:nvSpPr>
          <p:cNvPr id="65" name="Rectangle: Rounded Corners 64">
            <a:extLst>
              <a:ext uri="{FF2B5EF4-FFF2-40B4-BE49-F238E27FC236}">
                <a16:creationId xmlns:a16="http://schemas.microsoft.com/office/drawing/2014/main" id="{0028BC8C-C85B-42FD-BAC9-0B6DE809DB25}"/>
              </a:ext>
            </a:extLst>
          </p:cNvPr>
          <p:cNvSpPr/>
          <p:nvPr/>
        </p:nvSpPr>
        <p:spPr>
          <a:xfrm>
            <a:off x="5501619" y="5034290"/>
            <a:ext cx="1724263" cy="462625"/>
          </a:xfrm>
          <a:prstGeom prst="round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/>
              <a:t>determiner</a:t>
            </a:r>
          </a:p>
        </p:txBody>
      </p:sp>
      <p:sp>
        <p:nvSpPr>
          <p:cNvPr id="45" name="INCORRECT ANSWERS">
            <a:extLst>
              <a:ext uri="{FF2B5EF4-FFF2-40B4-BE49-F238E27FC236}">
                <a16:creationId xmlns:a16="http://schemas.microsoft.com/office/drawing/2014/main" id="{457C8B4C-CAA1-4B45-BFF2-33BFF968621D}"/>
              </a:ext>
            </a:extLst>
          </p:cNvPr>
          <p:cNvSpPr/>
          <p:nvPr/>
        </p:nvSpPr>
        <p:spPr>
          <a:xfrm>
            <a:off x="1079750" y="4479796"/>
            <a:ext cx="7166967" cy="996769"/>
          </a:xfrm>
          <a:prstGeom prst="rect">
            <a:avLst/>
          </a:prstGeom>
          <a:solidFill>
            <a:schemeClr val="bg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CORRECT ANSWER">
            <a:extLst>
              <a:ext uri="{FF2B5EF4-FFF2-40B4-BE49-F238E27FC236}">
                <a16:creationId xmlns:a16="http://schemas.microsoft.com/office/drawing/2014/main" id="{17766378-7FA1-48AD-90AA-481942056BCA}"/>
              </a:ext>
            </a:extLst>
          </p:cNvPr>
          <p:cNvSpPr/>
          <p:nvPr/>
        </p:nvSpPr>
        <p:spPr>
          <a:xfrm>
            <a:off x="2897846" y="4413153"/>
            <a:ext cx="1724264" cy="549475"/>
          </a:xfrm>
          <a:prstGeom prst="rect">
            <a:avLst/>
          </a:prstGeom>
          <a:solidFill>
            <a:schemeClr val="bg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44" name="WRONG POPUP">
            <a:extLst>
              <a:ext uri="{FF2B5EF4-FFF2-40B4-BE49-F238E27FC236}">
                <a16:creationId xmlns:a16="http://schemas.microsoft.com/office/drawing/2014/main" id="{E834BA0A-7656-4AE2-A944-EC988D198DD6}"/>
              </a:ext>
            </a:extLst>
          </p:cNvPr>
          <p:cNvGrpSpPr/>
          <p:nvPr/>
        </p:nvGrpSpPr>
        <p:grpSpPr>
          <a:xfrm>
            <a:off x="672617" y="4244174"/>
            <a:ext cx="7730457" cy="1466285"/>
            <a:chOff x="672617" y="4247083"/>
            <a:chExt cx="7730457" cy="1466285"/>
          </a:xfrm>
        </p:grpSpPr>
        <p:sp>
          <p:nvSpPr>
            <p:cNvPr id="37" name="Rounded Rectangle 3">
              <a:extLst>
                <a:ext uri="{FF2B5EF4-FFF2-40B4-BE49-F238E27FC236}">
                  <a16:creationId xmlns:a16="http://schemas.microsoft.com/office/drawing/2014/main" id="{67EEA97C-9F4A-49D9-96D1-E298BAAE3F84}"/>
                </a:ext>
              </a:extLst>
            </p:cNvPr>
            <p:cNvSpPr/>
            <p:nvPr/>
          </p:nvSpPr>
          <p:spPr bwMode="auto">
            <a:xfrm>
              <a:off x="672617" y="4247083"/>
              <a:ext cx="7730457" cy="1466285"/>
            </a:xfrm>
            <a:prstGeom prst="roundRect">
              <a:avLst>
                <a:gd name="adj" fmla="val 14877"/>
              </a:avLst>
            </a:prstGeom>
            <a:solidFill>
              <a:schemeClr val="tx1">
                <a:lumMod val="90000"/>
                <a:lumOff val="10000"/>
                <a:alpha val="94000"/>
              </a:schemeClr>
            </a:solidFill>
            <a:ln w="25400" cap="rnd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sz="1350" dirty="0">
                  <a:latin typeface="Twinkl" pitchFamily="50" charset="0"/>
                </a:rPr>
                <a:t> </a:t>
              </a:r>
            </a:p>
          </p:txBody>
        </p:sp>
        <p:sp>
          <p:nvSpPr>
            <p:cNvPr id="38" name="Oval 37">
              <a:extLst>
                <a:ext uri="{FF2B5EF4-FFF2-40B4-BE49-F238E27FC236}">
                  <a16:creationId xmlns:a16="http://schemas.microsoft.com/office/drawing/2014/main" id="{52F3B2A5-DD1D-4BCA-BCFA-9D9DBDF245F2}"/>
                </a:ext>
              </a:extLst>
            </p:cNvPr>
            <p:cNvSpPr/>
            <p:nvPr/>
          </p:nvSpPr>
          <p:spPr>
            <a:xfrm>
              <a:off x="2060563" y="4363376"/>
              <a:ext cx="1196502" cy="119650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9" name="TextBox 38">
              <a:extLst>
                <a:ext uri="{FF2B5EF4-FFF2-40B4-BE49-F238E27FC236}">
                  <a16:creationId xmlns:a16="http://schemas.microsoft.com/office/drawing/2014/main" id="{461A58B9-5A91-40ED-A6AB-F77C4BB07288}"/>
                </a:ext>
              </a:extLst>
            </p:cNvPr>
            <p:cNvSpPr txBox="1"/>
            <p:nvPr/>
          </p:nvSpPr>
          <p:spPr>
            <a:xfrm>
              <a:off x="3352635" y="4737370"/>
              <a:ext cx="3670365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400" b="1" dirty="0">
                  <a:solidFill>
                    <a:schemeClr val="bg1"/>
                  </a:solidFill>
                </a:rPr>
                <a:t>Incorrect. Try again!</a:t>
              </a:r>
            </a:p>
          </p:txBody>
        </p:sp>
        <p:pic>
          <p:nvPicPr>
            <p:cNvPr id="41" name="Picture 40">
              <a:extLst>
                <a:ext uri="{FF2B5EF4-FFF2-40B4-BE49-F238E27FC236}">
                  <a16:creationId xmlns:a16="http://schemas.microsoft.com/office/drawing/2014/main" id="{5CF28335-48DD-4921-AB45-96C218CD8E4D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58442"/>
            <a:stretch/>
          </p:blipFill>
          <p:spPr>
            <a:xfrm>
              <a:off x="2216609" y="4247083"/>
              <a:ext cx="1113239" cy="679862"/>
            </a:xfrm>
            <a:prstGeom prst="rect">
              <a:avLst/>
            </a:prstGeom>
          </p:spPr>
        </p:pic>
        <p:pic>
          <p:nvPicPr>
            <p:cNvPr id="43" name="Picture 42">
              <a:extLst>
                <a:ext uri="{FF2B5EF4-FFF2-40B4-BE49-F238E27FC236}">
                  <a16:creationId xmlns:a16="http://schemas.microsoft.com/office/drawing/2014/main" id="{8DB411F6-A22F-4F78-9A7C-B173710EA4B7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t="7109" r="6538" b="19752"/>
            <a:stretch>
              <a:fillRect/>
            </a:stretch>
          </p:blipFill>
          <p:spPr>
            <a:xfrm>
              <a:off x="2216609" y="4363376"/>
              <a:ext cx="1040456" cy="1196502"/>
            </a:xfrm>
            <a:custGeom>
              <a:avLst/>
              <a:gdLst>
                <a:gd name="connsiteX0" fmla="*/ 442205 w 1040456"/>
                <a:gd name="connsiteY0" fmla="*/ 0 h 1196502"/>
                <a:gd name="connsiteX1" fmla="*/ 1040456 w 1040456"/>
                <a:gd name="connsiteY1" fmla="*/ 598251 h 1196502"/>
                <a:gd name="connsiteX2" fmla="*/ 442205 w 1040456"/>
                <a:gd name="connsiteY2" fmla="*/ 1196502 h 1196502"/>
                <a:gd name="connsiteX3" fmla="*/ 19178 w 1040456"/>
                <a:gd name="connsiteY3" fmla="*/ 1021279 h 1196502"/>
                <a:gd name="connsiteX4" fmla="*/ 0 w 1040456"/>
                <a:gd name="connsiteY4" fmla="*/ 998035 h 1196502"/>
                <a:gd name="connsiteX5" fmla="*/ 0 w 1040456"/>
                <a:gd name="connsiteY5" fmla="*/ 198467 h 1196502"/>
                <a:gd name="connsiteX6" fmla="*/ 19178 w 1040456"/>
                <a:gd name="connsiteY6" fmla="*/ 175224 h 1196502"/>
                <a:gd name="connsiteX7" fmla="*/ 442205 w 1040456"/>
                <a:gd name="connsiteY7" fmla="*/ 0 h 11965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040456" h="1196502">
                  <a:moveTo>
                    <a:pt x="442205" y="0"/>
                  </a:moveTo>
                  <a:cubicBezTo>
                    <a:pt x="772610" y="0"/>
                    <a:pt x="1040456" y="267846"/>
                    <a:pt x="1040456" y="598251"/>
                  </a:cubicBezTo>
                  <a:cubicBezTo>
                    <a:pt x="1040456" y="928656"/>
                    <a:pt x="772610" y="1196502"/>
                    <a:pt x="442205" y="1196502"/>
                  </a:cubicBezTo>
                  <a:cubicBezTo>
                    <a:pt x="277003" y="1196502"/>
                    <a:pt x="127440" y="1129541"/>
                    <a:pt x="19178" y="1021279"/>
                  </a:cubicBezTo>
                  <a:lnTo>
                    <a:pt x="0" y="998035"/>
                  </a:lnTo>
                  <a:lnTo>
                    <a:pt x="0" y="198467"/>
                  </a:lnTo>
                  <a:lnTo>
                    <a:pt x="19178" y="175224"/>
                  </a:lnTo>
                  <a:cubicBezTo>
                    <a:pt x="127440" y="66962"/>
                    <a:pt x="277003" y="0"/>
                    <a:pt x="442205" y="0"/>
                  </a:cubicBezTo>
                  <a:close/>
                </a:path>
              </a:pathLst>
            </a:custGeom>
          </p:spPr>
        </p:pic>
      </p:grpSp>
      <p:grpSp>
        <p:nvGrpSpPr>
          <p:cNvPr id="67" name="Group 66">
            <a:extLst>
              <a:ext uri="{FF2B5EF4-FFF2-40B4-BE49-F238E27FC236}">
                <a16:creationId xmlns:a16="http://schemas.microsoft.com/office/drawing/2014/main" id="{7E1305F8-F808-4CFE-A832-4A62182AC5FF}"/>
              </a:ext>
            </a:extLst>
          </p:cNvPr>
          <p:cNvGrpSpPr/>
          <p:nvPr/>
        </p:nvGrpSpPr>
        <p:grpSpPr>
          <a:xfrm>
            <a:off x="675390" y="4222015"/>
            <a:ext cx="7730457" cy="1466285"/>
            <a:chOff x="675390" y="4222015"/>
            <a:chExt cx="7730457" cy="1466285"/>
          </a:xfrm>
        </p:grpSpPr>
        <p:sp>
          <p:nvSpPr>
            <p:cNvPr id="68" name="Rounded Rectangle 3">
              <a:extLst>
                <a:ext uri="{FF2B5EF4-FFF2-40B4-BE49-F238E27FC236}">
                  <a16:creationId xmlns:a16="http://schemas.microsoft.com/office/drawing/2014/main" id="{590181C0-56DC-46F8-B7CA-CD9F29E95974}"/>
                </a:ext>
              </a:extLst>
            </p:cNvPr>
            <p:cNvSpPr/>
            <p:nvPr/>
          </p:nvSpPr>
          <p:spPr bwMode="auto">
            <a:xfrm>
              <a:off x="675390" y="4222015"/>
              <a:ext cx="7730457" cy="1466285"/>
            </a:xfrm>
            <a:prstGeom prst="roundRect">
              <a:avLst>
                <a:gd name="adj" fmla="val 14877"/>
              </a:avLst>
            </a:prstGeom>
            <a:solidFill>
              <a:schemeClr val="tx1">
                <a:lumMod val="90000"/>
                <a:lumOff val="10000"/>
                <a:alpha val="94000"/>
              </a:schemeClr>
            </a:solidFill>
            <a:ln w="25400" cap="rnd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sz="1350" dirty="0">
                  <a:latin typeface="Twinkl" pitchFamily="50" charset="0"/>
                </a:rPr>
                <a:t> </a:t>
              </a:r>
            </a:p>
          </p:txBody>
        </p:sp>
        <p:sp>
          <p:nvSpPr>
            <p:cNvPr id="69" name="Oval 68">
              <a:extLst>
                <a:ext uri="{FF2B5EF4-FFF2-40B4-BE49-F238E27FC236}">
                  <a16:creationId xmlns:a16="http://schemas.microsoft.com/office/drawing/2014/main" id="{4E55FD51-3127-40E7-8495-9DF9B1CD9A16}"/>
                </a:ext>
              </a:extLst>
            </p:cNvPr>
            <p:cNvSpPr/>
            <p:nvPr/>
          </p:nvSpPr>
          <p:spPr>
            <a:xfrm>
              <a:off x="2063336" y="4338308"/>
              <a:ext cx="1196502" cy="119650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0" name="TextBox 69">
              <a:extLst>
                <a:ext uri="{FF2B5EF4-FFF2-40B4-BE49-F238E27FC236}">
                  <a16:creationId xmlns:a16="http://schemas.microsoft.com/office/drawing/2014/main" id="{6385D36E-14D8-4817-8C85-FACF3A6765F6}"/>
                </a:ext>
              </a:extLst>
            </p:cNvPr>
            <p:cNvSpPr txBox="1"/>
            <p:nvPr/>
          </p:nvSpPr>
          <p:spPr>
            <a:xfrm>
              <a:off x="3355408" y="4712302"/>
              <a:ext cx="3670365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400" b="1" dirty="0">
                  <a:solidFill>
                    <a:schemeClr val="bg1"/>
                  </a:solidFill>
                </a:rPr>
                <a:t>Correct! Well done!</a:t>
              </a:r>
            </a:p>
          </p:txBody>
        </p:sp>
        <p:pic>
          <p:nvPicPr>
            <p:cNvPr id="71" name="Picture 70">
              <a:extLst>
                <a:ext uri="{FF2B5EF4-FFF2-40B4-BE49-F238E27FC236}">
                  <a16:creationId xmlns:a16="http://schemas.microsoft.com/office/drawing/2014/main" id="{6B78EF24-3B88-458D-8BB8-9B94549D9C6A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r="9190" b="25117"/>
            <a:stretch>
              <a:fillRect/>
            </a:stretch>
          </p:blipFill>
          <p:spPr>
            <a:xfrm>
              <a:off x="2063336" y="4448897"/>
              <a:ext cx="1196502" cy="1085913"/>
            </a:xfrm>
            <a:custGeom>
              <a:avLst/>
              <a:gdLst>
                <a:gd name="connsiteX0" fmla="*/ 253562 w 1196502"/>
                <a:gd name="connsiteY0" fmla="*/ 0 h 1085913"/>
                <a:gd name="connsiteX1" fmla="*/ 942941 w 1196502"/>
                <a:gd name="connsiteY1" fmla="*/ 0 h 1085913"/>
                <a:gd name="connsiteX2" fmla="*/ 1021278 w 1196502"/>
                <a:gd name="connsiteY2" fmla="*/ 64635 h 1085913"/>
                <a:gd name="connsiteX3" fmla="*/ 1196502 w 1196502"/>
                <a:gd name="connsiteY3" fmla="*/ 487662 h 1085913"/>
                <a:gd name="connsiteX4" fmla="*/ 598251 w 1196502"/>
                <a:gd name="connsiteY4" fmla="*/ 1085913 h 1085913"/>
                <a:gd name="connsiteX5" fmla="*/ 0 w 1196502"/>
                <a:gd name="connsiteY5" fmla="*/ 487662 h 1085913"/>
                <a:gd name="connsiteX6" fmla="*/ 175224 w 1196502"/>
                <a:gd name="connsiteY6" fmla="*/ 64635 h 10859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196502" h="1085913">
                  <a:moveTo>
                    <a:pt x="253562" y="0"/>
                  </a:moveTo>
                  <a:lnTo>
                    <a:pt x="942941" y="0"/>
                  </a:lnTo>
                  <a:lnTo>
                    <a:pt x="1021278" y="64635"/>
                  </a:lnTo>
                  <a:cubicBezTo>
                    <a:pt x="1129541" y="172897"/>
                    <a:pt x="1196502" y="322460"/>
                    <a:pt x="1196502" y="487662"/>
                  </a:cubicBezTo>
                  <a:cubicBezTo>
                    <a:pt x="1196502" y="818067"/>
                    <a:pt x="928656" y="1085913"/>
                    <a:pt x="598251" y="1085913"/>
                  </a:cubicBezTo>
                  <a:cubicBezTo>
                    <a:pt x="267846" y="1085913"/>
                    <a:pt x="0" y="818067"/>
                    <a:pt x="0" y="487662"/>
                  </a:cubicBezTo>
                  <a:cubicBezTo>
                    <a:pt x="0" y="322460"/>
                    <a:pt x="66962" y="172897"/>
                    <a:pt x="175224" y="64635"/>
                  </a:cubicBezTo>
                  <a:close/>
                </a:path>
              </a:pathLst>
            </a:custGeom>
          </p:spPr>
        </p:pic>
        <p:sp>
          <p:nvSpPr>
            <p:cNvPr id="72" name="Rectangle: Rounded Corners 71">
              <a:hlinkClick r:id="" action="ppaction://hlinkshowjump?jump=nextslide"/>
              <a:extLst>
                <a:ext uri="{FF2B5EF4-FFF2-40B4-BE49-F238E27FC236}">
                  <a16:creationId xmlns:a16="http://schemas.microsoft.com/office/drawing/2014/main" id="{AFB20430-D7C5-48D3-AA98-424C8C5A2C01}"/>
                </a:ext>
              </a:extLst>
            </p:cNvPr>
            <p:cNvSpPr/>
            <p:nvPr/>
          </p:nvSpPr>
          <p:spPr>
            <a:xfrm>
              <a:off x="6698751" y="4572000"/>
              <a:ext cx="1376737" cy="729465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400" b="1" dirty="0">
                  <a:solidFill>
                    <a:schemeClr val="tx1"/>
                  </a:solidFill>
                </a:rPr>
                <a:t>Next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948639893"/>
      </p:ext>
    </p:extLst>
  </p:cSld>
  <p:clrMapOvr>
    <a:masterClrMapping/>
  </p:clrMapOvr>
  <p:transition spd="slow" advClick="0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accel="32000" decel="66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6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7000"/>
                            </p:stCondLst>
                            <p:childTnLst>
                              <p:par>
                                <p:cTn id="45" presetID="35" presetClass="pat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1.85185E-6 L -1.78108 1.85185E-6 " pathEditMode="relative" rAng="0" ptsTypes="AA">
                                      <p:cBhvr>
                                        <p:cTn id="46" dur="40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9063" y="0"/>
                                    </p:animMotion>
                                  </p:childTnLst>
                                </p:cTn>
                              </p:par>
                              <p:par>
                                <p:cTn id="47" presetID="42" presetClass="path" presetSubtype="0" repeatCount="indefinite" accel="30000" decel="7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1.48148E-6 L -3.61111E-6 0.04699 " pathEditMode="relative" rAng="0" ptsTypes="AA">
                                      <p:cBhvr>
                                        <p:cTn id="4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233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49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0" fill="hold">
                      <p:stCondLst>
                        <p:cond delay="0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" presetClass="exit" presetSubtype="2" accel="34000" decel="66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2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18A0DB"/>
                                      </p:to>
                                    </p:animClr>
                                    <p:animClr clrSpc="rgb" dir="cw">
                                      <p:cBhvr>
                                        <p:cTn id="73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18A0DB"/>
                                      </p:to>
                                    </p:animClr>
                                    <p:set>
                                      <p:cBhvr>
                                        <p:cTn id="74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5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3000"/>
                            </p:stCondLst>
                            <p:childTnLst>
                              <p:par>
                                <p:cTn id="77" presetID="64" presetClass="path" presetSubtype="0" accel="16000" decel="84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2.96296E-6 L -1.11111E-6 -0.74908 " pathEditMode="relative" rAng="0" ptsTypes="AA">
                                      <p:cBhvr>
                                        <p:cTn id="78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37454"/>
                                    </p:animMotion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</p:childTnLst>
        </p:cTn>
      </p:par>
    </p:tnLst>
    <p:bldLst>
      <p:bldP spid="54" grpId="0" animBg="1"/>
      <p:bldP spid="19" grpId="0" animBg="1"/>
      <p:bldP spid="24" grpId="0" animBg="1"/>
      <p:bldP spid="24" grpId="1" animBg="1"/>
      <p:bldP spid="2" grpId="0" animBg="1"/>
      <p:bldP spid="57" grpId="0" animBg="1"/>
      <p:bldP spid="61" grpId="0" animBg="1"/>
      <p:bldP spid="62" grpId="0" animBg="1"/>
      <p:bldP spid="63" grpId="0" animBg="1"/>
      <p:bldP spid="64" grpId="0" animBg="1"/>
      <p:bldP spid="65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" name="Group 21">
            <a:extLst>
              <a:ext uri="{FF2B5EF4-FFF2-40B4-BE49-F238E27FC236}">
                <a16:creationId xmlns:a16="http://schemas.microsoft.com/office/drawing/2014/main" id="{B4F7A65A-04A6-4BCC-A781-C8DB3811EF62}"/>
              </a:ext>
            </a:extLst>
          </p:cNvPr>
          <p:cNvGrpSpPr/>
          <p:nvPr/>
        </p:nvGrpSpPr>
        <p:grpSpPr>
          <a:xfrm>
            <a:off x="457197" y="360725"/>
            <a:ext cx="24483888" cy="5770978"/>
            <a:chOff x="387087" y="360725"/>
            <a:chExt cx="24483888" cy="5770978"/>
          </a:xfrm>
        </p:grpSpPr>
        <p:pic>
          <p:nvPicPr>
            <p:cNvPr id="18" name="Picture 17">
              <a:extLst>
                <a:ext uri="{FF2B5EF4-FFF2-40B4-BE49-F238E27FC236}">
                  <a16:creationId xmlns:a16="http://schemas.microsoft.com/office/drawing/2014/main" id="{648CC093-C5BE-48AC-8A44-6D63A083A9F4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387087" y="360725"/>
              <a:ext cx="8161296" cy="5770978"/>
            </a:xfrm>
            <a:prstGeom prst="rect">
              <a:avLst/>
            </a:prstGeom>
          </p:spPr>
        </p:pic>
        <p:pic>
          <p:nvPicPr>
            <p:cNvPr id="20" name="Picture 19">
              <a:extLst>
                <a:ext uri="{FF2B5EF4-FFF2-40B4-BE49-F238E27FC236}">
                  <a16:creationId xmlns:a16="http://schemas.microsoft.com/office/drawing/2014/main" id="{32A1961A-313E-469A-9778-B330A013491D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 flipH="1">
              <a:off x="8548383" y="360725"/>
              <a:ext cx="8161296" cy="5770978"/>
            </a:xfrm>
            <a:prstGeom prst="rect">
              <a:avLst/>
            </a:prstGeom>
          </p:spPr>
        </p:pic>
        <p:pic>
          <p:nvPicPr>
            <p:cNvPr id="21" name="Picture 20">
              <a:extLst>
                <a:ext uri="{FF2B5EF4-FFF2-40B4-BE49-F238E27FC236}">
                  <a16:creationId xmlns:a16="http://schemas.microsoft.com/office/drawing/2014/main" id="{6E45841A-A682-4B60-9E4C-CDFE1C9D6EF0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16709679" y="360725"/>
              <a:ext cx="8161296" cy="5770978"/>
            </a:xfrm>
            <a:prstGeom prst="rect">
              <a:avLst/>
            </a:prstGeom>
          </p:spPr>
        </p:pic>
      </p:grpSp>
      <p:pic>
        <p:nvPicPr>
          <p:cNvPr id="13" name="Picture 12">
            <a:extLst>
              <a:ext uri="{FF2B5EF4-FFF2-40B4-BE49-F238E27FC236}">
                <a16:creationId xmlns:a16="http://schemas.microsoft.com/office/drawing/2014/main" id="{6EA1855D-7101-4CFA-9E0E-D400D4FB060B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963955" y="2441330"/>
            <a:ext cx="2992229" cy="1116239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AB853030-AD1E-4918-90A9-D9FF00D191AB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custGeom>
            <a:avLst/>
            <a:gdLst>
              <a:gd name="connsiteX0" fmla="*/ 607404 w 9144000"/>
              <a:gd name="connsiteY0" fmla="*/ 438151 h 6858000"/>
              <a:gd name="connsiteX1" fmla="*/ 457197 w 9144000"/>
              <a:gd name="connsiteY1" fmla="*/ 588358 h 6858000"/>
              <a:gd name="connsiteX2" fmla="*/ 457197 w 9144000"/>
              <a:gd name="connsiteY2" fmla="*/ 5958287 h 6858000"/>
              <a:gd name="connsiteX3" fmla="*/ 607404 w 9144000"/>
              <a:gd name="connsiteY3" fmla="*/ 6108494 h 6858000"/>
              <a:gd name="connsiteX4" fmla="*/ 8527065 w 9144000"/>
              <a:gd name="connsiteY4" fmla="*/ 6108494 h 6858000"/>
              <a:gd name="connsiteX5" fmla="*/ 8677272 w 9144000"/>
              <a:gd name="connsiteY5" fmla="*/ 5958287 h 6858000"/>
              <a:gd name="connsiteX6" fmla="*/ 8677272 w 9144000"/>
              <a:gd name="connsiteY6" fmla="*/ 588358 h 6858000"/>
              <a:gd name="connsiteX7" fmla="*/ 8527065 w 9144000"/>
              <a:gd name="connsiteY7" fmla="*/ 438151 h 6858000"/>
              <a:gd name="connsiteX8" fmla="*/ 0 w 9144000"/>
              <a:gd name="connsiteY8" fmla="*/ 0 h 6858000"/>
              <a:gd name="connsiteX9" fmla="*/ 9144000 w 9144000"/>
              <a:gd name="connsiteY9" fmla="*/ 0 h 6858000"/>
              <a:gd name="connsiteX10" fmla="*/ 9144000 w 9144000"/>
              <a:gd name="connsiteY10" fmla="*/ 6858000 h 6858000"/>
              <a:gd name="connsiteX11" fmla="*/ 0 w 9144000"/>
              <a:gd name="connsiteY11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9144000" h="6858000">
                <a:moveTo>
                  <a:pt x="607404" y="438151"/>
                </a:moveTo>
                <a:cubicBezTo>
                  <a:pt x="524447" y="438151"/>
                  <a:pt x="457197" y="505401"/>
                  <a:pt x="457197" y="588358"/>
                </a:cubicBezTo>
                <a:lnTo>
                  <a:pt x="457197" y="5958287"/>
                </a:lnTo>
                <a:cubicBezTo>
                  <a:pt x="457197" y="6041244"/>
                  <a:pt x="524447" y="6108494"/>
                  <a:pt x="607404" y="6108494"/>
                </a:cubicBezTo>
                <a:lnTo>
                  <a:pt x="8527065" y="6108494"/>
                </a:lnTo>
                <a:cubicBezTo>
                  <a:pt x="8610022" y="6108494"/>
                  <a:pt x="8677272" y="6041244"/>
                  <a:pt x="8677272" y="5958287"/>
                </a:cubicBezTo>
                <a:lnTo>
                  <a:pt x="8677272" y="588358"/>
                </a:lnTo>
                <a:cubicBezTo>
                  <a:pt x="8677272" y="505401"/>
                  <a:pt x="8610022" y="438151"/>
                  <a:pt x="8527065" y="438151"/>
                </a:cubicBezTo>
                <a:close/>
                <a:moveTo>
                  <a:pt x="0" y="0"/>
                </a:moveTo>
                <a:lnTo>
                  <a:pt x="9144000" y="0"/>
                </a:lnTo>
                <a:lnTo>
                  <a:pt x="9144000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CE55025D-32EE-445E-B69A-6D8B03CB28B2}"/>
              </a:ext>
            </a:extLst>
          </p:cNvPr>
          <p:cNvSpPr/>
          <p:nvPr/>
        </p:nvSpPr>
        <p:spPr>
          <a:xfrm>
            <a:off x="213736" y="6419849"/>
            <a:ext cx="4005746" cy="438151"/>
          </a:xfrm>
          <a:custGeom>
            <a:avLst/>
            <a:gdLst>
              <a:gd name="connsiteX0" fmla="*/ 109059 w 4005746"/>
              <a:gd name="connsiteY0" fmla="*/ 0 h 314587"/>
              <a:gd name="connsiteX1" fmla="*/ 3896687 w 4005746"/>
              <a:gd name="connsiteY1" fmla="*/ 0 h 314587"/>
              <a:gd name="connsiteX2" fmla="*/ 4005746 w 4005746"/>
              <a:gd name="connsiteY2" fmla="*/ 109059 h 314587"/>
              <a:gd name="connsiteX3" fmla="*/ 4005746 w 4005746"/>
              <a:gd name="connsiteY3" fmla="*/ 314587 h 314587"/>
              <a:gd name="connsiteX4" fmla="*/ 0 w 4005746"/>
              <a:gd name="connsiteY4" fmla="*/ 314587 h 314587"/>
              <a:gd name="connsiteX5" fmla="*/ 0 w 4005746"/>
              <a:gd name="connsiteY5" fmla="*/ 109059 h 314587"/>
              <a:gd name="connsiteX6" fmla="*/ 109059 w 4005746"/>
              <a:gd name="connsiteY6" fmla="*/ 0 h 3145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005746" h="314587">
                <a:moveTo>
                  <a:pt x="109059" y="0"/>
                </a:moveTo>
                <a:lnTo>
                  <a:pt x="3896687" y="0"/>
                </a:lnTo>
                <a:cubicBezTo>
                  <a:pt x="3956919" y="0"/>
                  <a:pt x="4005746" y="48827"/>
                  <a:pt x="4005746" y="109059"/>
                </a:cubicBezTo>
                <a:lnTo>
                  <a:pt x="4005746" y="314587"/>
                </a:lnTo>
                <a:lnTo>
                  <a:pt x="0" y="314587"/>
                </a:lnTo>
                <a:lnTo>
                  <a:pt x="0" y="109059"/>
                </a:lnTo>
                <a:cubicBezTo>
                  <a:pt x="0" y="48827"/>
                  <a:pt x="48827" y="0"/>
                  <a:pt x="109059" y="0"/>
                </a:cubicBezTo>
                <a:close/>
              </a:path>
            </a:pathLst>
          </a:cu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47" name="Star: 5 Points 46">
            <a:extLst>
              <a:ext uri="{FF2B5EF4-FFF2-40B4-BE49-F238E27FC236}">
                <a16:creationId xmlns:a16="http://schemas.microsoft.com/office/drawing/2014/main" id="{91C53E26-634D-4B88-8A19-5F577DA3E904}"/>
              </a:ext>
            </a:extLst>
          </p:cNvPr>
          <p:cNvSpPr/>
          <p:nvPr/>
        </p:nvSpPr>
        <p:spPr>
          <a:xfrm>
            <a:off x="370875" y="6478407"/>
            <a:ext cx="321034" cy="321034"/>
          </a:xfrm>
          <a:prstGeom prst="star5">
            <a:avLst>
              <a:gd name="adj" fmla="val 30440"/>
              <a:gd name="hf" fmla="val 105146"/>
              <a:gd name="vf" fmla="val 110557"/>
            </a:avLst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Star: 5 Points 47">
            <a:extLst>
              <a:ext uri="{FF2B5EF4-FFF2-40B4-BE49-F238E27FC236}">
                <a16:creationId xmlns:a16="http://schemas.microsoft.com/office/drawing/2014/main" id="{988B13B5-C1A4-4471-997A-8E1190F6ABC5}"/>
              </a:ext>
            </a:extLst>
          </p:cNvPr>
          <p:cNvSpPr/>
          <p:nvPr/>
        </p:nvSpPr>
        <p:spPr>
          <a:xfrm>
            <a:off x="758717" y="6478407"/>
            <a:ext cx="321034" cy="321034"/>
          </a:xfrm>
          <a:prstGeom prst="star5">
            <a:avLst>
              <a:gd name="adj" fmla="val 30440"/>
              <a:gd name="hf" fmla="val 105146"/>
              <a:gd name="vf" fmla="val 110557"/>
            </a:avLst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Star: 5 Points 48">
            <a:extLst>
              <a:ext uri="{FF2B5EF4-FFF2-40B4-BE49-F238E27FC236}">
                <a16:creationId xmlns:a16="http://schemas.microsoft.com/office/drawing/2014/main" id="{514F4AE1-FA08-4D70-AD16-BE152DBE178E}"/>
              </a:ext>
            </a:extLst>
          </p:cNvPr>
          <p:cNvSpPr/>
          <p:nvPr/>
        </p:nvSpPr>
        <p:spPr>
          <a:xfrm>
            <a:off x="1138605" y="6480233"/>
            <a:ext cx="321034" cy="321034"/>
          </a:xfrm>
          <a:prstGeom prst="star5">
            <a:avLst>
              <a:gd name="adj" fmla="val 30440"/>
              <a:gd name="hf" fmla="val 105146"/>
              <a:gd name="vf" fmla="val 110557"/>
            </a:avLst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Star: 5 Points 49">
            <a:extLst>
              <a:ext uri="{FF2B5EF4-FFF2-40B4-BE49-F238E27FC236}">
                <a16:creationId xmlns:a16="http://schemas.microsoft.com/office/drawing/2014/main" id="{EC0A2017-57F5-4896-B49F-EE256BE90B75}"/>
              </a:ext>
            </a:extLst>
          </p:cNvPr>
          <p:cNvSpPr/>
          <p:nvPr/>
        </p:nvSpPr>
        <p:spPr>
          <a:xfrm>
            <a:off x="1526447" y="6480233"/>
            <a:ext cx="321034" cy="321034"/>
          </a:xfrm>
          <a:prstGeom prst="star5">
            <a:avLst>
              <a:gd name="adj" fmla="val 30440"/>
              <a:gd name="hf" fmla="val 105146"/>
              <a:gd name="vf" fmla="val 110557"/>
            </a:avLst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Star: 5 Points 50">
            <a:extLst>
              <a:ext uri="{FF2B5EF4-FFF2-40B4-BE49-F238E27FC236}">
                <a16:creationId xmlns:a16="http://schemas.microsoft.com/office/drawing/2014/main" id="{B3428899-F2E1-44FB-9ADC-3CF31809D813}"/>
              </a:ext>
            </a:extLst>
          </p:cNvPr>
          <p:cNvSpPr/>
          <p:nvPr/>
        </p:nvSpPr>
        <p:spPr>
          <a:xfrm>
            <a:off x="1892799" y="6482633"/>
            <a:ext cx="321034" cy="321034"/>
          </a:xfrm>
          <a:prstGeom prst="star5">
            <a:avLst>
              <a:gd name="adj" fmla="val 30440"/>
              <a:gd name="hf" fmla="val 105146"/>
              <a:gd name="vf" fmla="val 110557"/>
            </a:avLst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Star: 5 Points 51">
            <a:extLst>
              <a:ext uri="{FF2B5EF4-FFF2-40B4-BE49-F238E27FC236}">
                <a16:creationId xmlns:a16="http://schemas.microsoft.com/office/drawing/2014/main" id="{CD4C5E15-5592-421F-AD3D-744A55257925}"/>
              </a:ext>
            </a:extLst>
          </p:cNvPr>
          <p:cNvSpPr/>
          <p:nvPr/>
        </p:nvSpPr>
        <p:spPr>
          <a:xfrm>
            <a:off x="2280641" y="6482633"/>
            <a:ext cx="321034" cy="321034"/>
          </a:xfrm>
          <a:prstGeom prst="star5">
            <a:avLst>
              <a:gd name="adj" fmla="val 30440"/>
              <a:gd name="hf" fmla="val 105146"/>
              <a:gd name="vf" fmla="val 110557"/>
            </a:avLst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Star: 5 Points 52">
            <a:extLst>
              <a:ext uri="{FF2B5EF4-FFF2-40B4-BE49-F238E27FC236}">
                <a16:creationId xmlns:a16="http://schemas.microsoft.com/office/drawing/2014/main" id="{088AC423-CC6F-43C9-A203-FEFC73C3EBDC}"/>
              </a:ext>
            </a:extLst>
          </p:cNvPr>
          <p:cNvSpPr/>
          <p:nvPr/>
        </p:nvSpPr>
        <p:spPr>
          <a:xfrm>
            <a:off x="2660529" y="6484459"/>
            <a:ext cx="321034" cy="321034"/>
          </a:xfrm>
          <a:prstGeom prst="star5">
            <a:avLst>
              <a:gd name="adj" fmla="val 30440"/>
              <a:gd name="hf" fmla="val 105146"/>
              <a:gd name="vf" fmla="val 110557"/>
            </a:avLst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Star: 5 Points 53">
            <a:extLst>
              <a:ext uri="{FF2B5EF4-FFF2-40B4-BE49-F238E27FC236}">
                <a16:creationId xmlns:a16="http://schemas.microsoft.com/office/drawing/2014/main" id="{EF360F19-CAEE-4220-AC6E-50C5CE90A770}"/>
              </a:ext>
            </a:extLst>
          </p:cNvPr>
          <p:cNvSpPr/>
          <p:nvPr/>
        </p:nvSpPr>
        <p:spPr>
          <a:xfrm>
            <a:off x="3048371" y="6484459"/>
            <a:ext cx="321034" cy="321034"/>
          </a:xfrm>
          <a:prstGeom prst="star5">
            <a:avLst>
              <a:gd name="adj" fmla="val 30440"/>
              <a:gd name="hf" fmla="val 105146"/>
              <a:gd name="vf" fmla="val 110557"/>
            </a:avLst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Star: 5 Points 54">
            <a:extLst>
              <a:ext uri="{FF2B5EF4-FFF2-40B4-BE49-F238E27FC236}">
                <a16:creationId xmlns:a16="http://schemas.microsoft.com/office/drawing/2014/main" id="{101E7ED3-252A-4BB3-BC2A-CF6866C0FA39}"/>
              </a:ext>
            </a:extLst>
          </p:cNvPr>
          <p:cNvSpPr/>
          <p:nvPr/>
        </p:nvSpPr>
        <p:spPr>
          <a:xfrm>
            <a:off x="3414723" y="6484943"/>
            <a:ext cx="321034" cy="321034"/>
          </a:xfrm>
          <a:prstGeom prst="star5">
            <a:avLst>
              <a:gd name="adj" fmla="val 30440"/>
              <a:gd name="hf" fmla="val 105146"/>
              <a:gd name="vf" fmla="val 110557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Star: 5 Points 55">
            <a:extLst>
              <a:ext uri="{FF2B5EF4-FFF2-40B4-BE49-F238E27FC236}">
                <a16:creationId xmlns:a16="http://schemas.microsoft.com/office/drawing/2014/main" id="{268F7F5F-37DA-4307-9002-0F17A4216805}"/>
              </a:ext>
            </a:extLst>
          </p:cNvPr>
          <p:cNvSpPr/>
          <p:nvPr/>
        </p:nvSpPr>
        <p:spPr>
          <a:xfrm>
            <a:off x="3802565" y="6484943"/>
            <a:ext cx="321034" cy="321034"/>
          </a:xfrm>
          <a:prstGeom prst="star5">
            <a:avLst>
              <a:gd name="adj" fmla="val 30440"/>
              <a:gd name="hf" fmla="val 105146"/>
              <a:gd name="vf" fmla="val 110557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ounded Rectangle 3">
            <a:extLst>
              <a:ext uri="{FF2B5EF4-FFF2-40B4-BE49-F238E27FC236}">
                <a16:creationId xmlns:a16="http://schemas.microsoft.com/office/drawing/2014/main" id="{6E943896-1D75-4B3C-A3E9-5C350385C0A6}"/>
              </a:ext>
            </a:extLst>
          </p:cNvPr>
          <p:cNvSpPr/>
          <p:nvPr/>
        </p:nvSpPr>
        <p:spPr bwMode="auto">
          <a:xfrm>
            <a:off x="706771" y="614320"/>
            <a:ext cx="7730457" cy="1466285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7" name="Freeform: Shape 6">
            <a:extLst>
              <a:ext uri="{FF2B5EF4-FFF2-40B4-BE49-F238E27FC236}">
                <a16:creationId xmlns:a16="http://schemas.microsoft.com/office/drawing/2014/main" id="{DCEDD9DF-563C-43ED-A5E4-283B44A0A410}"/>
              </a:ext>
            </a:extLst>
          </p:cNvPr>
          <p:cNvSpPr/>
          <p:nvPr/>
        </p:nvSpPr>
        <p:spPr bwMode="auto">
          <a:xfrm>
            <a:off x="706771" y="614320"/>
            <a:ext cx="7730457" cy="610473"/>
          </a:xfrm>
          <a:custGeom>
            <a:avLst/>
            <a:gdLst>
              <a:gd name="connsiteX0" fmla="*/ 48838 w 8220075"/>
              <a:gd name="connsiteY0" fmla="*/ 0 h 610473"/>
              <a:gd name="connsiteX1" fmla="*/ 8171237 w 8220075"/>
              <a:gd name="connsiteY1" fmla="*/ 0 h 610473"/>
              <a:gd name="connsiteX2" fmla="*/ 8220075 w 8220075"/>
              <a:gd name="connsiteY2" fmla="*/ 48838 h 610473"/>
              <a:gd name="connsiteX3" fmla="*/ 8220075 w 8220075"/>
              <a:gd name="connsiteY3" fmla="*/ 610473 h 610473"/>
              <a:gd name="connsiteX4" fmla="*/ 0 w 8220075"/>
              <a:gd name="connsiteY4" fmla="*/ 610473 h 610473"/>
              <a:gd name="connsiteX5" fmla="*/ 0 w 8220075"/>
              <a:gd name="connsiteY5" fmla="*/ 48838 h 610473"/>
              <a:gd name="connsiteX6" fmla="*/ 48838 w 8220075"/>
              <a:gd name="connsiteY6" fmla="*/ 0 h 6104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8220075" h="610473">
                <a:moveTo>
                  <a:pt x="48838" y="0"/>
                </a:moveTo>
                <a:lnTo>
                  <a:pt x="8171237" y="0"/>
                </a:lnTo>
                <a:cubicBezTo>
                  <a:pt x="8198209" y="0"/>
                  <a:pt x="8220075" y="21866"/>
                  <a:pt x="8220075" y="48838"/>
                </a:cubicBezTo>
                <a:lnTo>
                  <a:pt x="8220075" y="610473"/>
                </a:lnTo>
                <a:lnTo>
                  <a:pt x="0" y="610473"/>
                </a:lnTo>
                <a:lnTo>
                  <a:pt x="0" y="48838"/>
                </a:lnTo>
                <a:cubicBezTo>
                  <a:pt x="0" y="21866"/>
                  <a:pt x="21866" y="0"/>
                  <a:pt x="48838" y="0"/>
                </a:cubicBezTo>
                <a:close/>
              </a:path>
            </a:pathLst>
          </a:custGeom>
          <a:solidFill>
            <a:srgbClr val="FFC000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 rtl="0">
              <a:spcBef>
                <a:spcPts val="0"/>
              </a:spcBef>
              <a:spcAft>
                <a:spcPts val="0"/>
              </a:spcAft>
            </a:pPr>
            <a:r>
              <a:rPr lang="en-GB" sz="1800" b="1" i="0" u="none" strike="noStrike" dirty="0">
                <a:solidFill>
                  <a:schemeClr val="bg1"/>
                </a:solidFill>
                <a:effectLst/>
              </a:rPr>
              <a:t>Which word class does the </a:t>
            </a:r>
            <a:r>
              <a:rPr lang="en-GB" sz="1800" b="1" i="0" u="none" strike="noStrike" dirty="0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yellow</a:t>
            </a:r>
            <a:r>
              <a:rPr lang="en-GB" sz="1800" b="1" i="0" u="none" strike="noStrike" dirty="0">
                <a:solidFill>
                  <a:schemeClr val="bg1"/>
                </a:solidFill>
                <a:effectLst/>
              </a:rPr>
              <a:t> word belong to?</a:t>
            </a:r>
            <a:endParaRPr lang="en-GB" sz="1350" b="1" dirty="0">
              <a:solidFill>
                <a:schemeClr val="bg1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EFC8F1C-D065-498B-99A5-1BB6553209CD}"/>
              </a:ext>
            </a:extLst>
          </p:cNvPr>
          <p:cNvSpPr txBox="1"/>
          <p:nvPr/>
        </p:nvSpPr>
        <p:spPr>
          <a:xfrm>
            <a:off x="1021361" y="1243953"/>
            <a:ext cx="710827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Class 6’s window had been ‘decorated’</a:t>
            </a:r>
            <a:br>
              <a:rPr lang="en-GB" sz="2400" dirty="0"/>
            </a:br>
            <a:r>
              <a:rPr lang="en-GB" sz="2400" dirty="0"/>
              <a:t>by the local </a:t>
            </a:r>
            <a:r>
              <a:rPr lang="en-GB" sz="2400" b="1" dirty="0">
                <a:solidFill>
                  <a:schemeClr val="accent3">
                    <a:lumMod val="75000"/>
                  </a:schemeClr>
                </a:solidFill>
              </a:rPr>
              <a:t>seagulls</a:t>
            </a:r>
            <a:r>
              <a:rPr lang="en-GB" sz="2400" dirty="0"/>
              <a:t>.</a:t>
            </a:r>
          </a:p>
        </p:txBody>
      </p:sp>
      <p:sp>
        <p:nvSpPr>
          <p:cNvPr id="19" name="Rounded Rectangle 3">
            <a:extLst>
              <a:ext uri="{FF2B5EF4-FFF2-40B4-BE49-F238E27FC236}">
                <a16:creationId xmlns:a16="http://schemas.microsoft.com/office/drawing/2014/main" id="{FD3F6C12-F2DF-4D22-A957-BD0D98841BAB}"/>
              </a:ext>
            </a:extLst>
          </p:cNvPr>
          <p:cNvSpPr/>
          <p:nvPr/>
        </p:nvSpPr>
        <p:spPr bwMode="auto">
          <a:xfrm>
            <a:off x="706770" y="4264929"/>
            <a:ext cx="7730457" cy="1466285"/>
          </a:xfrm>
          <a:prstGeom prst="roundRect">
            <a:avLst>
              <a:gd name="adj" fmla="val 14877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2FA3AB9D-F6FB-4873-9A0D-B703A726875F}"/>
              </a:ext>
            </a:extLst>
          </p:cNvPr>
          <p:cNvSpPr/>
          <p:nvPr/>
        </p:nvSpPr>
        <p:spPr>
          <a:xfrm>
            <a:off x="7843743" y="677818"/>
            <a:ext cx="483475" cy="483475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rgbClr val="FFC000"/>
                </a:solidFill>
              </a:rPr>
              <a:t>9</a:t>
            </a:r>
          </a:p>
        </p:txBody>
      </p:sp>
      <p:grpSp>
        <p:nvGrpSpPr>
          <p:cNvPr id="60" name="ANSWER">
            <a:extLst>
              <a:ext uri="{FF2B5EF4-FFF2-40B4-BE49-F238E27FC236}">
                <a16:creationId xmlns:a16="http://schemas.microsoft.com/office/drawing/2014/main" id="{1C425738-C500-4134-90A3-5B3459331482}"/>
              </a:ext>
            </a:extLst>
          </p:cNvPr>
          <p:cNvGrpSpPr/>
          <p:nvPr/>
        </p:nvGrpSpPr>
        <p:grpSpPr>
          <a:xfrm>
            <a:off x="4663233" y="6983775"/>
            <a:ext cx="2081241" cy="686774"/>
            <a:chOff x="2840080" y="3173857"/>
            <a:chExt cx="2081241" cy="686774"/>
          </a:xfrm>
          <a:solidFill>
            <a:srgbClr val="C00000"/>
          </a:solidFill>
        </p:grpSpPr>
        <p:sp>
          <p:nvSpPr>
            <p:cNvPr id="58" name="Rectangle: Rounded Corners 57">
              <a:extLst>
                <a:ext uri="{FF2B5EF4-FFF2-40B4-BE49-F238E27FC236}">
                  <a16:creationId xmlns:a16="http://schemas.microsoft.com/office/drawing/2014/main" id="{2145494B-1361-4D17-A64C-C512AE459DBF}"/>
                </a:ext>
              </a:extLst>
            </p:cNvPr>
            <p:cNvSpPr/>
            <p:nvPr/>
          </p:nvSpPr>
          <p:spPr>
            <a:xfrm>
              <a:off x="2840080" y="3388362"/>
              <a:ext cx="2081241" cy="472269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400" b="1" dirty="0"/>
                <a:t>noun</a:t>
              </a:r>
            </a:p>
          </p:txBody>
        </p:sp>
        <p:sp>
          <p:nvSpPr>
            <p:cNvPr id="59" name="Isosceles Triangle 58">
              <a:extLst>
                <a:ext uri="{FF2B5EF4-FFF2-40B4-BE49-F238E27FC236}">
                  <a16:creationId xmlns:a16="http://schemas.microsoft.com/office/drawing/2014/main" id="{8159C797-BB01-4900-83C3-BE014175D780}"/>
                </a:ext>
              </a:extLst>
            </p:cNvPr>
            <p:cNvSpPr/>
            <p:nvPr/>
          </p:nvSpPr>
          <p:spPr>
            <a:xfrm>
              <a:off x="3765614" y="3173857"/>
              <a:ext cx="295966" cy="255143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4" name="???">
            <a:extLst>
              <a:ext uri="{FF2B5EF4-FFF2-40B4-BE49-F238E27FC236}">
                <a16:creationId xmlns:a16="http://schemas.microsoft.com/office/drawing/2014/main" id="{AC4DD443-CC16-402F-84B1-77871F25AA52}"/>
              </a:ext>
            </a:extLst>
          </p:cNvPr>
          <p:cNvSpPr/>
          <p:nvPr/>
        </p:nvSpPr>
        <p:spPr>
          <a:xfrm>
            <a:off x="5187818" y="2373019"/>
            <a:ext cx="2295209" cy="1331884"/>
          </a:xfrm>
          <a:prstGeom prst="cloud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b="1" dirty="0">
                <a:solidFill>
                  <a:schemeClr val="bg1">
                    <a:lumMod val="65000"/>
                  </a:schemeClr>
                </a:solidFill>
              </a:rPr>
              <a:t>?</a:t>
            </a: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790077DE-2D26-44A2-A183-34FFCCEEDF2D}"/>
              </a:ext>
            </a:extLst>
          </p:cNvPr>
          <p:cNvSpPr/>
          <p:nvPr/>
        </p:nvSpPr>
        <p:spPr>
          <a:xfrm>
            <a:off x="1079751" y="4479796"/>
            <a:ext cx="1724263" cy="462625"/>
          </a:xfrm>
          <a:prstGeom prst="round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/>
              <a:t>noun</a:t>
            </a:r>
          </a:p>
        </p:txBody>
      </p:sp>
      <p:sp>
        <p:nvSpPr>
          <p:cNvPr id="57" name="Rectangle: Rounded Corners 56">
            <a:extLst>
              <a:ext uri="{FF2B5EF4-FFF2-40B4-BE49-F238E27FC236}">
                <a16:creationId xmlns:a16="http://schemas.microsoft.com/office/drawing/2014/main" id="{646FEC41-95BA-41D4-996D-4AFFD8B799FF}"/>
              </a:ext>
            </a:extLst>
          </p:cNvPr>
          <p:cNvSpPr/>
          <p:nvPr/>
        </p:nvSpPr>
        <p:spPr>
          <a:xfrm>
            <a:off x="2893986" y="4479796"/>
            <a:ext cx="1724263" cy="462625"/>
          </a:xfrm>
          <a:prstGeom prst="round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/>
              <a:t>verb</a:t>
            </a:r>
          </a:p>
        </p:txBody>
      </p:sp>
      <p:sp>
        <p:nvSpPr>
          <p:cNvPr id="61" name="Rectangle: Rounded Corners 60">
            <a:extLst>
              <a:ext uri="{FF2B5EF4-FFF2-40B4-BE49-F238E27FC236}">
                <a16:creationId xmlns:a16="http://schemas.microsoft.com/office/drawing/2014/main" id="{18C94256-FA7F-4D68-8442-F3821A4897FC}"/>
              </a:ext>
            </a:extLst>
          </p:cNvPr>
          <p:cNvSpPr/>
          <p:nvPr/>
        </p:nvSpPr>
        <p:spPr>
          <a:xfrm>
            <a:off x="4708221" y="4479796"/>
            <a:ext cx="1724263" cy="462625"/>
          </a:xfrm>
          <a:prstGeom prst="round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/>
              <a:t>adjective</a:t>
            </a:r>
          </a:p>
        </p:txBody>
      </p:sp>
      <p:sp>
        <p:nvSpPr>
          <p:cNvPr id="62" name="Rectangle: Rounded Corners 61">
            <a:extLst>
              <a:ext uri="{FF2B5EF4-FFF2-40B4-BE49-F238E27FC236}">
                <a16:creationId xmlns:a16="http://schemas.microsoft.com/office/drawing/2014/main" id="{CABB3F74-ADC1-4579-A09F-60DD50467599}"/>
              </a:ext>
            </a:extLst>
          </p:cNvPr>
          <p:cNvSpPr/>
          <p:nvPr/>
        </p:nvSpPr>
        <p:spPr>
          <a:xfrm>
            <a:off x="6522455" y="4479796"/>
            <a:ext cx="1724263" cy="462625"/>
          </a:xfrm>
          <a:prstGeom prst="round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/>
              <a:t>adverb</a:t>
            </a:r>
          </a:p>
        </p:txBody>
      </p:sp>
      <p:sp>
        <p:nvSpPr>
          <p:cNvPr id="63" name="Rectangle: Rounded Corners 62">
            <a:extLst>
              <a:ext uri="{FF2B5EF4-FFF2-40B4-BE49-F238E27FC236}">
                <a16:creationId xmlns:a16="http://schemas.microsoft.com/office/drawing/2014/main" id="{726EE074-6122-4555-B59F-4E54EB67269B}"/>
              </a:ext>
            </a:extLst>
          </p:cNvPr>
          <p:cNvSpPr/>
          <p:nvPr/>
        </p:nvSpPr>
        <p:spPr>
          <a:xfrm>
            <a:off x="1873150" y="5034290"/>
            <a:ext cx="1724263" cy="462625"/>
          </a:xfrm>
          <a:prstGeom prst="round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/>
              <a:t>pronoun</a:t>
            </a:r>
          </a:p>
        </p:txBody>
      </p:sp>
      <p:sp>
        <p:nvSpPr>
          <p:cNvPr id="64" name="Rectangle: Rounded Corners 63">
            <a:extLst>
              <a:ext uri="{FF2B5EF4-FFF2-40B4-BE49-F238E27FC236}">
                <a16:creationId xmlns:a16="http://schemas.microsoft.com/office/drawing/2014/main" id="{14909C3F-92F9-4583-8C13-FFF172FACD96}"/>
              </a:ext>
            </a:extLst>
          </p:cNvPr>
          <p:cNvSpPr/>
          <p:nvPr/>
        </p:nvSpPr>
        <p:spPr>
          <a:xfrm>
            <a:off x="3687385" y="5034290"/>
            <a:ext cx="1724263" cy="462625"/>
          </a:xfrm>
          <a:prstGeom prst="round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/>
              <a:t>preposition</a:t>
            </a:r>
          </a:p>
        </p:txBody>
      </p:sp>
      <p:sp>
        <p:nvSpPr>
          <p:cNvPr id="65" name="Rectangle: Rounded Corners 64">
            <a:extLst>
              <a:ext uri="{FF2B5EF4-FFF2-40B4-BE49-F238E27FC236}">
                <a16:creationId xmlns:a16="http://schemas.microsoft.com/office/drawing/2014/main" id="{0028BC8C-C85B-42FD-BAC9-0B6DE809DB25}"/>
              </a:ext>
            </a:extLst>
          </p:cNvPr>
          <p:cNvSpPr/>
          <p:nvPr/>
        </p:nvSpPr>
        <p:spPr>
          <a:xfrm>
            <a:off x="5501619" y="5034290"/>
            <a:ext cx="1724263" cy="462625"/>
          </a:xfrm>
          <a:prstGeom prst="round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/>
              <a:t>determiner</a:t>
            </a:r>
          </a:p>
        </p:txBody>
      </p:sp>
      <p:sp>
        <p:nvSpPr>
          <p:cNvPr id="45" name="INCORRECT ANSWERS">
            <a:extLst>
              <a:ext uri="{FF2B5EF4-FFF2-40B4-BE49-F238E27FC236}">
                <a16:creationId xmlns:a16="http://schemas.microsoft.com/office/drawing/2014/main" id="{457C8B4C-CAA1-4B45-BFF2-33BFF968621D}"/>
              </a:ext>
            </a:extLst>
          </p:cNvPr>
          <p:cNvSpPr/>
          <p:nvPr/>
        </p:nvSpPr>
        <p:spPr>
          <a:xfrm>
            <a:off x="1079750" y="4479796"/>
            <a:ext cx="7166967" cy="996769"/>
          </a:xfrm>
          <a:prstGeom prst="rect">
            <a:avLst/>
          </a:prstGeom>
          <a:solidFill>
            <a:schemeClr val="bg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CORRECT ANSWER">
            <a:extLst>
              <a:ext uri="{FF2B5EF4-FFF2-40B4-BE49-F238E27FC236}">
                <a16:creationId xmlns:a16="http://schemas.microsoft.com/office/drawing/2014/main" id="{17766378-7FA1-48AD-90AA-481942056BCA}"/>
              </a:ext>
            </a:extLst>
          </p:cNvPr>
          <p:cNvSpPr/>
          <p:nvPr/>
        </p:nvSpPr>
        <p:spPr>
          <a:xfrm>
            <a:off x="1081153" y="4413153"/>
            <a:ext cx="1724264" cy="549475"/>
          </a:xfrm>
          <a:prstGeom prst="rect">
            <a:avLst/>
          </a:prstGeom>
          <a:solidFill>
            <a:schemeClr val="bg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44" name="WRONG POPUP">
            <a:extLst>
              <a:ext uri="{FF2B5EF4-FFF2-40B4-BE49-F238E27FC236}">
                <a16:creationId xmlns:a16="http://schemas.microsoft.com/office/drawing/2014/main" id="{E834BA0A-7656-4AE2-A944-EC988D198DD6}"/>
              </a:ext>
            </a:extLst>
          </p:cNvPr>
          <p:cNvGrpSpPr/>
          <p:nvPr/>
        </p:nvGrpSpPr>
        <p:grpSpPr>
          <a:xfrm>
            <a:off x="672617" y="4244174"/>
            <a:ext cx="7730457" cy="1466285"/>
            <a:chOff x="672617" y="4247083"/>
            <a:chExt cx="7730457" cy="1466285"/>
          </a:xfrm>
        </p:grpSpPr>
        <p:sp>
          <p:nvSpPr>
            <p:cNvPr id="37" name="Rounded Rectangle 3">
              <a:extLst>
                <a:ext uri="{FF2B5EF4-FFF2-40B4-BE49-F238E27FC236}">
                  <a16:creationId xmlns:a16="http://schemas.microsoft.com/office/drawing/2014/main" id="{67EEA97C-9F4A-49D9-96D1-E298BAAE3F84}"/>
                </a:ext>
              </a:extLst>
            </p:cNvPr>
            <p:cNvSpPr/>
            <p:nvPr/>
          </p:nvSpPr>
          <p:spPr bwMode="auto">
            <a:xfrm>
              <a:off x="672617" y="4247083"/>
              <a:ext cx="7730457" cy="1466285"/>
            </a:xfrm>
            <a:prstGeom prst="roundRect">
              <a:avLst>
                <a:gd name="adj" fmla="val 14877"/>
              </a:avLst>
            </a:prstGeom>
            <a:solidFill>
              <a:schemeClr val="tx1">
                <a:lumMod val="90000"/>
                <a:lumOff val="10000"/>
                <a:alpha val="94000"/>
              </a:schemeClr>
            </a:solidFill>
            <a:ln w="25400" cap="rnd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sz="1350" dirty="0">
                  <a:latin typeface="Twinkl" pitchFamily="50" charset="0"/>
                </a:rPr>
                <a:t> </a:t>
              </a:r>
            </a:p>
          </p:txBody>
        </p:sp>
        <p:sp>
          <p:nvSpPr>
            <p:cNvPr id="38" name="Oval 37">
              <a:extLst>
                <a:ext uri="{FF2B5EF4-FFF2-40B4-BE49-F238E27FC236}">
                  <a16:creationId xmlns:a16="http://schemas.microsoft.com/office/drawing/2014/main" id="{52F3B2A5-DD1D-4BCA-BCFA-9D9DBDF245F2}"/>
                </a:ext>
              </a:extLst>
            </p:cNvPr>
            <p:cNvSpPr/>
            <p:nvPr/>
          </p:nvSpPr>
          <p:spPr>
            <a:xfrm>
              <a:off x="2060563" y="4363376"/>
              <a:ext cx="1196502" cy="119650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9" name="TextBox 38">
              <a:extLst>
                <a:ext uri="{FF2B5EF4-FFF2-40B4-BE49-F238E27FC236}">
                  <a16:creationId xmlns:a16="http://schemas.microsoft.com/office/drawing/2014/main" id="{461A58B9-5A91-40ED-A6AB-F77C4BB07288}"/>
                </a:ext>
              </a:extLst>
            </p:cNvPr>
            <p:cNvSpPr txBox="1"/>
            <p:nvPr/>
          </p:nvSpPr>
          <p:spPr>
            <a:xfrm>
              <a:off x="3352635" y="4737370"/>
              <a:ext cx="3670365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400" b="1" dirty="0">
                  <a:solidFill>
                    <a:schemeClr val="bg1"/>
                  </a:solidFill>
                </a:rPr>
                <a:t>Incorrect. Try again!</a:t>
              </a:r>
            </a:p>
          </p:txBody>
        </p:sp>
        <p:pic>
          <p:nvPicPr>
            <p:cNvPr id="41" name="Picture 40">
              <a:extLst>
                <a:ext uri="{FF2B5EF4-FFF2-40B4-BE49-F238E27FC236}">
                  <a16:creationId xmlns:a16="http://schemas.microsoft.com/office/drawing/2014/main" id="{5CF28335-48DD-4921-AB45-96C218CD8E4D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58442"/>
            <a:stretch/>
          </p:blipFill>
          <p:spPr>
            <a:xfrm>
              <a:off x="2216609" y="4247083"/>
              <a:ext cx="1113239" cy="679862"/>
            </a:xfrm>
            <a:prstGeom prst="rect">
              <a:avLst/>
            </a:prstGeom>
          </p:spPr>
        </p:pic>
        <p:pic>
          <p:nvPicPr>
            <p:cNvPr id="43" name="Picture 42">
              <a:extLst>
                <a:ext uri="{FF2B5EF4-FFF2-40B4-BE49-F238E27FC236}">
                  <a16:creationId xmlns:a16="http://schemas.microsoft.com/office/drawing/2014/main" id="{8DB411F6-A22F-4F78-9A7C-B173710EA4B7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t="7109" r="6538" b="19752"/>
            <a:stretch>
              <a:fillRect/>
            </a:stretch>
          </p:blipFill>
          <p:spPr>
            <a:xfrm>
              <a:off x="2216609" y="4363376"/>
              <a:ext cx="1040456" cy="1196502"/>
            </a:xfrm>
            <a:custGeom>
              <a:avLst/>
              <a:gdLst>
                <a:gd name="connsiteX0" fmla="*/ 442205 w 1040456"/>
                <a:gd name="connsiteY0" fmla="*/ 0 h 1196502"/>
                <a:gd name="connsiteX1" fmla="*/ 1040456 w 1040456"/>
                <a:gd name="connsiteY1" fmla="*/ 598251 h 1196502"/>
                <a:gd name="connsiteX2" fmla="*/ 442205 w 1040456"/>
                <a:gd name="connsiteY2" fmla="*/ 1196502 h 1196502"/>
                <a:gd name="connsiteX3" fmla="*/ 19178 w 1040456"/>
                <a:gd name="connsiteY3" fmla="*/ 1021279 h 1196502"/>
                <a:gd name="connsiteX4" fmla="*/ 0 w 1040456"/>
                <a:gd name="connsiteY4" fmla="*/ 998035 h 1196502"/>
                <a:gd name="connsiteX5" fmla="*/ 0 w 1040456"/>
                <a:gd name="connsiteY5" fmla="*/ 198467 h 1196502"/>
                <a:gd name="connsiteX6" fmla="*/ 19178 w 1040456"/>
                <a:gd name="connsiteY6" fmla="*/ 175224 h 1196502"/>
                <a:gd name="connsiteX7" fmla="*/ 442205 w 1040456"/>
                <a:gd name="connsiteY7" fmla="*/ 0 h 11965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040456" h="1196502">
                  <a:moveTo>
                    <a:pt x="442205" y="0"/>
                  </a:moveTo>
                  <a:cubicBezTo>
                    <a:pt x="772610" y="0"/>
                    <a:pt x="1040456" y="267846"/>
                    <a:pt x="1040456" y="598251"/>
                  </a:cubicBezTo>
                  <a:cubicBezTo>
                    <a:pt x="1040456" y="928656"/>
                    <a:pt x="772610" y="1196502"/>
                    <a:pt x="442205" y="1196502"/>
                  </a:cubicBezTo>
                  <a:cubicBezTo>
                    <a:pt x="277003" y="1196502"/>
                    <a:pt x="127440" y="1129541"/>
                    <a:pt x="19178" y="1021279"/>
                  </a:cubicBezTo>
                  <a:lnTo>
                    <a:pt x="0" y="998035"/>
                  </a:lnTo>
                  <a:lnTo>
                    <a:pt x="0" y="198467"/>
                  </a:lnTo>
                  <a:lnTo>
                    <a:pt x="19178" y="175224"/>
                  </a:lnTo>
                  <a:cubicBezTo>
                    <a:pt x="127440" y="66962"/>
                    <a:pt x="277003" y="0"/>
                    <a:pt x="442205" y="0"/>
                  </a:cubicBezTo>
                  <a:close/>
                </a:path>
              </a:pathLst>
            </a:custGeom>
          </p:spPr>
        </p:pic>
      </p:grpSp>
      <p:grpSp>
        <p:nvGrpSpPr>
          <p:cNvPr id="67" name="Group 66">
            <a:extLst>
              <a:ext uri="{FF2B5EF4-FFF2-40B4-BE49-F238E27FC236}">
                <a16:creationId xmlns:a16="http://schemas.microsoft.com/office/drawing/2014/main" id="{7E1305F8-F808-4CFE-A832-4A62182AC5FF}"/>
              </a:ext>
            </a:extLst>
          </p:cNvPr>
          <p:cNvGrpSpPr/>
          <p:nvPr/>
        </p:nvGrpSpPr>
        <p:grpSpPr>
          <a:xfrm>
            <a:off x="675390" y="4222015"/>
            <a:ext cx="7730457" cy="1466285"/>
            <a:chOff x="675390" y="4222015"/>
            <a:chExt cx="7730457" cy="1466285"/>
          </a:xfrm>
        </p:grpSpPr>
        <p:sp>
          <p:nvSpPr>
            <p:cNvPr id="68" name="Rounded Rectangle 3">
              <a:extLst>
                <a:ext uri="{FF2B5EF4-FFF2-40B4-BE49-F238E27FC236}">
                  <a16:creationId xmlns:a16="http://schemas.microsoft.com/office/drawing/2014/main" id="{590181C0-56DC-46F8-B7CA-CD9F29E95974}"/>
                </a:ext>
              </a:extLst>
            </p:cNvPr>
            <p:cNvSpPr/>
            <p:nvPr/>
          </p:nvSpPr>
          <p:spPr bwMode="auto">
            <a:xfrm>
              <a:off x="675390" y="4222015"/>
              <a:ext cx="7730457" cy="1466285"/>
            </a:xfrm>
            <a:prstGeom prst="roundRect">
              <a:avLst>
                <a:gd name="adj" fmla="val 14877"/>
              </a:avLst>
            </a:prstGeom>
            <a:solidFill>
              <a:schemeClr val="tx1">
                <a:lumMod val="90000"/>
                <a:lumOff val="10000"/>
                <a:alpha val="94000"/>
              </a:schemeClr>
            </a:solidFill>
            <a:ln w="25400" cap="rnd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sz="1350" dirty="0">
                  <a:latin typeface="Twinkl" pitchFamily="50" charset="0"/>
                </a:rPr>
                <a:t> </a:t>
              </a:r>
            </a:p>
          </p:txBody>
        </p:sp>
        <p:sp>
          <p:nvSpPr>
            <p:cNvPr id="69" name="Oval 68">
              <a:extLst>
                <a:ext uri="{FF2B5EF4-FFF2-40B4-BE49-F238E27FC236}">
                  <a16:creationId xmlns:a16="http://schemas.microsoft.com/office/drawing/2014/main" id="{4E55FD51-3127-40E7-8495-9DF9B1CD9A16}"/>
                </a:ext>
              </a:extLst>
            </p:cNvPr>
            <p:cNvSpPr/>
            <p:nvPr/>
          </p:nvSpPr>
          <p:spPr>
            <a:xfrm>
              <a:off x="2063336" y="4338308"/>
              <a:ext cx="1196502" cy="119650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0" name="TextBox 69">
              <a:extLst>
                <a:ext uri="{FF2B5EF4-FFF2-40B4-BE49-F238E27FC236}">
                  <a16:creationId xmlns:a16="http://schemas.microsoft.com/office/drawing/2014/main" id="{6385D36E-14D8-4817-8C85-FACF3A6765F6}"/>
                </a:ext>
              </a:extLst>
            </p:cNvPr>
            <p:cNvSpPr txBox="1"/>
            <p:nvPr/>
          </p:nvSpPr>
          <p:spPr>
            <a:xfrm>
              <a:off x="3355408" y="4712302"/>
              <a:ext cx="3670365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400" b="1" dirty="0">
                  <a:solidFill>
                    <a:schemeClr val="bg1"/>
                  </a:solidFill>
                </a:rPr>
                <a:t>Correct! Well done!</a:t>
              </a:r>
            </a:p>
          </p:txBody>
        </p:sp>
        <p:pic>
          <p:nvPicPr>
            <p:cNvPr id="71" name="Picture 70">
              <a:extLst>
                <a:ext uri="{FF2B5EF4-FFF2-40B4-BE49-F238E27FC236}">
                  <a16:creationId xmlns:a16="http://schemas.microsoft.com/office/drawing/2014/main" id="{6B78EF24-3B88-458D-8BB8-9B94549D9C6A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r="9190" b="25117"/>
            <a:stretch>
              <a:fillRect/>
            </a:stretch>
          </p:blipFill>
          <p:spPr>
            <a:xfrm>
              <a:off x="2063336" y="4448897"/>
              <a:ext cx="1196502" cy="1085913"/>
            </a:xfrm>
            <a:custGeom>
              <a:avLst/>
              <a:gdLst>
                <a:gd name="connsiteX0" fmla="*/ 253562 w 1196502"/>
                <a:gd name="connsiteY0" fmla="*/ 0 h 1085913"/>
                <a:gd name="connsiteX1" fmla="*/ 942941 w 1196502"/>
                <a:gd name="connsiteY1" fmla="*/ 0 h 1085913"/>
                <a:gd name="connsiteX2" fmla="*/ 1021278 w 1196502"/>
                <a:gd name="connsiteY2" fmla="*/ 64635 h 1085913"/>
                <a:gd name="connsiteX3" fmla="*/ 1196502 w 1196502"/>
                <a:gd name="connsiteY3" fmla="*/ 487662 h 1085913"/>
                <a:gd name="connsiteX4" fmla="*/ 598251 w 1196502"/>
                <a:gd name="connsiteY4" fmla="*/ 1085913 h 1085913"/>
                <a:gd name="connsiteX5" fmla="*/ 0 w 1196502"/>
                <a:gd name="connsiteY5" fmla="*/ 487662 h 1085913"/>
                <a:gd name="connsiteX6" fmla="*/ 175224 w 1196502"/>
                <a:gd name="connsiteY6" fmla="*/ 64635 h 10859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196502" h="1085913">
                  <a:moveTo>
                    <a:pt x="253562" y="0"/>
                  </a:moveTo>
                  <a:lnTo>
                    <a:pt x="942941" y="0"/>
                  </a:lnTo>
                  <a:lnTo>
                    <a:pt x="1021278" y="64635"/>
                  </a:lnTo>
                  <a:cubicBezTo>
                    <a:pt x="1129541" y="172897"/>
                    <a:pt x="1196502" y="322460"/>
                    <a:pt x="1196502" y="487662"/>
                  </a:cubicBezTo>
                  <a:cubicBezTo>
                    <a:pt x="1196502" y="818067"/>
                    <a:pt x="928656" y="1085913"/>
                    <a:pt x="598251" y="1085913"/>
                  </a:cubicBezTo>
                  <a:cubicBezTo>
                    <a:pt x="267846" y="1085913"/>
                    <a:pt x="0" y="818067"/>
                    <a:pt x="0" y="487662"/>
                  </a:cubicBezTo>
                  <a:cubicBezTo>
                    <a:pt x="0" y="322460"/>
                    <a:pt x="66962" y="172897"/>
                    <a:pt x="175224" y="64635"/>
                  </a:cubicBezTo>
                  <a:close/>
                </a:path>
              </a:pathLst>
            </a:custGeom>
          </p:spPr>
        </p:pic>
        <p:sp>
          <p:nvSpPr>
            <p:cNvPr id="72" name="Rectangle: Rounded Corners 71">
              <a:hlinkClick r:id="" action="ppaction://hlinkshowjump?jump=nextslide"/>
              <a:extLst>
                <a:ext uri="{FF2B5EF4-FFF2-40B4-BE49-F238E27FC236}">
                  <a16:creationId xmlns:a16="http://schemas.microsoft.com/office/drawing/2014/main" id="{AFB20430-D7C5-48D3-AA98-424C8C5A2C01}"/>
                </a:ext>
              </a:extLst>
            </p:cNvPr>
            <p:cNvSpPr/>
            <p:nvPr/>
          </p:nvSpPr>
          <p:spPr>
            <a:xfrm>
              <a:off x="6698751" y="4572000"/>
              <a:ext cx="1376737" cy="729465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400" b="1" dirty="0">
                  <a:solidFill>
                    <a:schemeClr val="tx1"/>
                  </a:solidFill>
                </a:rPr>
                <a:t>Next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946726835"/>
      </p:ext>
    </p:extLst>
  </p:cSld>
  <p:clrMapOvr>
    <a:masterClrMapping/>
  </p:clrMapOvr>
  <p:transition spd="slow" advClick="0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accel="32000" decel="66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6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7000"/>
                            </p:stCondLst>
                            <p:childTnLst>
                              <p:par>
                                <p:cTn id="45" presetID="35" presetClass="pat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1.85185E-6 L -1.78108 1.85185E-6 " pathEditMode="relative" rAng="0" ptsTypes="AA">
                                      <p:cBhvr>
                                        <p:cTn id="46" dur="40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9063" y="0"/>
                                    </p:animMotion>
                                  </p:childTnLst>
                                </p:cTn>
                              </p:par>
                              <p:par>
                                <p:cTn id="47" presetID="42" presetClass="path" presetSubtype="0" repeatCount="indefinite" accel="30000" decel="7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1.48148E-6 L -3.61111E-6 0.04699 " pathEditMode="relative" rAng="0" ptsTypes="AA">
                                      <p:cBhvr>
                                        <p:cTn id="4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233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49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0" fill="hold">
                      <p:stCondLst>
                        <p:cond delay="0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" presetClass="exit" presetSubtype="2" accel="34000" decel="66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2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18A0DB"/>
                                      </p:to>
                                    </p:animClr>
                                    <p:animClr clrSpc="rgb" dir="cw">
                                      <p:cBhvr>
                                        <p:cTn id="73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18A0DB"/>
                                      </p:to>
                                    </p:animClr>
                                    <p:set>
                                      <p:cBhvr>
                                        <p:cTn id="74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5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3000"/>
                            </p:stCondLst>
                            <p:childTnLst>
                              <p:par>
                                <p:cTn id="77" presetID="64" presetClass="path" presetSubtype="0" accel="16000" decel="84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2.96296E-6 L -1.11111E-6 -0.74908 " pathEditMode="relative" rAng="0" ptsTypes="AA">
                                      <p:cBhvr>
                                        <p:cTn id="78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37454"/>
                                    </p:animMotion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</p:childTnLst>
        </p:cTn>
      </p:par>
    </p:tnLst>
    <p:bldLst>
      <p:bldP spid="55" grpId="0" animBg="1"/>
      <p:bldP spid="19" grpId="0" animBg="1"/>
      <p:bldP spid="24" grpId="0" animBg="1"/>
      <p:bldP spid="24" grpId="1" animBg="1"/>
      <p:bldP spid="2" grpId="0" animBg="1"/>
      <p:bldP spid="57" grpId="0" animBg="1"/>
      <p:bldP spid="61" grpId="0" animBg="1"/>
      <p:bldP spid="62" grpId="0" animBg="1"/>
      <p:bldP spid="63" grpId="0" animBg="1"/>
      <p:bldP spid="64" grpId="0" animBg="1"/>
      <p:bldP spid="65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" name="Group 21">
            <a:extLst>
              <a:ext uri="{FF2B5EF4-FFF2-40B4-BE49-F238E27FC236}">
                <a16:creationId xmlns:a16="http://schemas.microsoft.com/office/drawing/2014/main" id="{B4F7A65A-04A6-4BCC-A781-C8DB3811EF62}"/>
              </a:ext>
            </a:extLst>
          </p:cNvPr>
          <p:cNvGrpSpPr/>
          <p:nvPr/>
        </p:nvGrpSpPr>
        <p:grpSpPr>
          <a:xfrm>
            <a:off x="457197" y="360725"/>
            <a:ext cx="24483888" cy="5770978"/>
            <a:chOff x="387087" y="360725"/>
            <a:chExt cx="24483888" cy="5770978"/>
          </a:xfrm>
        </p:grpSpPr>
        <p:pic>
          <p:nvPicPr>
            <p:cNvPr id="18" name="Picture 17">
              <a:extLst>
                <a:ext uri="{FF2B5EF4-FFF2-40B4-BE49-F238E27FC236}">
                  <a16:creationId xmlns:a16="http://schemas.microsoft.com/office/drawing/2014/main" id="{648CC093-C5BE-48AC-8A44-6D63A083A9F4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387087" y="360725"/>
              <a:ext cx="8161296" cy="5770978"/>
            </a:xfrm>
            <a:prstGeom prst="rect">
              <a:avLst/>
            </a:prstGeom>
          </p:spPr>
        </p:pic>
        <p:pic>
          <p:nvPicPr>
            <p:cNvPr id="20" name="Picture 19">
              <a:extLst>
                <a:ext uri="{FF2B5EF4-FFF2-40B4-BE49-F238E27FC236}">
                  <a16:creationId xmlns:a16="http://schemas.microsoft.com/office/drawing/2014/main" id="{32A1961A-313E-469A-9778-B330A013491D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 flipH="1">
              <a:off x="8548383" y="360725"/>
              <a:ext cx="8161296" cy="5770978"/>
            </a:xfrm>
            <a:prstGeom prst="rect">
              <a:avLst/>
            </a:prstGeom>
          </p:spPr>
        </p:pic>
        <p:pic>
          <p:nvPicPr>
            <p:cNvPr id="21" name="Picture 20">
              <a:extLst>
                <a:ext uri="{FF2B5EF4-FFF2-40B4-BE49-F238E27FC236}">
                  <a16:creationId xmlns:a16="http://schemas.microsoft.com/office/drawing/2014/main" id="{6E45841A-A682-4B60-9E4C-CDFE1C9D6EF0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16709679" y="360725"/>
              <a:ext cx="8161296" cy="5770978"/>
            </a:xfrm>
            <a:prstGeom prst="rect">
              <a:avLst/>
            </a:prstGeom>
          </p:spPr>
        </p:pic>
      </p:grpSp>
      <p:pic>
        <p:nvPicPr>
          <p:cNvPr id="13" name="Picture 12">
            <a:extLst>
              <a:ext uri="{FF2B5EF4-FFF2-40B4-BE49-F238E27FC236}">
                <a16:creationId xmlns:a16="http://schemas.microsoft.com/office/drawing/2014/main" id="{6EA1855D-7101-4CFA-9E0E-D400D4FB060B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963955" y="2441330"/>
            <a:ext cx="2992229" cy="1116239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AB853030-AD1E-4918-90A9-D9FF00D191AB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custGeom>
            <a:avLst/>
            <a:gdLst>
              <a:gd name="connsiteX0" fmla="*/ 607404 w 9144000"/>
              <a:gd name="connsiteY0" fmla="*/ 438151 h 6858000"/>
              <a:gd name="connsiteX1" fmla="*/ 457197 w 9144000"/>
              <a:gd name="connsiteY1" fmla="*/ 588358 h 6858000"/>
              <a:gd name="connsiteX2" fmla="*/ 457197 w 9144000"/>
              <a:gd name="connsiteY2" fmla="*/ 5958287 h 6858000"/>
              <a:gd name="connsiteX3" fmla="*/ 607404 w 9144000"/>
              <a:gd name="connsiteY3" fmla="*/ 6108494 h 6858000"/>
              <a:gd name="connsiteX4" fmla="*/ 8527065 w 9144000"/>
              <a:gd name="connsiteY4" fmla="*/ 6108494 h 6858000"/>
              <a:gd name="connsiteX5" fmla="*/ 8677272 w 9144000"/>
              <a:gd name="connsiteY5" fmla="*/ 5958287 h 6858000"/>
              <a:gd name="connsiteX6" fmla="*/ 8677272 w 9144000"/>
              <a:gd name="connsiteY6" fmla="*/ 588358 h 6858000"/>
              <a:gd name="connsiteX7" fmla="*/ 8527065 w 9144000"/>
              <a:gd name="connsiteY7" fmla="*/ 438151 h 6858000"/>
              <a:gd name="connsiteX8" fmla="*/ 0 w 9144000"/>
              <a:gd name="connsiteY8" fmla="*/ 0 h 6858000"/>
              <a:gd name="connsiteX9" fmla="*/ 9144000 w 9144000"/>
              <a:gd name="connsiteY9" fmla="*/ 0 h 6858000"/>
              <a:gd name="connsiteX10" fmla="*/ 9144000 w 9144000"/>
              <a:gd name="connsiteY10" fmla="*/ 6858000 h 6858000"/>
              <a:gd name="connsiteX11" fmla="*/ 0 w 9144000"/>
              <a:gd name="connsiteY11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9144000" h="6858000">
                <a:moveTo>
                  <a:pt x="607404" y="438151"/>
                </a:moveTo>
                <a:cubicBezTo>
                  <a:pt x="524447" y="438151"/>
                  <a:pt x="457197" y="505401"/>
                  <a:pt x="457197" y="588358"/>
                </a:cubicBezTo>
                <a:lnTo>
                  <a:pt x="457197" y="5958287"/>
                </a:lnTo>
                <a:cubicBezTo>
                  <a:pt x="457197" y="6041244"/>
                  <a:pt x="524447" y="6108494"/>
                  <a:pt x="607404" y="6108494"/>
                </a:cubicBezTo>
                <a:lnTo>
                  <a:pt x="8527065" y="6108494"/>
                </a:lnTo>
                <a:cubicBezTo>
                  <a:pt x="8610022" y="6108494"/>
                  <a:pt x="8677272" y="6041244"/>
                  <a:pt x="8677272" y="5958287"/>
                </a:cubicBezTo>
                <a:lnTo>
                  <a:pt x="8677272" y="588358"/>
                </a:lnTo>
                <a:cubicBezTo>
                  <a:pt x="8677272" y="505401"/>
                  <a:pt x="8610022" y="438151"/>
                  <a:pt x="8527065" y="438151"/>
                </a:cubicBezTo>
                <a:close/>
                <a:moveTo>
                  <a:pt x="0" y="0"/>
                </a:moveTo>
                <a:lnTo>
                  <a:pt x="9144000" y="0"/>
                </a:lnTo>
                <a:lnTo>
                  <a:pt x="9144000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CE55025D-32EE-445E-B69A-6D8B03CB28B2}"/>
              </a:ext>
            </a:extLst>
          </p:cNvPr>
          <p:cNvSpPr/>
          <p:nvPr/>
        </p:nvSpPr>
        <p:spPr>
          <a:xfrm>
            <a:off x="213736" y="6419849"/>
            <a:ext cx="4005746" cy="438151"/>
          </a:xfrm>
          <a:custGeom>
            <a:avLst/>
            <a:gdLst>
              <a:gd name="connsiteX0" fmla="*/ 109059 w 4005746"/>
              <a:gd name="connsiteY0" fmla="*/ 0 h 314587"/>
              <a:gd name="connsiteX1" fmla="*/ 3896687 w 4005746"/>
              <a:gd name="connsiteY1" fmla="*/ 0 h 314587"/>
              <a:gd name="connsiteX2" fmla="*/ 4005746 w 4005746"/>
              <a:gd name="connsiteY2" fmla="*/ 109059 h 314587"/>
              <a:gd name="connsiteX3" fmla="*/ 4005746 w 4005746"/>
              <a:gd name="connsiteY3" fmla="*/ 314587 h 314587"/>
              <a:gd name="connsiteX4" fmla="*/ 0 w 4005746"/>
              <a:gd name="connsiteY4" fmla="*/ 314587 h 314587"/>
              <a:gd name="connsiteX5" fmla="*/ 0 w 4005746"/>
              <a:gd name="connsiteY5" fmla="*/ 109059 h 314587"/>
              <a:gd name="connsiteX6" fmla="*/ 109059 w 4005746"/>
              <a:gd name="connsiteY6" fmla="*/ 0 h 3145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005746" h="314587">
                <a:moveTo>
                  <a:pt x="109059" y="0"/>
                </a:moveTo>
                <a:lnTo>
                  <a:pt x="3896687" y="0"/>
                </a:lnTo>
                <a:cubicBezTo>
                  <a:pt x="3956919" y="0"/>
                  <a:pt x="4005746" y="48827"/>
                  <a:pt x="4005746" y="109059"/>
                </a:cubicBezTo>
                <a:lnTo>
                  <a:pt x="4005746" y="314587"/>
                </a:lnTo>
                <a:lnTo>
                  <a:pt x="0" y="314587"/>
                </a:lnTo>
                <a:lnTo>
                  <a:pt x="0" y="109059"/>
                </a:lnTo>
                <a:cubicBezTo>
                  <a:pt x="0" y="48827"/>
                  <a:pt x="48827" y="0"/>
                  <a:pt x="109059" y="0"/>
                </a:cubicBezTo>
                <a:close/>
              </a:path>
            </a:pathLst>
          </a:cu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47" name="Star: 5 Points 46">
            <a:extLst>
              <a:ext uri="{FF2B5EF4-FFF2-40B4-BE49-F238E27FC236}">
                <a16:creationId xmlns:a16="http://schemas.microsoft.com/office/drawing/2014/main" id="{91C53E26-634D-4B88-8A19-5F577DA3E904}"/>
              </a:ext>
            </a:extLst>
          </p:cNvPr>
          <p:cNvSpPr/>
          <p:nvPr/>
        </p:nvSpPr>
        <p:spPr>
          <a:xfrm>
            <a:off x="370875" y="6478407"/>
            <a:ext cx="321034" cy="321034"/>
          </a:xfrm>
          <a:prstGeom prst="star5">
            <a:avLst>
              <a:gd name="adj" fmla="val 30440"/>
              <a:gd name="hf" fmla="val 105146"/>
              <a:gd name="vf" fmla="val 110557"/>
            </a:avLst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Star: 5 Points 47">
            <a:extLst>
              <a:ext uri="{FF2B5EF4-FFF2-40B4-BE49-F238E27FC236}">
                <a16:creationId xmlns:a16="http://schemas.microsoft.com/office/drawing/2014/main" id="{988B13B5-C1A4-4471-997A-8E1190F6ABC5}"/>
              </a:ext>
            </a:extLst>
          </p:cNvPr>
          <p:cNvSpPr/>
          <p:nvPr/>
        </p:nvSpPr>
        <p:spPr>
          <a:xfrm>
            <a:off x="758717" y="6478407"/>
            <a:ext cx="321034" cy="321034"/>
          </a:xfrm>
          <a:prstGeom prst="star5">
            <a:avLst>
              <a:gd name="adj" fmla="val 30440"/>
              <a:gd name="hf" fmla="val 105146"/>
              <a:gd name="vf" fmla="val 110557"/>
            </a:avLst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Star: 5 Points 48">
            <a:extLst>
              <a:ext uri="{FF2B5EF4-FFF2-40B4-BE49-F238E27FC236}">
                <a16:creationId xmlns:a16="http://schemas.microsoft.com/office/drawing/2014/main" id="{514F4AE1-FA08-4D70-AD16-BE152DBE178E}"/>
              </a:ext>
            </a:extLst>
          </p:cNvPr>
          <p:cNvSpPr/>
          <p:nvPr/>
        </p:nvSpPr>
        <p:spPr>
          <a:xfrm>
            <a:off x="1138605" y="6480233"/>
            <a:ext cx="321034" cy="321034"/>
          </a:xfrm>
          <a:prstGeom prst="star5">
            <a:avLst>
              <a:gd name="adj" fmla="val 30440"/>
              <a:gd name="hf" fmla="val 105146"/>
              <a:gd name="vf" fmla="val 110557"/>
            </a:avLst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Star: 5 Points 49">
            <a:extLst>
              <a:ext uri="{FF2B5EF4-FFF2-40B4-BE49-F238E27FC236}">
                <a16:creationId xmlns:a16="http://schemas.microsoft.com/office/drawing/2014/main" id="{EC0A2017-57F5-4896-B49F-EE256BE90B75}"/>
              </a:ext>
            </a:extLst>
          </p:cNvPr>
          <p:cNvSpPr/>
          <p:nvPr/>
        </p:nvSpPr>
        <p:spPr>
          <a:xfrm>
            <a:off x="1526447" y="6480233"/>
            <a:ext cx="321034" cy="321034"/>
          </a:xfrm>
          <a:prstGeom prst="star5">
            <a:avLst>
              <a:gd name="adj" fmla="val 30440"/>
              <a:gd name="hf" fmla="val 105146"/>
              <a:gd name="vf" fmla="val 110557"/>
            </a:avLst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Star: 5 Points 50">
            <a:extLst>
              <a:ext uri="{FF2B5EF4-FFF2-40B4-BE49-F238E27FC236}">
                <a16:creationId xmlns:a16="http://schemas.microsoft.com/office/drawing/2014/main" id="{B3428899-F2E1-44FB-9ADC-3CF31809D813}"/>
              </a:ext>
            </a:extLst>
          </p:cNvPr>
          <p:cNvSpPr/>
          <p:nvPr/>
        </p:nvSpPr>
        <p:spPr>
          <a:xfrm>
            <a:off x="1892799" y="6482633"/>
            <a:ext cx="321034" cy="321034"/>
          </a:xfrm>
          <a:prstGeom prst="star5">
            <a:avLst>
              <a:gd name="adj" fmla="val 30440"/>
              <a:gd name="hf" fmla="val 105146"/>
              <a:gd name="vf" fmla="val 110557"/>
            </a:avLst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Star: 5 Points 51">
            <a:extLst>
              <a:ext uri="{FF2B5EF4-FFF2-40B4-BE49-F238E27FC236}">
                <a16:creationId xmlns:a16="http://schemas.microsoft.com/office/drawing/2014/main" id="{CD4C5E15-5592-421F-AD3D-744A55257925}"/>
              </a:ext>
            </a:extLst>
          </p:cNvPr>
          <p:cNvSpPr/>
          <p:nvPr/>
        </p:nvSpPr>
        <p:spPr>
          <a:xfrm>
            <a:off x="2280641" y="6482633"/>
            <a:ext cx="321034" cy="321034"/>
          </a:xfrm>
          <a:prstGeom prst="star5">
            <a:avLst>
              <a:gd name="adj" fmla="val 30440"/>
              <a:gd name="hf" fmla="val 105146"/>
              <a:gd name="vf" fmla="val 110557"/>
            </a:avLst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Star: 5 Points 52">
            <a:extLst>
              <a:ext uri="{FF2B5EF4-FFF2-40B4-BE49-F238E27FC236}">
                <a16:creationId xmlns:a16="http://schemas.microsoft.com/office/drawing/2014/main" id="{088AC423-CC6F-43C9-A203-FEFC73C3EBDC}"/>
              </a:ext>
            </a:extLst>
          </p:cNvPr>
          <p:cNvSpPr/>
          <p:nvPr/>
        </p:nvSpPr>
        <p:spPr>
          <a:xfrm>
            <a:off x="2660529" y="6484459"/>
            <a:ext cx="321034" cy="321034"/>
          </a:xfrm>
          <a:prstGeom prst="star5">
            <a:avLst>
              <a:gd name="adj" fmla="val 30440"/>
              <a:gd name="hf" fmla="val 105146"/>
              <a:gd name="vf" fmla="val 110557"/>
            </a:avLst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Star: 5 Points 53">
            <a:extLst>
              <a:ext uri="{FF2B5EF4-FFF2-40B4-BE49-F238E27FC236}">
                <a16:creationId xmlns:a16="http://schemas.microsoft.com/office/drawing/2014/main" id="{EF360F19-CAEE-4220-AC6E-50C5CE90A770}"/>
              </a:ext>
            </a:extLst>
          </p:cNvPr>
          <p:cNvSpPr/>
          <p:nvPr/>
        </p:nvSpPr>
        <p:spPr>
          <a:xfrm>
            <a:off x="3048371" y="6484459"/>
            <a:ext cx="321034" cy="321034"/>
          </a:xfrm>
          <a:prstGeom prst="star5">
            <a:avLst>
              <a:gd name="adj" fmla="val 30440"/>
              <a:gd name="hf" fmla="val 105146"/>
              <a:gd name="vf" fmla="val 110557"/>
            </a:avLst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Star: 5 Points 54">
            <a:extLst>
              <a:ext uri="{FF2B5EF4-FFF2-40B4-BE49-F238E27FC236}">
                <a16:creationId xmlns:a16="http://schemas.microsoft.com/office/drawing/2014/main" id="{101E7ED3-252A-4BB3-BC2A-CF6866C0FA39}"/>
              </a:ext>
            </a:extLst>
          </p:cNvPr>
          <p:cNvSpPr/>
          <p:nvPr/>
        </p:nvSpPr>
        <p:spPr>
          <a:xfrm>
            <a:off x="3414723" y="6484943"/>
            <a:ext cx="321034" cy="321034"/>
          </a:xfrm>
          <a:prstGeom prst="star5">
            <a:avLst>
              <a:gd name="adj" fmla="val 30440"/>
              <a:gd name="hf" fmla="val 105146"/>
              <a:gd name="vf" fmla="val 110557"/>
            </a:avLst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Star: 5 Points 55">
            <a:extLst>
              <a:ext uri="{FF2B5EF4-FFF2-40B4-BE49-F238E27FC236}">
                <a16:creationId xmlns:a16="http://schemas.microsoft.com/office/drawing/2014/main" id="{268F7F5F-37DA-4307-9002-0F17A4216805}"/>
              </a:ext>
            </a:extLst>
          </p:cNvPr>
          <p:cNvSpPr/>
          <p:nvPr/>
        </p:nvSpPr>
        <p:spPr>
          <a:xfrm>
            <a:off x="3802565" y="6484943"/>
            <a:ext cx="321034" cy="321034"/>
          </a:xfrm>
          <a:prstGeom prst="star5">
            <a:avLst>
              <a:gd name="adj" fmla="val 30440"/>
              <a:gd name="hf" fmla="val 105146"/>
              <a:gd name="vf" fmla="val 110557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ounded Rectangle 3">
            <a:extLst>
              <a:ext uri="{FF2B5EF4-FFF2-40B4-BE49-F238E27FC236}">
                <a16:creationId xmlns:a16="http://schemas.microsoft.com/office/drawing/2014/main" id="{6E943896-1D75-4B3C-A3E9-5C350385C0A6}"/>
              </a:ext>
            </a:extLst>
          </p:cNvPr>
          <p:cNvSpPr/>
          <p:nvPr/>
        </p:nvSpPr>
        <p:spPr bwMode="auto">
          <a:xfrm>
            <a:off x="706771" y="614320"/>
            <a:ext cx="7730457" cy="1466285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7" name="Freeform: Shape 6">
            <a:extLst>
              <a:ext uri="{FF2B5EF4-FFF2-40B4-BE49-F238E27FC236}">
                <a16:creationId xmlns:a16="http://schemas.microsoft.com/office/drawing/2014/main" id="{DCEDD9DF-563C-43ED-A5E4-283B44A0A410}"/>
              </a:ext>
            </a:extLst>
          </p:cNvPr>
          <p:cNvSpPr/>
          <p:nvPr/>
        </p:nvSpPr>
        <p:spPr bwMode="auto">
          <a:xfrm>
            <a:off x="706771" y="614320"/>
            <a:ext cx="7730457" cy="610473"/>
          </a:xfrm>
          <a:custGeom>
            <a:avLst/>
            <a:gdLst>
              <a:gd name="connsiteX0" fmla="*/ 48838 w 8220075"/>
              <a:gd name="connsiteY0" fmla="*/ 0 h 610473"/>
              <a:gd name="connsiteX1" fmla="*/ 8171237 w 8220075"/>
              <a:gd name="connsiteY1" fmla="*/ 0 h 610473"/>
              <a:gd name="connsiteX2" fmla="*/ 8220075 w 8220075"/>
              <a:gd name="connsiteY2" fmla="*/ 48838 h 610473"/>
              <a:gd name="connsiteX3" fmla="*/ 8220075 w 8220075"/>
              <a:gd name="connsiteY3" fmla="*/ 610473 h 610473"/>
              <a:gd name="connsiteX4" fmla="*/ 0 w 8220075"/>
              <a:gd name="connsiteY4" fmla="*/ 610473 h 610473"/>
              <a:gd name="connsiteX5" fmla="*/ 0 w 8220075"/>
              <a:gd name="connsiteY5" fmla="*/ 48838 h 610473"/>
              <a:gd name="connsiteX6" fmla="*/ 48838 w 8220075"/>
              <a:gd name="connsiteY6" fmla="*/ 0 h 6104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8220075" h="610473">
                <a:moveTo>
                  <a:pt x="48838" y="0"/>
                </a:moveTo>
                <a:lnTo>
                  <a:pt x="8171237" y="0"/>
                </a:lnTo>
                <a:cubicBezTo>
                  <a:pt x="8198209" y="0"/>
                  <a:pt x="8220075" y="21866"/>
                  <a:pt x="8220075" y="48838"/>
                </a:cubicBezTo>
                <a:lnTo>
                  <a:pt x="8220075" y="610473"/>
                </a:lnTo>
                <a:lnTo>
                  <a:pt x="0" y="610473"/>
                </a:lnTo>
                <a:lnTo>
                  <a:pt x="0" y="48838"/>
                </a:lnTo>
                <a:cubicBezTo>
                  <a:pt x="0" y="21866"/>
                  <a:pt x="21866" y="0"/>
                  <a:pt x="48838" y="0"/>
                </a:cubicBezTo>
                <a:close/>
              </a:path>
            </a:pathLst>
          </a:custGeom>
          <a:solidFill>
            <a:srgbClr val="FFC000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 rtl="0">
              <a:spcBef>
                <a:spcPts val="0"/>
              </a:spcBef>
              <a:spcAft>
                <a:spcPts val="0"/>
              </a:spcAft>
            </a:pPr>
            <a:r>
              <a:rPr lang="en-GB" sz="1800" b="1" i="0" u="none" strike="noStrike" dirty="0">
                <a:solidFill>
                  <a:schemeClr val="bg1"/>
                </a:solidFill>
                <a:effectLst/>
              </a:rPr>
              <a:t>Which word class does the </a:t>
            </a:r>
            <a:r>
              <a:rPr lang="en-GB" sz="1800" b="1" i="0" u="none" strike="noStrike" dirty="0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yellow</a:t>
            </a:r>
            <a:r>
              <a:rPr lang="en-GB" sz="1800" b="1" i="0" u="none" strike="noStrike" dirty="0">
                <a:solidFill>
                  <a:schemeClr val="bg1"/>
                </a:solidFill>
                <a:effectLst/>
              </a:rPr>
              <a:t> word belong to?</a:t>
            </a:r>
            <a:endParaRPr lang="en-GB" sz="1350" b="1" dirty="0">
              <a:solidFill>
                <a:schemeClr val="bg1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EFC8F1C-D065-498B-99A5-1BB6553209CD}"/>
              </a:ext>
            </a:extLst>
          </p:cNvPr>
          <p:cNvSpPr txBox="1"/>
          <p:nvPr/>
        </p:nvSpPr>
        <p:spPr>
          <a:xfrm>
            <a:off x="1021361" y="1246375"/>
            <a:ext cx="710827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The cupboard </a:t>
            </a:r>
            <a:r>
              <a:rPr lang="en-GB" sz="2400" b="1" dirty="0">
                <a:solidFill>
                  <a:schemeClr val="accent3">
                    <a:lumMod val="75000"/>
                  </a:schemeClr>
                </a:solidFill>
              </a:rPr>
              <a:t>beneath</a:t>
            </a:r>
            <a:r>
              <a:rPr lang="en-GB" sz="2400" dirty="0"/>
              <a:t> the stairs was the best hiding place in the whole house.</a:t>
            </a:r>
          </a:p>
        </p:txBody>
      </p:sp>
      <p:sp>
        <p:nvSpPr>
          <p:cNvPr id="19" name="Rounded Rectangle 3">
            <a:extLst>
              <a:ext uri="{FF2B5EF4-FFF2-40B4-BE49-F238E27FC236}">
                <a16:creationId xmlns:a16="http://schemas.microsoft.com/office/drawing/2014/main" id="{FD3F6C12-F2DF-4D22-A957-BD0D98841BAB}"/>
              </a:ext>
            </a:extLst>
          </p:cNvPr>
          <p:cNvSpPr/>
          <p:nvPr/>
        </p:nvSpPr>
        <p:spPr bwMode="auto">
          <a:xfrm>
            <a:off x="706770" y="4264929"/>
            <a:ext cx="7730457" cy="1466285"/>
          </a:xfrm>
          <a:prstGeom prst="roundRect">
            <a:avLst>
              <a:gd name="adj" fmla="val 14877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2FA3AB9D-F6FB-4873-9A0D-B703A726875F}"/>
              </a:ext>
            </a:extLst>
          </p:cNvPr>
          <p:cNvSpPr/>
          <p:nvPr/>
        </p:nvSpPr>
        <p:spPr>
          <a:xfrm>
            <a:off x="7843743" y="677818"/>
            <a:ext cx="483475" cy="483475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b="1" dirty="0">
                <a:solidFill>
                  <a:srgbClr val="FFC000"/>
                </a:solidFill>
              </a:rPr>
              <a:t>10</a:t>
            </a:r>
          </a:p>
        </p:txBody>
      </p:sp>
      <p:grpSp>
        <p:nvGrpSpPr>
          <p:cNvPr id="60" name="ANSWER">
            <a:extLst>
              <a:ext uri="{FF2B5EF4-FFF2-40B4-BE49-F238E27FC236}">
                <a16:creationId xmlns:a16="http://schemas.microsoft.com/office/drawing/2014/main" id="{1C425738-C500-4134-90A3-5B3459331482}"/>
              </a:ext>
            </a:extLst>
          </p:cNvPr>
          <p:cNvGrpSpPr/>
          <p:nvPr/>
        </p:nvGrpSpPr>
        <p:grpSpPr>
          <a:xfrm>
            <a:off x="2893986" y="6983775"/>
            <a:ext cx="2081241" cy="686774"/>
            <a:chOff x="2840080" y="3173857"/>
            <a:chExt cx="2081241" cy="686774"/>
          </a:xfrm>
          <a:solidFill>
            <a:schemeClr val="accent6"/>
          </a:solidFill>
        </p:grpSpPr>
        <p:sp>
          <p:nvSpPr>
            <p:cNvPr id="58" name="Rectangle: Rounded Corners 57">
              <a:extLst>
                <a:ext uri="{FF2B5EF4-FFF2-40B4-BE49-F238E27FC236}">
                  <a16:creationId xmlns:a16="http://schemas.microsoft.com/office/drawing/2014/main" id="{2145494B-1361-4D17-A64C-C512AE459DBF}"/>
                </a:ext>
              </a:extLst>
            </p:cNvPr>
            <p:cNvSpPr/>
            <p:nvPr/>
          </p:nvSpPr>
          <p:spPr>
            <a:xfrm>
              <a:off x="2840080" y="3388362"/>
              <a:ext cx="2081241" cy="472269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400" b="1" dirty="0"/>
                <a:t>preposition</a:t>
              </a:r>
            </a:p>
          </p:txBody>
        </p:sp>
        <p:sp>
          <p:nvSpPr>
            <p:cNvPr id="59" name="Isosceles Triangle 58">
              <a:extLst>
                <a:ext uri="{FF2B5EF4-FFF2-40B4-BE49-F238E27FC236}">
                  <a16:creationId xmlns:a16="http://schemas.microsoft.com/office/drawing/2014/main" id="{8159C797-BB01-4900-83C3-BE014175D780}"/>
                </a:ext>
              </a:extLst>
            </p:cNvPr>
            <p:cNvSpPr/>
            <p:nvPr/>
          </p:nvSpPr>
          <p:spPr>
            <a:xfrm>
              <a:off x="3765614" y="3173857"/>
              <a:ext cx="295966" cy="255143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4" name="???">
            <a:extLst>
              <a:ext uri="{FF2B5EF4-FFF2-40B4-BE49-F238E27FC236}">
                <a16:creationId xmlns:a16="http://schemas.microsoft.com/office/drawing/2014/main" id="{AC4DD443-CC16-402F-84B1-77871F25AA52}"/>
              </a:ext>
            </a:extLst>
          </p:cNvPr>
          <p:cNvSpPr/>
          <p:nvPr/>
        </p:nvSpPr>
        <p:spPr>
          <a:xfrm>
            <a:off x="5187818" y="2373019"/>
            <a:ext cx="2295209" cy="1331884"/>
          </a:xfrm>
          <a:prstGeom prst="cloud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b="1" dirty="0">
                <a:solidFill>
                  <a:schemeClr val="bg1">
                    <a:lumMod val="65000"/>
                  </a:schemeClr>
                </a:solidFill>
              </a:rPr>
              <a:t>?</a:t>
            </a: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790077DE-2D26-44A2-A183-34FFCCEEDF2D}"/>
              </a:ext>
            </a:extLst>
          </p:cNvPr>
          <p:cNvSpPr/>
          <p:nvPr/>
        </p:nvSpPr>
        <p:spPr>
          <a:xfrm>
            <a:off x="1079751" y="4479796"/>
            <a:ext cx="1724263" cy="462625"/>
          </a:xfrm>
          <a:prstGeom prst="round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/>
              <a:t>noun</a:t>
            </a:r>
          </a:p>
        </p:txBody>
      </p:sp>
      <p:sp>
        <p:nvSpPr>
          <p:cNvPr id="57" name="Rectangle: Rounded Corners 56">
            <a:extLst>
              <a:ext uri="{FF2B5EF4-FFF2-40B4-BE49-F238E27FC236}">
                <a16:creationId xmlns:a16="http://schemas.microsoft.com/office/drawing/2014/main" id="{646FEC41-95BA-41D4-996D-4AFFD8B799FF}"/>
              </a:ext>
            </a:extLst>
          </p:cNvPr>
          <p:cNvSpPr/>
          <p:nvPr/>
        </p:nvSpPr>
        <p:spPr>
          <a:xfrm>
            <a:off x="2893986" y="4479796"/>
            <a:ext cx="1724263" cy="462625"/>
          </a:xfrm>
          <a:prstGeom prst="round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/>
              <a:t>verb</a:t>
            </a:r>
          </a:p>
        </p:txBody>
      </p:sp>
      <p:sp>
        <p:nvSpPr>
          <p:cNvPr id="61" name="Rectangle: Rounded Corners 60">
            <a:extLst>
              <a:ext uri="{FF2B5EF4-FFF2-40B4-BE49-F238E27FC236}">
                <a16:creationId xmlns:a16="http://schemas.microsoft.com/office/drawing/2014/main" id="{18C94256-FA7F-4D68-8442-F3821A4897FC}"/>
              </a:ext>
            </a:extLst>
          </p:cNvPr>
          <p:cNvSpPr/>
          <p:nvPr/>
        </p:nvSpPr>
        <p:spPr>
          <a:xfrm>
            <a:off x="4708221" y="4479796"/>
            <a:ext cx="1724263" cy="462625"/>
          </a:xfrm>
          <a:prstGeom prst="round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/>
              <a:t>adjective</a:t>
            </a:r>
          </a:p>
        </p:txBody>
      </p:sp>
      <p:sp>
        <p:nvSpPr>
          <p:cNvPr id="62" name="Rectangle: Rounded Corners 61">
            <a:extLst>
              <a:ext uri="{FF2B5EF4-FFF2-40B4-BE49-F238E27FC236}">
                <a16:creationId xmlns:a16="http://schemas.microsoft.com/office/drawing/2014/main" id="{CABB3F74-ADC1-4579-A09F-60DD50467599}"/>
              </a:ext>
            </a:extLst>
          </p:cNvPr>
          <p:cNvSpPr/>
          <p:nvPr/>
        </p:nvSpPr>
        <p:spPr>
          <a:xfrm>
            <a:off x="6522455" y="4479796"/>
            <a:ext cx="1724263" cy="462625"/>
          </a:xfrm>
          <a:prstGeom prst="round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/>
              <a:t>adverb</a:t>
            </a:r>
          </a:p>
        </p:txBody>
      </p:sp>
      <p:sp>
        <p:nvSpPr>
          <p:cNvPr id="63" name="Rectangle: Rounded Corners 62">
            <a:extLst>
              <a:ext uri="{FF2B5EF4-FFF2-40B4-BE49-F238E27FC236}">
                <a16:creationId xmlns:a16="http://schemas.microsoft.com/office/drawing/2014/main" id="{726EE074-6122-4555-B59F-4E54EB67269B}"/>
              </a:ext>
            </a:extLst>
          </p:cNvPr>
          <p:cNvSpPr/>
          <p:nvPr/>
        </p:nvSpPr>
        <p:spPr>
          <a:xfrm>
            <a:off x="1873150" y="5034290"/>
            <a:ext cx="1724263" cy="462625"/>
          </a:xfrm>
          <a:prstGeom prst="round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/>
              <a:t>pronoun</a:t>
            </a:r>
          </a:p>
        </p:txBody>
      </p:sp>
      <p:sp>
        <p:nvSpPr>
          <p:cNvPr id="64" name="Rectangle: Rounded Corners 63">
            <a:extLst>
              <a:ext uri="{FF2B5EF4-FFF2-40B4-BE49-F238E27FC236}">
                <a16:creationId xmlns:a16="http://schemas.microsoft.com/office/drawing/2014/main" id="{14909C3F-92F9-4583-8C13-FFF172FACD96}"/>
              </a:ext>
            </a:extLst>
          </p:cNvPr>
          <p:cNvSpPr/>
          <p:nvPr/>
        </p:nvSpPr>
        <p:spPr>
          <a:xfrm>
            <a:off x="3687385" y="5034290"/>
            <a:ext cx="1724263" cy="462625"/>
          </a:xfrm>
          <a:prstGeom prst="round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/>
              <a:t>preposition</a:t>
            </a:r>
          </a:p>
        </p:txBody>
      </p:sp>
      <p:sp>
        <p:nvSpPr>
          <p:cNvPr id="65" name="Rectangle: Rounded Corners 64">
            <a:extLst>
              <a:ext uri="{FF2B5EF4-FFF2-40B4-BE49-F238E27FC236}">
                <a16:creationId xmlns:a16="http://schemas.microsoft.com/office/drawing/2014/main" id="{0028BC8C-C85B-42FD-BAC9-0B6DE809DB25}"/>
              </a:ext>
            </a:extLst>
          </p:cNvPr>
          <p:cNvSpPr/>
          <p:nvPr/>
        </p:nvSpPr>
        <p:spPr>
          <a:xfrm>
            <a:off x="5501619" y="5034290"/>
            <a:ext cx="1724263" cy="462625"/>
          </a:xfrm>
          <a:prstGeom prst="round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/>
              <a:t>determiner</a:t>
            </a:r>
          </a:p>
        </p:txBody>
      </p:sp>
      <p:sp>
        <p:nvSpPr>
          <p:cNvPr id="45" name="INCORRECT ANSWERS">
            <a:extLst>
              <a:ext uri="{FF2B5EF4-FFF2-40B4-BE49-F238E27FC236}">
                <a16:creationId xmlns:a16="http://schemas.microsoft.com/office/drawing/2014/main" id="{457C8B4C-CAA1-4B45-BFF2-33BFF968621D}"/>
              </a:ext>
            </a:extLst>
          </p:cNvPr>
          <p:cNvSpPr/>
          <p:nvPr/>
        </p:nvSpPr>
        <p:spPr>
          <a:xfrm>
            <a:off x="1079750" y="4479796"/>
            <a:ext cx="7166967" cy="996769"/>
          </a:xfrm>
          <a:prstGeom prst="rect">
            <a:avLst/>
          </a:prstGeom>
          <a:solidFill>
            <a:schemeClr val="bg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CORRECT ANSWER">
            <a:extLst>
              <a:ext uri="{FF2B5EF4-FFF2-40B4-BE49-F238E27FC236}">
                <a16:creationId xmlns:a16="http://schemas.microsoft.com/office/drawing/2014/main" id="{17766378-7FA1-48AD-90AA-481942056BCA}"/>
              </a:ext>
            </a:extLst>
          </p:cNvPr>
          <p:cNvSpPr/>
          <p:nvPr/>
        </p:nvSpPr>
        <p:spPr>
          <a:xfrm>
            <a:off x="3687384" y="4985335"/>
            <a:ext cx="1724264" cy="549475"/>
          </a:xfrm>
          <a:prstGeom prst="rect">
            <a:avLst/>
          </a:prstGeom>
          <a:solidFill>
            <a:schemeClr val="bg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44" name="WRONG POPUP">
            <a:extLst>
              <a:ext uri="{FF2B5EF4-FFF2-40B4-BE49-F238E27FC236}">
                <a16:creationId xmlns:a16="http://schemas.microsoft.com/office/drawing/2014/main" id="{E834BA0A-7656-4AE2-A944-EC988D198DD6}"/>
              </a:ext>
            </a:extLst>
          </p:cNvPr>
          <p:cNvGrpSpPr/>
          <p:nvPr/>
        </p:nvGrpSpPr>
        <p:grpSpPr>
          <a:xfrm>
            <a:off x="672617" y="4244174"/>
            <a:ext cx="7730457" cy="1466285"/>
            <a:chOff x="672617" y="4247083"/>
            <a:chExt cx="7730457" cy="1466285"/>
          </a:xfrm>
        </p:grpSpPr>
        <p:sp>
          <p:nvSpPr>
            <p:cNvPr id="37" name="Rounded Rectangle 3">
              <a:extLst>
                <a:ext uri="{FF2B5EF4-FFF2-40B4-BE49-F238E27FC236}">
                  <a16:creationId xmlns:a16="http://schemas.microsoft.com/office/drawing/2014/main" id="{67EEA97C-9F4A-49D9-96D1-E298BAAE3F84}"/>
                </a:ext>
              </a:extLst>
            </p:cNvPr>
            <p:cNvSpPr/>
            <p:nvPr/>
          </p:nvSpPr>
          <p:spPr bwMode="auto">
            <a:xfrm>
              <a:off x="672617" y="4247083"/>
              <a:ext cx="7730457" cy="1466285"/>
            </a:xfrm>
            <a:prstGeom prst="roundRect">
              <a:avLst>
                <a:gd name="adj" fmla="val 14877"/>
              </a:avLst>
            </a:prstGeom>
            <a:solidFill>
              <a:schemeClr val="tx1">
                <a:lumMod val="90000"/>
                <a:lumOff val="10000"/>
                <a:alpha val="94000"/>
              </a:schemeClr>
            </a:solidFill>
            <a:ln w="25400" cap="rnd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sz="1350" dirty="0">
                  <a:latin typeface="Twinkl" pitchFamily="50" charset="0"/>
                </a:rPr>
                <a:t> </a:t>
              </a:r>
            </a:p>
          </p:txBody>
        </p:sp>
        <p:sp>
          <p:nvSpPr>
            <p:cNvPr id="38" name="Oval 37">
              <a:extLst>
                <a:ext uri="{FF2B5EF4-FFF2-40B4-BE49-F238E27FC236}">
                  <a16:creationId xmlns:a16="http://schemas.microsoft.com/office/drawing/2014/main" id="{52F3B2A5-DD1D-4BCA-BCFA-9D9DBDF245F2}"/>
                </a:ext>
              </a:extLst>
            </p:cNvPr>
            <p:cNvSpPr/>
            <p:nvPr/>
          </p:nvSpPr>
          <p:spPr>
            <a:xfrm>
              <a:off x="2060563" y="4363376"/>
              <a:ext cx="1196502" cy="119650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9" name="TextBox 38">
              <a:extLst>
                <a:ext uri="{FF2B5EF4-FFF2-40B4-BE49-F238E27FC236}">
                  <a16:creationId xmlns:a16="http://schemas.microsoft.com/office/drawing/2014/main" id="{461A58B9-5A91-40ED-A6AB-F77C4BB07288}"/>
                </a:ext>
              </a:extLst>
            </p:cNvPr>
            <p:cNvSpPr txBox="1"/>
            <p:nvPr/>
          </p:nvSpPr>
          <p:spPr>
            <a:xfrm>
              <a:off x="3352635" y="4737370"/>
              <a:ext cx="3670365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400" b="1" dirty="0">
                  <a:solidFill>
                    <a:schemeClr val="bg1"/>
                  </a:solidFill>
                </a:rPr>
                <a:t>Incorrect. Try again!</a:t>
              </a:r>
            </a:p>
          </p:txBody>
        </p:sp>
        <p:pic>
          <p:nvPicPr>
            <p:cNvPr id="41" name="Picture 40">
              <a:extLst>
                <a:ext uri="{FF2B5EF4-FFF2-40B4-BE49-F238E27FC236}">
                  <a16:creationId xmlns:a16="http://schemas.microsoft.com/office/drawing/2014/main" id="{5CF28335-48DD-4921-AB45-96C218CD8E4D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58442"/>
            <a:stretch/>
          </p:blipFill>
          <p:spPr>
            <a:xfrm>
              <a:off x="2216609" y="4247083"/>
              <a:ext cx="1113239" cy="679862"/>
            </a:xfrm>
            <a:prstGeom prst="rect">
              <a:avLst/>
            </a:prstGeom>
          </p:spPr>
        </p:pic>
        <p:pic>
          <p:nvPicPr>
            <p:cNvPr id="43" name="Picture 42">
              <a:extLst>
                <a:ext uri="{FF2B5EF4-FFF2-40B4-BE49-F238E27FC236}">
                  <a16:creationId xmlns:a16="http://schemas.microsoft.com/office/drawing/2014/main" id="{8DB411F6-A22F-4F78-9A7C-B173710EA4B7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t="7109" r="6538" b="19752"/>
            <a:stretch>
              <a:fillRect/>
            </a:stretch>
          </p:blipFill>
          <p:spPr>
            <a:xfrm>
              <a:off x="2216609" y="4363376"/>
              <a:ext cx="1040456" cy="1196502"/>
            </a:xfrm>
            <a:custGeom>
              <a:avLst/>
              <a:gdLst>
                <a:gd name="connsiteX0" fmla="*/ 442205 w 1040456"/>
                <a:gd name="connsiteY0" fmla="*/ 0 h 1196502"/>
                <a:gd name="connsiteX1" fmla="*/ 1040456 w 1040456"/>
                <a:gd name="connsiteY1" fmla="*/ 598251 h 1196502"/>
                <a:gd name="connsiteX2" fmla="*/ 442205 w 1040456"/>
                <a:gd name="connsiteY2" fmla="*/ 1196502 h 1196502"/>
                <a:gd name="connsiteX3" fmla="*/ 19178 w 1040456"/>
                <a:gd name="connsiteY3" fmla="*/ 1021279 h 1196502"/>
                <a:gd name="connsiteX4" fmla="*/ 0 w 1040456"/>
                <a:gd name="connsiteY4" fmla="*/ 998035 h 1196502"/>
                <a:gd name="connsiteX5" fmla="*/ 0 w 1040456"/>
                <a:gd name="connsiteY5" fmla="*/ 198467 h 1196502"/>
                <a:gd name="connsiteX6" fmla="*/ 19178 w 1040456"/>
                <a:gd name="connsiteY6" fmla="*/ 175224 h 1196502"/>
                <a:gd name="connsiteX7" fmla="*/ 442205 w 1040456"/>
                <a:gd name="connsiteY7" fmla="*/ 0 h 11965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040456" h="1196502">
                  <a:moveTo>
                    <a:pt x="442205" y="0"/>
                  </a:moveTo>
                  <a:cubicBezTo>
                    <a:pt x="772610" y="0"/>
                    <a:pt x="1040456" y="267846"/>
                    <a:pt x="1040456" y="598251"/>
                  </a:cubicBezTo>
                  <a:cubicBezTo>
                    <a:pt x="1040456" y="928656"/>
                    <a:pt x="772610" y="1196502"/>
                    <a:pt x="442205" y="1196502"/>
                  </a:cubicBezTo>
                  <a:cubicBezTo>
                    <a:pt x="277003" y="1196502"/>
                    <a:pt x="127440" y="1129541"/>
                    <a:pt x="19178" y="1021279"/>
                  </a:cubicBezTo>
                  <a:lnTo>
                    <a:pt x="0" y="998035"/>
                  </a:lnTo>
                  <a:lnTo>
                    <a:pt x="0" y="198467"/>
                  </a:lnTo>
                  <a:lnTo>
                    <a:pt x="19178" y="175224"/>
                  </a:lnTo>
                  <a:cubicBezTo>
                    <a:pt x="127440" y="66962"/>
                    <a:pt x="277003" y="0"/>
                    <a:pt x="442205" y="0"/>
                  </a:cubicBezTo>
                  <a:close/>
                </a:path>
              </a:pathLst>
            </a:custGeom>
          </p:spPr>
        </p:pic>
      </p:grpSp>
      <p:grpSp>
        <p:nvGrpSpPr>
          <p:cNvPr id="67" name="Group 66">
            <a:extLst>
              <a:ext uri="{FF2B5EF4-FFF2-40B4-BE49-F238E27FC236}">
                <a16:creationId xmlns:a16="http://schemas.microsoft.com/office/drawing/2014/main" id="{7E1305F8-F808-4CFE-A832-4A62182AC5FF}"/>
              </a:ext>
            </a:extLst>
          </p:cNvPr>
          <p:cNvGrpSpPr/>
          <p:nvPr/>
        </p:nvGrpSpPr>
        <p:grpSpPr>
          <a:xfrm>
            <a:off x="675390" y="4222015"/>
            <a:ext cx="7730457" cy="1466285"/>
            <a:chOff x="675390" y="4222015"/>
            <a:chExt cx="7730457" cy="1466285"/>
          </a:xfrm>
        </p:grpSpPr>
        <p:sp>
          <p:nvSpPr>
            <p:cNvPr id="68" name="Rounded Rectangle 3">
              <a:extLst>
                <a:ext uri="{FF2B5EF4-FFF2-40B4-BE49-F238E27FC236}">
                  <a16:creationId xmlns:a16="http://schemas.microsoft.com/office/drawing/2014/main" id="{590181C0-56DC-46F8-B7CA-CD9F29E95974}"/>
                </a:ext>
              </a:extLst>
            </p:cNvPr>
            <p:cNvSpPr/>
            <p:nvPr/>
          </p:nvSpPr>
          <p:spPr bwMode="auto">
            <a:xfrm>
              <a:off x="675390" y="4222015"/>
              <a:ext cx="7730457" cy="1466285"/>
            </a:xfrm>
            <a:prstGeom prst="roundRect">
              <a:avLst>
                <a:gd name="adj" fmla="val 14877"/>
              </a:avLst>
            </a:prstGeom>
            <a:solidFill>
              <a:schemeClr val="tx1">
                <a:lumMod val="90000"/>
                <a:lumOff val="10000"/>
                <a:alpha val="94000"/>
              </a:schemeClr>
            </a:solidFill>
            <a:ln w="25400" cap="rnd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sz="1350" dirty="0">
                  <a:latin typeface="Twinkl" pitchFamily="50" charset="0"/>
                </a:rPr>
                <a:t> </a:t>
              </a:r>
            </a:p>
          </p:txBody>
        </p:sp>
        <p:sp>
          <p:nvSpPr>
            <p:cNvPr id="69" name="Oval 68">
              <a:extLst>
                <a:ext uri="{FF2B5EF4-FFF2-40B4-BE49-F238E27FC236}">
                  <a16:creationId xmlns:a16="http://schemas.microsoft.com/office/drawing/2014/main" id="{4E55FD51-3127-40E7-8495-9DF9B1CD9A16}"/>
                </a:ext>
              </a:extLst>
            </p:cNvPr>
            <p:cNvSpPr/>
            <p:nvPr/>
          </p:nvSpPr>
          <p:spPr>
            <a:xfrm>
              <a:off x="2063336" y="4338308"/>
              <a:ext cx="1196502" cy="119650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0" name="TextBox 69">
              <a:extLst>
                <a:ext uri="{FF2B5EF4-FFF2-40B4-BE49-F238E27FC236}">
                  <a16:creationId xmlns:a16="http://schemas.microsoft.com/office/drawing/2014/main" id="{6385D36E-14D8-4817-8C85-FACF3A6765F6}"/>
                </a:ext>
              </a:extLst>
            </p:cNvPr>
            <p:cNvSpPr txBox="1"/>
            <p:nvPr/>
          </p:nvSpPr>
          <p:spPr>
            <a:xfrm>
              <a:off x="3355408" y="4712302"/>
              <a:ext cx="3670365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400" b="1" dirty="0">
                  <a:solidFill>
                    <a:schemeClr val="bg1"/>
                  </a:solidFill>
                </a:rPr>
                <a:t>Correct! Well done!</a:t>
              </a:r>
            </a:p>
          </p:txBody>
        </p:sp>
        <p:pic>
          <p:nvPicPr>
            <p:cNvPr id="71" name="Picture 70">
              <a:extLst>
                <a:ext uri="{FF2B5EF4-FFF2-40B4-BE49-F238E27FC236}">
                  <a16:creationId xmlns:a16="http://schemas.microsoft.com/office/drawing/2014/main" id="{6B78EF24-3B88-458D-8BB8-9B94549D9C6A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r="9190" b="25117"/>
            <a:stretch>
              <a:fillRect/>
            </a:stretch>
          </p:blipFill>
          <p:spPr>
            <a:xfrm>
              <a:off x="2063336" y="4448897"/>
              <a:ext cx="1196502" cy="1085913"/>
            </a:xfrm>
            <a:custGeom>
              <a:avLst/>
              <a:gdLst>
                <a:gd name="connsiteX0" fmla="*/ 253562 w 1196502"/>
                <a:gd name="connsiteY0" fmla="*/ 0 h 1085913"/>
                <a:gd name="connsiteX1" fmla="*/ 942941 w 1196502"/>
                <a:gd name="connsiteY1" fmla="*/ 0 h 1085913"/>
                <a:gd name="connsiteX2" fmla="*/ 1021278 w 1196502"/>
                <a:gd name="connsiteY2" fmla="*/ 64635 h 1085913"/>
                <a:gd name="connsiteX3" fmla="*/ 1196502 w 1196502"/>
                <a:gd name="connsiteY3" fmla="*/ 487662 h 1085913"/>
                <a:gd name="connsiteX4" fmla="*/ 598251 w 1196502"/>
                <a:gd name="connsiteY4" fmla="*/ 1085913 h 1085913"/>
                <a:gd name="connsiteX5" fmla="*/ 0 w 1196502"/>
                <a:gd name="connsiteY5" fmla="*/ 487662 h 1085913"/>
                <a:gd name="connsiteX6" fmla="*/ 175224 w 1196502"/>
                <a:gd name="connsiteY6" fmla="*/ 64635 h 10859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196502" h="1085913">
                  <a:moveTo>
                    <a:pt x="253562" y="0"/>
                  </a:moveTo>
                  <a:lnTo>
                    <a:pt x="942941" y="0"/>
                  </a:lnTo>
                  <a:lnTo>
                    <a:pt x="1021278" y="64635"/>
                  </a:lnTo>
                  <a:cubicBezTo>
                    <a:pt x="1129541" y="172897"/>
                    <a:pt x="1196502" y="322460"/>
                    <a:pt x="1196502" y="487662"/>
                  </a:cubicBezTo>
                  <a:cubicBezTo>
                    <a:pt x="1196502" y="818067"/>
                    <a:pt x="928656" y="1085913"/>
                    <a:pt x="598251" y="1085913"/>
                  </a:cubicBezTo>
                  <a:cubicBezTo>
                    <a:pt x="267846" y="1085913"/>
                    <a:pt x="0" y="818067"/>
                    <a:pt x="0" y="487662"/>
                  </a:cubicBezTo>
                  <a:cubicBezTo>
                    <a:pt x="0" y="322460"/>
                    <a:pt x="66962" y="172897"/>
                    <a:pt x="175224" y="64635"/>
                  </a:cubicBezTo>
                  <a:close/>
                </a:path>
              </a:pathLst>
            </a:custGeom>
          </p:spPr>
        </p:pic>
        <p:sp>
          <p:nvSpPr>
            <p:cNvPr id="72" name="Rectangle: Rounded Corners 71">
              <a:hlinkClick r:id="" action="ppaction://hlinkshowjump?jump=nextslide"/>
              <a:extLst>
                <a:ext uri="{FF2B5EF4-FFF2-40B4-BE49-F238E27FC236}">
                  <a16:creationId xmlns:a16="http://schemas.microsoft.com/office/drawing/2014/main" id="{AFB20430-D7C5-48D3-AA98-424C8C5A2C01}"/>
                </a:ext>
              </a:extLst>
            </p:cNvPr>
            <p:cNvSpPr/>
            <p:nvPr/>
          </p:nvSpPr>
          <p:spPr>
            <a:xfrm>
              <a:off x="6698751" y="4572000"/>
              <a:ext cx="1376737" cy="729465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400" b="1" dirty="0">
                  <a:solidFill>
                    <a:schemeClr val="tx1"/>
                  </a:solidFill>
                </a:rPr>
                <a:t>Finish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16374063"/>
      </p:ext>
    </p:extLst>
  </p:cSld>
  <p:clrMapOvr>
    <a:masterClrMapping/>
  </p:clrMapOvr>
  <p:transition spd="slow" advClick="0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accel="32000" decel="66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6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7000"/>
                            </p:stCondLst>
                            <p:childTnLst>
                              <p:par>
                                <p:cTn id="45" presetID="35" presetClass="pat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1.85185E-6 L -1.78108 1.85185E-6 " pathEditMode="relative" rAng="0" ptsTypes="AA">
                                      <p:cBhvr>
                                        <p:cTn id="46" dur="40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9063" y="0"/>
                                    </p:animMotion>
                                  </p:childTnLst>
                                </p:cTn>
                              </p:par>
                              <p:par>
                                <p:cTn id="47" presetID="42" presetClass="path" presetSubtype="0" repeatCount="indefinite" accel="30000" decel="7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1.48148E-6 L -3.61111E-6 0.04699 " pathEditMode="relative" rAng="0" ptsTypes="AA">
                                      <p:cBhvr>
                                        <p:cTn id="4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233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49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0" fill="hold">
                      <p:stCondLst>
                        <p:cond delay="0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" presetClass="exit" presetSubtype="2" accel="34000" decel="66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2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18A0DB"/>
                                      </p:to>
                                    </p:animClr>
                                    <p:animClr clrSpc="rgb" dir="cw">
                                      <p:cBhvr>
                                        <p:cTn id="73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18A0DB"/>
                                      </p:to>
                                    </p:animClr>
                                    <p:set>
                                      <p:cBhvr>
                                        <p:cTn id="74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5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3000"/>
                            </p:stCondLst>
                            <p:childTnLst>
                              <p:par>
                                <p:cTn id="77" presetID="64" presetClass="path" presetSubtype="0" accel="16000" decel="84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2.96296E-6 L 1.66667E-6 -0.74908 " pathEditMode="relative" rAng="0" ptsTypes="AA">
                                      <p:cBhvr>
                                        <p:cTn id="78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37454"/>
                                    </p:animMotion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</p:childTnLst>
        </p:cTn>
      </p:par>
    </p:tnLst>
    <p:bldLst>
      <p:bldP spid="56" grpId="0" animBg="1"/>
      <p:bldP spid="19" grpId="0" animBg="1"/>
      <p:bldP spid="24" grpId="0" animBg="1"/>
      <p:bldP spid="24" grpId="1" animBg="1"/>
      <p:bldP spid="2" grpId="0" animBg="1"/>
      <p:bldP spid="57" grpId="0" animBg="1"/>
      <p:bldP spid="61" grpId="0" animBg="1"/>
      <p:bldP spid="62" grpId="0" animBg="1"/>
      <p:bldP spid="63" grpId="0" animBg="1"/>
      <p:bldP spid="64" grpId="0" animBg="1"/>
      <p:bldP spid="65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" name="Picture 60">
            <a:extLst>
              <a:ext uri="{FF2B5EF4-FFF2-40B4-BE49-F238E27FC236}">
                <a16:creationId xmlns:a16="http://schemas.microsoft.com/office/drawing/2014/main" id="{6845FF9F-AE71-4894-A82E-3D7770DD8FAE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9663" t="5429" r="17303" b="5429"/>
          <a:stretch>
            <a:fillRect/>
          </a:stretch>
        </p:blipFill>
        <p:spPr>
          <a:xfrm rot="19800000">
            <a:off x="1797977" y="547099"/>
            <a:ext cx="5763802" cy="5763802"/>
          </a:xfrm>
          <a:custGeom>
            <a:avLst/>
            <a:gdLst>
              <a:gd name="connsiteX0" fmla="*/ 2881901 w 5763802"/>
              <a:gd name="connsiteY0" fmla="*/ 0 h 5763802"/>
              <a:gd name="connsiteX1" fmla="*/ 5763802 w 5763802"/>
              <a:gd name="connsiteY1" fmla="*/ 2881901 h 5763802"/>
              <a:gd name="connsiteX2" fmla="*/ 2881901 w 5763802"/>
              <a:gd name="connsiteY2" fmla="*/ 5763802 h 5763802"/>
              <a:gd name="connsiteX3" fmla="*/ 0 w 5763802"/>
              <a:gd name="connsiteY3" fmla="*/ 2881901 h 5763802"/>
              <a:gd name="connsiteX4" fmla="*/ 2881901 w 5763802"/>
              <a:gd name="connsiteY4" fmla="*/ 0 h 57638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763802" h="5763802">
                <a:moveTo>
                  <a:pt x="2881901" y="0"/>
                </a:moveTo>
                <a:cubicBezTo>
                  <a:pt x="4473531" y="0"/>
                  <a:pt x="5763802" y="1290271"/>
                  <a:pt x="5763802" y="2881901"/>
                </a:cubicBezTo>
                <a:cubicBezTo>
                  <a:pt x="5763802" y="4473531"/>
                  <a:pt x="4473531" y="5763802"/>
                  <a:pt x="2881901" y="5763802"/>
                </a:cubicBezTo>
                <a:cubicBezTo>
                  <a:pt x="1290271" y="5763802"/>
                  <a:pt x="0" y="4473531"/>
                  <a:pt x="0" y="2881901"/>
                </a:cubicBezTo>
                <a:cubicBezTo>
                  <a:pt x="0" y="1290271"/>
                  <a:pt x="1290271" y="0"/>
                  <a:pt x="2881901" y="0"/>
                </a:cubicBezTo>
                <a:close/>
              </a:path>
            </a:pathLst>
          </a:cu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F1341698-84BA-4FC3-93D9-43ACFDFF78E1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7272" y="2108786"/>
            <a:ext cx="5359100" cy="474921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498FFECD-54A9-4610-AC24-CD39E321FFA4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35001" y="2139914"/>
            <a:ext cx="4286817" cy="4718086"/>
          </a:xfrm>
          <a:prstGeom prst="rect">
            <a:avLst/>
          </a:prstGeom>
        </p:spPr>
      </p:pic>
      <p:sp>
        <p:nvSpPr>
          <p:cNvPr id="28" name="Oval 27">
            <a:extLst>
              <a:ext uri="{FF2B5EF4-FFF2-40B4-BE49-F238E27FC236}">
                <a16:creationId xmlns:a16="http://schemas.microsoft.com/office/drawing/2014/main" id="{316C6FAF-30B9-4FCF-AF3B-8FFEF9B1DF51}"/>
              </a:ext>
            </a:extLst>
          </p:cNvPr>
          <p:cNvSpPr/>
          <p:nvPr/>
        </p:nvSpPr>
        <p:spPr>
          <a:xfrm>
            <a:off x="2757868" y="1948758"/>
            <a:ext cx="4366517" cy="4366517"/>
          </a:xfrm>
          <a:prstGeom prst="ellipse">
            <a:avLst/>
          </a:prstGeom>
          <a:solidFill>
            <a:srgbClr val="FFC000">
              <a:alpha val="1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2" name="Rounded Rectangle 3">
            <a:extLst>
              <a:ext uri="{FF2B5EF4-FFF2-40B4-BE49-F238E27FC236}">
                <a16:creationId xmlns:a16="http://schemas.microsoft.com/office/drawing/2014/main" id="{7BFD972F-ED54-4855-82CC-726DD35E0303}"/>
              </a:ext>
            </a:extLst>
          </p:cNvPr>
          <p:cNvSpPr/>
          <p:nvPr/>
        </p:nvSpPr>
        <p:spPr bwMode="auto">
          <a:xfrm>
            <a:off x="706771" y="347191"/>
            <a:ext cx="7730457" cy="1132287"/>
          </a:xfrm>
          <a:prstGeom prst="roundRect">
            <a:avLst>
              <a:gd name="adj" fmla="val 46276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4400" b="1" dirty="0">
                <a:solidFill>
                  <a:schemeClr val="accent3">
                    <a:lumMod val="75000"/>
                  </a:schemeClr>
                </a:solidFill>
                <a:latin typeface="Twinkl" pitchFamily="50" charset="0"/>
              </a:rPr>
              <a:t>Congratulations!</a:t>
            </a:r>
          </a:p>
        </p:txBody>
      </p:sp>
      <p:grpSp>
        <p:nvGrpSpPr>
          <p:cNvPr id="63" name="Group 62">
            <a:extLst>
              <a:ext uri="{FF2B5EF4-FFF2-40B4-BE49-F238E27FC236}">
                <a16:creationId xmlns:a16="http://schemas.microsoft.com/office/drawing/2014/main" id="{0988DF2E-2F94-42CE-9476-8FA9A2A9BAFB}"/>
              </a:ext>
            </a:extLst>
          </p:cNvPr>
          <p:cNvGrpSpPr/>
          <p:nvPr/>
        </p:nvGrpSpPr>
        <p:grpSpPr>
          <a:xfrm rot="10800000">
            <a:off x="2569126" y="1479478"/>
            <a:ext cx="4005746" cy="438151"/>
            <a:chOff x="213736" y="6419849"/>
            <a:chExt cx="4005746" cy="438151"/>
          </a:xfrm>
          <a:solidFill>
            <a:schemeClr val="bg1"/>
          </a:solidFill>
        </p:grpSpPr>
        <p:sp>
          <p:nvSpPr>
            <p:cNvPr id="64" name="Freeform: Shape 63">
              <a:extLst>
                <a:ext uri="{FF2B5EF4-FFF2-40B4-BE49-F238E27FC236}">
                  <a16:creationId xmlns:a16="http://schemas.microsoft.com/office/drawing/2014/main" id="{93CC087F-72C6-4B07-B6E8-BFD801FBC592}"/>
                </a:ext>
              </a:extLst>
            </p:cNvPr>
            <p:cNvSpPr/>
            <p:nvPr/>
          </p:nvSpPr>
          <p:spPr>
            <a:xfrm>
              <a:off x="213736" y="6419849"/>
              <a:ext cx="4005746" cy="438151"/>
            </a:xfrm>
            <a:custGeom>
              <a:avLst/>
              <a:gdLst>
                <a:gd name="connsiteX0" fmla="*/ 109059 w 4005746"/>
                <a:gd name="connsiteY0" fmla="*/ 0 h 314587"/>
                <a:gd name="connsiteX1" fmla="*/ 3896687 w 4005746"/>
                <a:gd name="connsiteY1" fmla="*/ 0 h 314587"/>
                <a:gd name="connsiteX2" fmla="*/ 4005746 w 4005746"/>
                <a:gd name="connsiteY2" fmla="*/ 109059 h 314587"/>
                <a:gd name="connsiteX3" fmla="*/ 4005746 w 4005746"/>
                <a:gd name="connsiteY3" fmla="*/ 314587 h 314587"/>
                <a:gd name="connsiteX4" fmla="*/ 0 w 4005746"/>
                <a:gd name="connsiteY4" fmla="*/ 314587 h 314587"/>
                <a:gd name="connsiteX5" fmla="*/ 0 w 4005746"/>
                <a:gd name="connsiteY5" fmla="*/ 109059 h 314587"/>
                <a:gd name="connsiteX6" fmla="*/ 109059 w 4005746"/>
                <a:gd name="connsiteY6" fmla="*/ 0 h 3145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005746" h="314587">
                  <a:moveTo>
                    <a:pt x="109059" y="0"/>
                  </a:moveTo>
                  <a:lnTo>
                    <a:pt x="3896687" y="0"/>
                  </a:lnTo>
                  <a:cubicBezTo>
                    <a:pt x="3956919" y="0"/>
                    <a:pt x="4005746" y="48827"/>
                    <a:pt x="4005746" y="109059"/>
                  </a:cubicBezTo>
                  <a:lnTo>
                    <a:pt x="4005746" y="314587"/>
                  </a:lnTo>
                  <a:lnTo>
                    <a:pt x="0" y="314587"/>
                  </a:lnTo>
                  <a:lnTo>
                    <a:pt x="0" y="109059"/>
                  </a:lnTo>
                  <a:cubicBezTo>
                    <a:pt x="0" y="48827"/>
                    <a:pt x="48827" y="0"/>
                    <a:pt x="109059" y="0"/>
                  </a:cubicBez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GB"/>
            </a:p>
          </p:txBody>
        </p:sp>
        <p:sp>
          <p:nvSpPr>
            <p:cNvPr id="65" name="Star: 5 Points 64">
              <a:extLst>
                <a:ext uri="{FF2B5EF4-FFF2-40B4-BE49-F238E27FC236}">
                  <a16:creationId xmlns:a16="http://schemas.microsoft.com/office/drawing/2014/main" id="{98B34E04-F93B-4221-A5BF-9DC00E3573F0}"/>
                </a:ext>
              </a:extLst>
            </p:cNvPr>
            <p:cNvSpPr/>
            <p:nvPr/>
          </p:nvSpPr>
          <p:spPr>
            <a:xfrm>
              <a:off x="370875" y="6478407"/>
              <a:ext cx="321034" cy="321034"/>
            </a:xfrm>
            <a:prstGeom prst="star5">
              <a:avLst>
                <a:gd name="adj" fmla="val 30440"/>
                <a:gd name="hf" fmla="val 105146"/>
                <a:gd name="vf" fmla="val 110557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6" name="Star: 5 Points 65">
              <a:extLst>
                <a:ext uri="{FF2B5EF4-FFF2-40B4-BE49-F238E27FC236}">
                  <a16:creationId xmlns:a16="http://schemas.microsoft.com/office/drawing/2014/main" id="{C4F69E24-6C48-4854-996C-823F9AD71E8C}"/>
                </a:ext>
              </a:extLst>
            </p:cNvPr>
            <p:cNvSpPr/>
            <p:nvPr/>
          </p:nvSpPr>
          <p:spPr>
            <a:xfrm>
              <a:off x="758717" y="6478407"/>
              <a:ext cx="321034" cy="321034"/>
            </a:xfrm>
            <a:prstGeom prst="star5">
              <a:avLst>
                <a:gd name="adj" fmla="val 30440"/>
                <a:gd name="hf" fmla="val 105146"/>
                <a:gd name="vf" fmla="val 110557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3" name="Star: 5 Points 72">
              <a:extLst>
                <a:ext uri="{FF2B5EF4-FFF2-40B4-BE49-F238E27FC236}">
                  <a16:creationId xmlns:a16="http://schemas.microsoft.com/office/drawing/2014/main" id="{C045CBCB-9FC5-4421-92D5-9726652D9EE4}"/>
                </a:ext>
              </a:extLst>
            </p:cNvPr>
            <p:cNvSpPr/>
            <p:nvPr/>
          </p:nvSpPr>
          <p:spPr>
            <a:xfrm>
              <a:off x="1138605" y="6480233"/>
              <a:ext cx="321034" cy="321034"/>
            </a:xfrm>
            <a:prstGeom prst="star5">
              <a:avLst>
                <a:gd name="adj" fmla="val 30440"/>
                <a:gd name="hf" fmla="val 105146"/>
                <a:gd name="vf" fmla="val 110557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4" name="Star: 5 Points 73">
              <a:extLst>
                <a:ext uri="{FF2B5EF4-FFF2-40B4-BE49-F238E27FC236}">
                  <a16:creationId xmlns:a16="http://schemas.microsoft.com/office/drawing/2014/main" id="{7E1C3AEB-3CB5-479E-9761-E5F7DB7665D9}"/>
                </a:ext>
              </a:extLst>
            </p:cNvPr>
            <p:cNvSpPr/>
            <p:nvPr/>
          </p:nvSpPr>
          <p:spPr>
            <a:xfrm>
              <a:off x="1526447" y="6480233"/>
              <a:ext cx="321034" cy="321034"/>
            </a:xfrm>
            <a:prstGeom prst="star5">
              <a:avLst>
                <a:gd name="adj" fmla="val 30440"/>
                <a:gd name="hf" fmla="val 105146"/>
                <a:gd name="vf" fmla="val 110557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5" name="Star: 5 Points 74">
              <a:extLst>
                <a:ext uri="{FF2B5EF4-FFF2-40B4-BE49-F238E27FC236}">
                  <a16:creationId xmlns:a16="http://schemas.microsoft.com/office/drawing/2014/main" id="{95F392F1-7A4A-4686-97F0-677DB0D99C8B}"/>
                </a:ext>
              </a:extLst>
            </p:cNvPr>
            <p:cNvSpPr/>
            <p:nvPr/>
          </p:nvSpPr>
          <p:spPr>
            <a:xfrm>
              <a:off x="1892799" y="6482633"/>
              <a:ext cx="321034" cy="321034"/>
            </a:xfrm>
            <a:prstGeom prst="star5">
              <a:avLst>
                <a:gd name="adj" fmla="val 30440"/>
                <a:gd name="hf" fmla="val 105146"/>
                <a:gd name="vf" fmla="val 110557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6" name="Star: 5 Points 75">
              <a:extLst>
                <a:ext uri="{FF2B5EF4-FFF2-40B4-BE49-F238E27FC236}">
                  <a16:creationId xmlns:a16="http://schemas.microsoft.com/office/drawing/2014/main" id="{49FB2B67-4CAF-467D-962A-2CB743BC6EBA}"/>
                </a:ext>
              </a:extLst>
            </p:cNvPr>
            <p:cNvSpPr/>
            <p:nvPr/>
          </p:nvSpPr>
          <p:spPr>
            <a:xfrm>
              <a:off x="2280641" y="6482633"/>
              <a:ext cx="321034" cy="321034"/>
            </a:xfrm>
            <a:prstGeom prst="star5">
              <a:avLst>
                <a:gd name="adj" fmla="val 30440"/>
                <a:gd name="hf" fmla="val 105146"/>
                <a:gd name="vf" fmla="val 110557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7" name="Star: 5 Points 76">
              <a:extLst>
                <a:ext uri="{FF2B5EF4-FFF2-40B4-BE49-F238E27FC236}">
                  <a16:creationId xmlns:a16="http://schemas.microsoft.com/office/drawing/2014/main" id="{C013E805-83E0-4047-A1B8-4DDC23741EBA}"/>
                </a:ext>
              </a:extLst>
            </p:cNvPr>
            <p:cNvSpPr/>
            <p:nvPr/>
          </p:nvSpPr>
          <p:spPr>
            <a:xfrm>
              <a:off x="2660529" y="6484459"/>
              <a:ext cx="321034" cy="321034"/>
            </a:xfrm>
            <a:prstGeom prst="star5">
              <a:avLst>
                <a:gd name="adj" fmla="val 30440"/>
                <a:gd name="hf" fmla="val 105146"/>
                <a:gd name="vf" fmla="val 110557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8" name="Star: 5 Points 77">
              <a:extLst>
                <a:ext uri="{FF2B5EF4-FFF2-40B4-BE49-F238E27FC236}">
                  <a16:creationId xmlns:a16="http://schemas.microsoft.com/office/drawing/2014/main" id="{4384D3AC-F37E-4CE1-8BB8-8D2FEFB38A32}"/>
                </a:ext>
              </a:extLst>
            </p:cNvPr>
            <p:cNvSpPr/>
            <p:nvPr/>
          </p:nvSpPr>
          <p:spPr>
            <a:xfrm>
              <a:off x="3048371" y="6484459"/>
              <a:ext cx="321034" cy="321034"/>
            </a:xfrm>
            <a:prstGeom prst="star5">
              <a:avLst>
                <a:gd name="adj" fmla="val 30440"/>
                <a:gd name="hf" fmla="val 105146"/>
                <a:gd name="vf" fmla="val 110557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9" name="Star: 5 Points 78">
              <a:extLst>
                <a:ext uri="{FF2B5EF4-FFF2-40B4-BE49-F238E27FC236}">
                  <a16:creationId xmlns:a16="http://schemas.microsoft.com/office/drawing/2014/main" id="{9B5D36B3-E302-4D65-BFE4-EC0B799032E6}"/>
                </a:ext>
              </a:extLst>
            </p:cNvPr>
            <p:cNvSpPr/>
            <p:nvPr/>
          </p:nvSpPr>
          <p:spPr>
            <a:xfrm>
              <a:off x="3414723" y="6484943"/>
              <a:ext cx="321034" cy="321034"/>
            </a:xfrm>
            <a:prstGeom prst="star5">
              <a:avLst>
                <a:gd name="adj" fmla="val 30440"/>
                <a:gd name="hf" fmla="val 105146"/>
                <a:gd name="vf" fmla="val 110557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0" name="Star: 5 Points 79">
              <a:extLst>
                <a:ext uri="{FF2B5EF4-FFF2-40B4-BE49-F238E27FC236}">
                  <a16:creationId xmlns:a16="http://schemas.microsoft.com/office/drawing/2014/main" id="{D783FFA2-F5C0-4E4E-9D3F-737153E163ED}"/>
                </a:ext>
              </a:extLst>
            </p:cNvPr>
            <p:cNvSpPr/>
            <p:nvPr/>
          </p:nvSpPr>
          <p:spPr>
            <a:xfrm>
              <a:off x="3802565" y="6484943"/>
              <a:ext cx="321034" cy="321034"/>
            </a:xfrm>
            <a:prstGeom prst="star5">
              <a:avLst>
                <a:gd name="adj" fmla="val 30440"/>
                <a:gd name="hf" fmla="val 105146"/>
                <a:gd name="vf" fmla="val 110557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27" name="Picture 26">
            <a:extLst>
              <a:ext uri="{FF2B5EF4-FFF2-40B4-BE49-F238E27FC236}">
                <a16:creationId xmlns:a16="http://schemas.microsoft.com/office/drawing/2014/main" id="{152B95FD-544D-4539-B5E0-B276E12DFBB2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70858" y="1101084"/>
            <a:ext cx="1899530" cy="708612"/>
          </a:xfrm>
          <a:prstGeom prst="rect">
            <a:avLst/>
          </a:prstGeom>
        </p:spPr>
      </p:pic>
      <p:sp>
        <p:nvSpPr>
          <p:cNvPr id="82" name="Oval 81">
            <a:extLst>
              <a:ext uri="{FF2B5EF4-FFF2-40B4-BE49-F238E27FC236}">
                <a16:creationId xmlns:a16="http://schemas.microsoft.com/office/drawing/2014/main" id="{09211B56-EDE5-4C65-AA70-31626E67024B}"/>
              </a:ext>
            </a:extLst>
          </p:cNvPr>
          <p:cNvSpPr/>
          <p:nvPr/>
        </p:nvSpPr>
        <p:spPr>
          <a:xfrm rot="10800000">
            <a:off x="4824108" y="1683492"/>
            <a:ext cx="4366517" cy="4366517"/>
          </a:xfrm>
          <a:prstGeom prst="ellipse">
            <a:avLst/>
          </a:prstGeom>
          <a:solidFill>
            <a:srgbClr val="18A0DB">
              <a:alpha val="1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Cloud 28">
            <a:extLst>
              <a:ext uri="{FF2B5EF4-FFF2-40B4-BE49-F238E27FC236}">
                <a16:creationId xmlns:a16="http://schemas.microsoft.com/office/drawing/2014/main" id="{2F2DC234-AB12-42B9-A516-C3A2EDC5501C}"/>
              </a:ext>
            </a:extLst>
          </p:cNvPr>
          <p:cNvSpPr/>
          <p:nvPr/>
        </p:nvSpPr>
        <p:spPr>
          <a:xfrm>
            <a:off x="339047" y="1809696"/>
            <a:ext cx="1916891" cy="1132287"/>
          </a:xfrm>
          <a:prstGeom prst="cloud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3" name="Cloud 82">
            <a:extLst>
              <a:ext uri="{FF2B5EF4-FFF2-40B4-BE49-F238E27FC236}">
                <a16:creationId xmlns:a16="http://schemas.microsoft.com/office/drawing/2014/main" id="{3841ED7C-FC8F-44FF-9036-E754E24150DC}"/>
              </a:ext>
            </a:extLst>
          </p:cNvPr>
          <p:cNvSpPr/>
          <p:nvPr/>
        </p:nvSpPr>
        <p:spPr>
          <a:xfrm>
            <a:off x="7045559" y="5374144"/>
            <a:ext cx="1916891" cy="1132287"/>
          </a:xfrm>
          <a:prstGeom prst="cloud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Star: 5 Points 30">
            <a:extLst>
              <a:ext uri="{FF2B5EF4-FFF2-40B4-BE49-F238E27FC236}">
                <a16:creationId xmlns:a16="http://schemas.microsoft.com/office/drawing/2014/main" id="{81701F8D-9776-4917-80C6-17141CA20283}"/>
              </a:ext>
            </a:extLst>
          </p:cNvPr>
          <p:cNvSpPr/>
          <p:nvPr/>
        </p:nvSpPr>
        <p:spPr>
          <a:xfrm rot="20694707">
            <a:off x="1665817" y="4670363"/>
            <a:ext cx="811659" cy="811659"/>
          </a:xfrm>
          <a:prstGeom prst="star5">
            <a:avLst>
              <a:gd name="adj" fmla="val 28258"/>
              <a:gd name="hf" fmla="val 105146"/>
              <a:gd name="vf" fmla="val 110557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4" name="Star: 5 Points 83">
            <a:extLst>
              <a:ext uri="{FF2B5EF4-FFF2-40B4-BE49-F238E27FC236}">
                <a16:creationId xmlns:a16="http://schemas.microsoft.com/office/drawing/2014/main" id="{A533686D-A7D0-4A42-97A3-496FD1479F2F}"/>
              </a:ext>
            </a:extLst>
          </p:cNvPr>
          <p:cNvSpPr/>
          <p:nvPr/>
        </p:nvSpPr>
        <p:spPr>
          <a:xfrm rot="886951">
            <a:off x="2455430" y="5461185"/>
            <a:ext cx="416132" cy="416132"/>
          </a:xfrm>
          <a:prstGeom prst="star5">
            <a:avLst>
              <a:gd name="adj" fmla="val 28258"/>
              <a:gd name="hf" fmla="val 105146"/>
              <a:gd name="vf" fmla="val 110557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5" name="Star: 5 Points 84">
            <a:extLst>
              <a:ext uri="{FF2B5EF4-FFF2-40B4-BE49-F238E27FC236}">
                <a16:creationId xmlns:a16="http://schemas.microsoft.com/office/drawing/2014/main" id="{3FC4BD7E-C357-4401-9994-5F12F74943D6}"/>
              </a:ext>
            </a:extLst>
          </p:cNvPr>
          <p:cNvSpPr/>
          <p:nvPr/>
        </p:nvSpPr>
        <p:spPr>
          <a:xfrm rot="20911598">
            <a:off x="6103046" y="5622456"/>
            <a:ext cx="416132" cy="416132"/>
          </a:xfrm>
          <a:prstGeom prst="star5">
            <a:avLst>
              <a:gd name="adj" fmla="val 28258"/>
              <a:gd name="hf" fmla="val 105146"/>
              <a:gd name="vf" fmla="val 110557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6" name="Star: 5 Points 85">
            <a:extLst>
              <a:ext uri="{FF2B5EF4-FFF2-40B4-BE49-F238E27FC236}">
                <a16:creationId xmlns:a16="http://schemas.microsoft.com/office/drawing/2014/main" id="{DFFFEB98-B593-4D88-9795-941C21AEA25D}"/>
              </a:ext>
            </a:extLst>
          </p:cNvPr>
          <p:cNvSpPr/>
          <p:nvPr/>
        </p:nvSpPr>
        <p:spPr>
          <a:xfrm rot="20911598">
            <a:off x="6557519" y="5139284"/>
            <a:ext cx="550130" cy="550130"/>
          </a:xfrm>
          <a:prstGeom prst="star5">
            <a:avLst>
              <a:gd name="adj" fmla="val 28258"/>
              <a:gd name="hf" fmla="val 105146"/>
              <a:gd name="vf" fmla="val 110557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7" name="Star: 5 Points 86">
            <a:extLst>
              <a:ext uri="{FF2B5EF4-FFF2-40B4-BE49-F238E27FC236}">
                <a16:creationId xmlns:a16="http://schemas.microsoft.com/office/drawing/2014/main" id="{77DBFEAF-4DA7-4247-A9AA-4FB4CBFAA37B}"/>
              </a:ext>
            </a:extLst>
          </p:cNvPr>
          <p:cNvSpPr/>
          <p:nvPr/>
        </p:nvSpPr>
        <p:spPr>
          <a:xfrm rot="1699436">
            <a:off x="4175811" y="2074886"/>
            <a:ext cx="343277" cy="343277"/>
          </a:xfrm>
          <a:prstGeom prst="star5">
            <a:avLst>
              <a:gd name="adj" fmla="val 28258"/>
              <a:gd name="hf" fmla="val 105146"/>
              <a:gd name="vf" fmla="val 110557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8" name="Star: 5 Points 87">
            <a:extLst>
              <a:ext uri="{FF2B5EF4-FFF2-40B4-BE49-F238E27FC236}">
                <a16:creationId xmlns:a16="http://schemas.microsoft.com/office/drawing/2014/main" id="{EF2A55B5-5C30-4E82-8C61-B5460179C3B3}"/>
              </a:ext>
            </a:extLst>
          </p:cNvPr>
          <p:cNvSpPr/>
          <p:nvPr/>
        </p:nvSpPr>
        <p:spPr>
          <a:xfrm rot="20612554">
            <a:off x="4719760" y="2256679"/>
            <a:ext cx="238320" cy="238320"/>
          </a:xfrm>
          <a:prstGeom prst="star5">
            <a:avLst>
              <a:gd name="adj" fmla="val 28258"/>
              <a:gd name="hf" fmla="val 105146"/>
              <a:gd name="vf" fmla="val 110557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9" name="Rectangle: Rounded Corners 88">
            <a:hlinkClick r:id="rId6" action="ppaction://hlinksldjump"/>
            <a:extLst>
              <a:ext uri="{FF2B5EF4-FFF2-40B4-BE49-F238E27FC236}">
                <a16:creationId xmlns:a16="http://schemas.microsoft.com/office/drawing/2014/main" id="{F7B03E3E-D611-4CC6-BE0D-8C45BAB29753}"/>
              </a:ext>
            </a:extLst>
          </p:cNvPr>
          <p:cNvSpPr/>
          <p:nvPr/>
        </p:nvSpPr>
        <p:spPr>
          <a:xfrm>
            <a:off x="2363058" y="5817680"/>
            <a:ext cx="4414424" cy="729465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chemeClr val="tx1"/>
                </a:solidFill>
              </a:rPr>
              <a:t>Back to the quiz selection</a:t>
            </a:r>
          </a:p>
        </p:txBody>
      </p:sp>
    </p:spTree>
    <p:extLst>
      <p:ext uri="{BB962C8B-B14F-4D97-AF65-F5344CB8AC3E}">
        <p14:creationId xmlns:p14="http://schemas.microsoft.com/office/powerpoint/2010/main" val="2437936935"/>
      </p:ext>
    </p:extLst>
  </p:cSld>
  <p:clrMapOvr>
    <a:masterClrMapping/>
  </p:clrMapOvr>
  <p:transition spd="slow" advClick="0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pat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23004 -0.02477 C -0.23004 0.07639 -0.14722 0.15879 -0.04618 0.15879 C 0.07291 0.15879 0.11597 0.06736 0.13403 0.01203 L 0.1526 -0.06181 C 0.17083 -0.11713 0.21684 -0.20834 0.35139 -0.20834 C 0.4375 -0.20834 0.53541 -0.12616 0.53541 -0.02477 C 0.53541 0.07639 0.4375 0.15879 0.35139 0.15879 C 0.21684 0.15879 0.17083 0.06736 0.1526 0.01203 L 0.13403 -0.06181 C 0.11597 -0.11713 0.07291 -0.20834 -0.04618 -0.20834 C -0.14722 -0.20834 -0.23004 -0.12616 -0.23004 -0.02477 Z " pathEditMode="relative" rAng="0" ptsTypes="AAAAAAAAAAA">
                                      <p:cBhvr>
                                        <p:cTn id="6" dur="10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8264" y="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26" presetClass="pat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23021 -0.02477 C -0.23021 0.07639 -0.30347 0.15879 -0.39271 0.15879 C -0.49826 0.15879 -0.53629 0.06736 -0.55226 0.01203 L -0.56875 -0.06181 C -0.58472 -0.11713 -0.62535 -0.20834 -0.74427 -0.20834 C -0.82031 -0.20834 -0.90695 -0.12616 -0.90695 -0.02477 C -0.90695 0.07639 -0.82031 0.15879 -0.74427 0.15879 C -0.62535 0.15879 -0.58472 0.06736 -0.56875 0.01203 L -0.55226 -0.06181 C -0.53629 -0.11713 -0.49826 -0.20834 -0.39271 -0.20834 C -0.30347 -0.20834 -0.23021 -0.12616 -0.23021 -0.02477 Z " pathEditMode="relative" rAng="0" ptsTypes="AAAAAAAAAAA">
                                      <p:cBhvr>
                                        <p:cTn id="8" dur="15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3837" y="0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26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4000" tmFilter="0, 0; .2, .5; .8, .5; 1, 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2000" autoRev="1" fill="hold"/>
                                        <p:tgtEl>
                                          <p:spTgt spid="8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" presetID="26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30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" dur="150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  <p:bldP spid="82" grpId="0" animBg="1"/>
      <p:bldP spid="29" grpId="0" animBg="1"/>
      <p:bldP spid="83" grpId="0" animBg="1"/>
      <p:bldP spid="89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Template.potx" id="{8C058020-CE1A-4275-96FF-3E9B179AFEF1}" vid="{BE2BE99D-79A1-4F73-BB89-E052F53DA928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99</TotalTime>
  <Words>879</Words>
  <Application>Microsoft Office PowerPoint</Application>
  <PresentationFormat>On-screen Show (4:3)</PresentationFormat>
  <Paragraphs>320</Paragraphs>
  <Slides>25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29" baseType="lpstr">
      <vt:lpstr>Calibri</vt:lpstr>
      <vt:lpstr>Twinkl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Bennett, Riley (Student)</dc:creator>
  <cp:lastModifiedBy>Mrs K. Ryker</cp:lastModifiedBy>
  <cp:revision>14</cp:revision>
  <dcterms:created xsi:type="dcterms:W3CDTF">2021-07-20T13:29:34Z</dcterms:created>
  <dcterms:modified xsi:type="dcterms:W3CDTF">2022-01-06T16:47:58Z</dcterms:modified>
</cp:coreProperties>
</file>