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5" r:id="rId10"/>
    <p:sldId id="261" r:id="rId11"/>
    <p:sldId id="276" r:id="rId12"/>
    <p:sldId id="264" r:id="rId13"/>
    <p:sldId id="266" r:id="rId14"/>
    <p:sldId id="277" r:id="rId15"/>
    <p:sldId id="272" r:id="rId16"/>
    <p:sldId id="27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8709B09-9BBA-44F6-A4E8-EBB7D191048A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8582D4-CA87-4389-B18B-09BA92FA125A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XcVmNt-vE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980728"/>
            <a:ext cx="5486400" cy="1026344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rgbClr val="FF0000"/>
                </a:solidFill>
                <a:latin typeface="AR CENA" pitchFamily="2" charset="0"/>
              </a:rPr>
              <a:t>Eric Carle</a:t>
            </a:r>
            <a:endParaRPr lang="en-GB" sz="7200" dirty="0">
              <a:solidFill>
                <a:srgbClr val="FF0000"/>
              </a:solidFill>
              <a:latin typeface="AR CENA" pitchFamily="2" charset="0"/>
            </a:endParaRPr>
          </a:p>
        </p:txBody>
      </p:sp>
      <p:pic>
        <p:nvPicPr>
          <p:cNvPr id="18" name="Picture Placeholder 1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56" b="22556"/>
          <a:stretch>
            <a:fillRect/>
          </a:stretch>
        </p:blipFill>
        <p:spPr>
          <a:xfrm>
            <a:off x="2771800" y="2420888"/>
            <a:ext cx="3591212" cy="2809677"/>
          </a:xfrm>
        </p:spPr>
      </p:pic>
      <p:sp>
        <p:nvSpPr>
          <p:cNvPr id="19" name="TextBox 18"/>
          <p:cNvSpPr txBox="1"/>
          <p:nvPr/>
        </p:nvSpPr>
        <p:spPr>
          <a:xfrm>
            <a:off x="2123728" y="5733256"/>
            <a:ext cx="52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 smtClean="0">
                <a:solidFill>
                  <a:srgbClr val="C00000"/>
                </a:solidFill>
              </a:rPr>
              <a:t>Eric </a:t>
            </a:r>
            <a:r>
              <a:rPr lang="en-GB" sz="2800" b="1" i="1" dirty="0" err="1" smtClean="0">
                <a:solidFill>
                  <a:srgbClr val="C00000"/>
                </a:solidFill>
              </a:rPr>
              <a:t>carle</a:t>
            </a:r>
            <a:r>
              <a:rPr lang="en-GB" sz="2800" b="1" i="1" dirty="0" smtClean="0">
                <a:solidFill>
                  <a:srgbClr val="C00000"/>
                </a:solidFill>
              </a:rPr>
              <a:t> is an author, do you know what an author is?</a:t>
            </a:r>
            <a:endParaRPr lang="en-GB" sz="2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22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chemeClr val="bg1"/>
                </a:solidFill>
              </a:rPr>
              <a:t>Do you know any of these Eric Carle stories? </a:t>
            </a:r>
            <a:endParaRPr lang="en-GB" u="sng" dirty="0">
              <a:solidFill>
                <a:schemeClr val="bg1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b="1" u="sng" dirty="0" smtClean="0">
                <a:solidFill>
                  <a:srgbClr val="C00000"/>
                </a:solidFill>
              </a:rPr>
              <a:t>B</a:t>
            </a:r>
            <a:r>
              <a:rPr lang="en-GB" b="1" u="sng" dirty="0" smtClean="0">
                <a:solidFill>
                  <a:srgbClr val="C00000"/>
                </a:solidFill>
                <a:latin typeface="Segoe Print" pitchFamily="2" charset="0"/>
              </a:rPr>
              <a:t>ROWN BEAR</a:t>
            </a:r>
            <a:endParaRPr lang="en-GB" b="1" u="sng" dirty="0">
              <a:solidFill>
                <a:srgbClr val="C00000"/>
              </a:solidFill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dirty="0" smtClean="0">
                <a:solidFill>
                  <a:srgbClr val="C00000"/>
                </a:solidFill>
              </a:rPr>
              <a:t>THE VERY HUNGRY CATERPILLAR</a:t>
            </a: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28" y="2362200"/>
            <a:ext cx="2660331" cy="3763963"/>
          </a:xfrm>
        </p:spPr>
      </p:pic>
      <p:pic>
        <p:nvPicPr>
          <p:cNvPr id="14" name="Content Placeholder 1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661" y="2708919"/>
            <a:ext cx="3354763" cy="3177626"/>
          </a:xfrm>
        </p:spPr>
      </p:pic>
    </p:spTree>
    <p:extLst>
      <p:ext uri="{BB962C8B-B14F-4D97-AF65-F5344CB8AC3E}">
        <p14:creationId xmlns:p14="http://schemas.microsoft.com/office/powerpoint/2010/main" val="223345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What happens in these stories?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C00000"/>
                </a:solidFill>
              </a:rPr>
              <a:t>The very busy spider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>
          <a:xfrm>
            <a:off x="4427985" y="1535112"/>
            <a:ext cx="4716016" cy="750887"/>
          </a:xfrm>
        </p:spPr>
        <p:txBody>
          <a:bodyPr>
            <a:no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The mixed up Chameleon</a:t>
            </a:r>
            <a:endParaRPr lang="en-GB" b="1" dirty="0">
              <a:solidFill>
                <a:srgbClr val="C00000"/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706" y="2780928"/>
            <a:ext cx="3338723" cy="2808311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419" y="2390010"/>
            <a:ext cx="2626981" cy="3997580"/>
          </a:xfrm>
        </p:spPr>
      </p:pic>
    </p:spTree>
    <p:extLst>
      <p:ext uri="{BB962C8B-B14F-4D97-AF65-F5344CB8AC3E}">
        <p14:creationId xmlns:p14="http://schemas.microsoft.com/office/powerpoint/2010/main" val="464687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What can you see in the pictures?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132856"/>
            <a:ext cx="3038252" cy="4582282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16832"/>
            <a:ext cx="3773190" cy="4956112"/>
          </a:xfrm>
        </p:spPr>
      </p:pic>
    </p:spTree>
    <p:extLst>
      <p:ext uri="{BB962C8B-B14F-4D97-AF65-F5344CB8AC3E}">
        <p14:creationId xmlns:p14="http://schemas.microsoft.com/office/powerpoint/2010/main" val="317261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3816424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Eric </a:t>
            </a:r>
            <a:r>
              <a:rPr lang="en-GB" dirty="0">
                <a:solidFill>
                  <a:schemeClr val="bg1"/>
                </a:solidFill>
              </a:rPr>
              <a:t>C</a:t>
            </a:r>
            <a:r>
              <a:rPr lang="en-GB" dirty="0" smtClean="0">
                <a:solidFill>
                  <a:schemeClr val="bg1"/>
                </a:solidFill>
              </a:rPr>
              <a:t>arle uses lots of bright colours in his illustrations, what colours can you see on this page?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70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073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We have been reading The Very Hungry Caterpillar this week.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6216" y="4797152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Can you remember what happened in the story?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91680" y="2780928"/>
            <a:ext cx="371475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37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947192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Look at all the different patterns and colours. Let’s see if you can make your own caterpillar or butterfly or insect picture in the style of Eric Carle.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8443" r="18443"/>
          <a:stretch>
            <a:fillRect/>
          </a:stretch>
        </p:blipFill>
        <p:spPr>
          <a:xfrm>
            <a:off x="1403648" y="1831974"/>
            <a:ext cx="6724256" cy="485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5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You will need to use lots of different tools to make patterns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Sponges and paint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Different brushes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90719"/>
            <a:ext cx="4040188" cy="2706925"/>
          </a:xfrm>
        </p:spPr>
      </p:pic>
      <p:pic>
        <p:nvPicPr>
          <p:cNvPr id="12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412" y="3291681"/>
            <a:ext cx="1905000" cy="1905000"/>
          </a:xfrm>
        </p:spPr>
      </p:pic>
    </p:spTree>
    <p:extLst>
      <p:ext uri="{BB962C8B-B14F-4D97-AF65-F5344CB8AC3E}">
        <p14:creationId xmlns:p14="http://schemas.microsoft.com/office/powerpoint/2010/main" val="393810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Different card and paper &amp; tissue paper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Glue and Glitter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94" y="2720181"/>
            <a:ext cx="3810000" cy="30480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96952"/>
            <a:ext cx="4041775" cy="1978599"/>
          </a:xfrm>
        </p:spPr>
      </p:pic>
    </p:spTree>
    <p:extLst>
      <p:ext uri="{BB962C8B-B14F-4D97-AF65-F5344CB8AC3E}">
        <p14:creationId xmlns:p14="http://schemas.microsoft.com/office/powerpoint/2010/main" val="380720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Let’s have a look at some Eric Carle inspired pictures and then watch the video to see how Eric Carle makes such amazing colours and textures.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8" b="13728"/>
          <a:stretch>
            <a:fillRect/>
          </a:stretch>
        </p:blipFill>
        <p:spPr bwMode="auto">
          <a:xfrm>
            <a:off x="1187625" y="1831974"/>
            <a:ext cx="6541466" cy="472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173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How to make your colourful textured paper.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  <a:latin typeface="+mj-lt"/>
              </a:rPr>
              <a:t>Watch the video to see how to make an insect in the Eric Carle style. </a:t>
            </a:r>
          </a:p>
          <a:p>
            <a:endParaRPr lang="en-GB" dirty="0">
              <a:solidFill>
                <a:schemeClr val="bg1"/>
              </a:solidFill>
              <a:latin typeface="+mj-lt"/>
            </a:endParaRPr>
          </a:p>
          <a:p>
            <a:r>
              <a:rPr lang="en-GB" u="sng" dirty="0">
                <a:hlinkClick r:id="rId2"/>
              </a:rPr>
              <a:t>https://</a:t>
            </a:r>
            <a:r>
              <a:rPr lang="en-GB" u="sng" dirty="0" smtClean="0">
                <a:hlinkClick r:id="rId2"/>
              </a:rPr>
              <a:t>www.youtube.com/watch?v=2XcVmNt-vEw</a:t>
            </a:r>
            <a:endParaRPr lang="en-GB" u="sng" dirty="0" smtClean="0"/>
          </a:p>
          <a:p>
            <a:endParaRPr lang="en-GB" u="sng" dirty="0"/>
          </a:p>
          <a:p>
            <a:endParaRPr lang="en-GB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3517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2F9D8-616E-49F7-94F0-4F99FEC1BE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3A8503A-000D-44CD-AD34-7A03546B91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B426A0-E445-4A1F-B806-33B4A59E8DCD}">
  <ds:schemaRefs>
    <ds:schemaRef ds:uri="http://schemas.microsoft.com/office/2006/documentManagement/types"/>
    <ds:schemaRef ds:uri="http://schemas.microsoft.com/office/2006/metadata/properties"/>
    <ds:schemaRef ds:uri="2e4141b8-ba4b-4477-983f-eb5db60c3d9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4065338-c6cf-4cb6-a52c-7e89135bdf84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313</TotalTime>
  <Words>205</Words>
  <Application>Microsoft Office PowerPoint</Application>
  <PresentationFormat>On-screen Show (4:3)</PresentationFormat>
  <Paragraphs>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 CENA</vt:lpstr>
      <vt:lpstr>Book Antiqua</vt:lpstr>
      <vt:lpstr>Lucida Sans</vt:lpstr>
      <vt:lpstr>Segoe Print</vt:lpstr>
      <vt:lpstr>Wingdings</vt:lpstr>
      <vt:lpstr>Wingdings 2</vt:lpstr>
      <vt:lpstr>Wingdings 3</vt:lpstr>
      <vt:lpstr>Apex</vt:lpstr>
      <vt:lpstr>Eric Carle</vt:lpstr>
      <vt:lpstr>Do you know any of these Eric Carle stories? </vt:lpstr>
      <vt:lpstr>What happens in these stories?</vt:lpstr>
      <vt:lpstr>What can you see in the pictures?</vt:lpstr>
      <vt:lpstr>Eric Carle uses lots of bright colours in his illustrations, what colours can you see on this page?</vt:lpstr>
      <vt:lpstr>PowerPoint Presentation</vt:lpstr>
      <vt:lpstr>We have been reading The Very Hungry Caterpillar this week.</vt:lpstr>
      <vt:lpstr>Look at all the different patterns and colours. Let’s see if you can make your own caterpillar or butterfly or insect picture in the style of Eric Carle.</vt:lpstr>
      <vt:lpstr>You will need to use lots of different tools to make patterns</vt:lpstr>
      <vt:lpstr>PowerPoint Presentation</vt:lpstr>
      <vt:lpstr>Let’s have a look at some Eric Carle inspired pictures and then watch the video to see how Eric Carle makes such amazing colours and textures. </vt:lpstr>
      <vt:lpstr>PowerPoint Presentation</vt:lpstr>
      <vt:lpstr>How to make your colourful textured paper.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Eric Carle</dc:title>
  <dc:creator>Helen</dc:creator>
  <cp:lastModifiedBy>Deanna Coe</cp:lastModifiedBy>
  <cp:revision>18</cp:revision>
  <dcterms:created xsi:type="dcterms:W3CDTF">2013-06-09T09:33:54Z</dcterms:created>
  <dcterms:modified xsi:type="dcterms:W3CDTF">2021-06-23T08:09:37Z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