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9" autoAdjust="0"/>
    <p:restoredTop sz="94660"/>
  </p:normalViewPr>
  <p:slideViewPr>
    <p:cSldViewPr snapToGrid="0">
      <p:cViewPr varScale="1">
        <p:scale>
          <a:sx n="69" d="100"/>
          <a:sy n="69" d="100"/>
        </p:scale>
        <p:origin x="368" y="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685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70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84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41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914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5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31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66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241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5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377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76685-B83A-4B19-A0E4-CEA46BE7352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FDE26-55B0-491A-BD91-1913159D6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30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236" y="554182"/>
            <a:ext cx="7280563" cy="6954982"/>
          </a:xfrm>
        </p:spPr>
        <p:txBody>
          <a:bodyPr/>
          <a:lstStyle/>
          <a:p>
            <a:r>
              <a:rPr lang="en-GB" b="1" dirty="0" smtClean="0">
                <a:latin typeface="Action Jackson" panose="00000400000000000000" pitchFamily="2" charset="0"/>
              </a:rPr>
              <a:t>DOWN UNDER</a:t>
            </a:r>
            <a:endParaRPr lang="en-GB" b="1" dirty="0">
              <a:latin typeface="Action Jackson" panose="00000400000000000000" pitchFamily="2" charset="0"/>
            </a:endParaRPr>
          </a:p>
        </p:txBody>
      </p:sp>
      <p:pic>
        <p:nvPicPr>
          <p:cNvPr id="4" name="Content Placeholder 3" descr="TransGriot: &lt;strong&gt;Australia&lt;/strong&gt; Makes It Easier For Gender Diverse Peeps To Get ...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199" y="227734"/>
            <a:ext cx="4885712" cy="4351338"/>
          </a:xfrm>
        </p:spPr>
      </p:pic>
      <p:sp>
        <p:nvSpPr>
          <p:cNvPr id="5" name="TextBox 4"/>
          <p:cNvSpPr txBox="1"/>
          <p:nvPr/>
        </p:nvSpPr>
        <p:spPr>
          <a:xfrm>
            <a:off x="517236" y="341745"/>
            <a:ext cx="2946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ENGLISH:</a:t>
            </a:r>
          </a:p>
          <a:p>
            <a:r>
              <a:rPr lang="en-GB" b="1" i="1" dirty="0" smtClean="0">
                <a:latin typeface="Arial Rounded MT Bold" panose="020F0704030504030204" pitchFamily="34" charset="0"/>
              </a:rPr>
              <a:t>Wombat goes Walkabout </a:t>
            </a:r>
            <a:r>
              <a:rPr lang="en-GB" b="1" dirty="0" smtClean="0">
                <a:latin typeface="Arial Rounded MT Bold" panose="020F0704030504030204" pitchFamily="34" charset="0"/>
              </a:rPr>
              <a:t>by Michael </a:t>
            </a:r>
            <a:r>
              <a:rPr lang="en-GB" b="1" dirty="0" err="1" smtClean="0">
                <a:latin typeface="Arial Rounded MT Bold" panose="020F0704030504030204" pitchFamily="34" charset="0"/>
              </a:rPr>
              <a:t>Morpurgo</a:t>
            </a:r>
            <a:r>
              <a:rPr lang="en-GB" b="1" dirty="0" smtClean="0">
                <a:latin typeface="Arial Rounded MT Bold" panose="020F0704030504030204" pitchFamily="34" charset="0"/>
              </a:rPr>
              <a:t>.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Retelling the story.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Letter writing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Creating a fact file</a:t>
            </a:r>
          </a:p>
          <a:p>
            <a:r>
              <a:rPr lang="en-GB" b="1" dirty="0" err="1" smtClean="0">
                <a:latin typeface="Arial Rounded MT Bold" panose="020F0704030504030204" pitchFamily="34" charset="0"/>
              </a:rPr>
              <a:t>Dramatisation</a:t>
            </a:r>
            <a:endParaRPr lang="en-GB" b="1" dirty="0" smtClean="0">
              <a:latin typeface="Arial Rounded MT Bold" panose="020F0704030504030204" pitchFamily="34" charset="0"/>
            </a:endParaRP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06400" y="2992582"/>
            <a:ext cx="26046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MATHS: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Statistics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Division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Measurement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Consolidation of 4 operations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90109" y="461819"/>
            <a:ext cx="23922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SCIENCE: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Plants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Living things and their habitats</a:t>
            </a:r>
            <a:endParaRPr lang="en-GB" b="1" dirty="0">
              <a:latin typeface="Arial Rounded MT Bold" panose="020F07040305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89745" y="2170545"/>
            <a:ext cx="20781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ART: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Fathers Day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Aboriginal art</a:t>
            </a:r>
            <a:endParaRPr lang="en-GB" b="1" dirty="0">
              <a:latin typeface="Arial Rounded MT Bold" panose="020F07040305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4473" y="4433455"/>
            <a:ext cx="22074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GEOGRAPHY: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Australia –  locating on the globe.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Oceans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Weather in Australia</a:t>
            </a:r>
            <a:endParaRPr lang="en-GB" b="1" dirty="0">
              <a:latin typeface="Arial Rounded MT Bold" panose="020F07040305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72199" y="4655127"/>
            <a:ext cx="2368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Arial Rounded MT Bold" panose="020F0704030504030204" pitchFamily="34" charset="0"/>
              </a:rPr>
              <a:t>MUSIC/DT</a:t>
            </a:r>
          </a:p>
          <a:p>
            <a:r>
              <a:rPr lang="en-GB" b="1" dirty="0" smtClean="0">
                <a:latin typeface="Arial Rounded MT Bold" panose="020F0704030504030204" pitchFamily="34" charset="0"/>
              </a:rPr>
              <a:t>Making a Didgeridoo that can be used.</a:t>
            </a:r>
            <a:endParaRPr lang="en-GB" b="1" dirty="0">
              <a:latin typeface="Arial Rounded MT Bold" panose="020F0704030504030204" pitchFamily="34" charset="0"/>
            </a:endParaRPr>
          </a:p>
        </p:txBody>
      </p:sp>
      <p:pic>
        <p:nvPicPr>
          <p:cNvPr id="11" name="Picture 10" descr="foot talk: &lt;strong&gt;Kangaroo&lt;/strong&gt; skin sho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27" y="4745694"/>
            <a:ext cx="3229797" cy="171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737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67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Action Jackson</vt:lpstr>
      <vt:lpstr>Arial</vt:lpstr>
      <vt:lpstr>Arial Rounded MT Bold</vt:lpstr>
      <vt:lpstr>Calibri</vt:lpstr>
      <vt:lpstr>Calibri Light</vt:lpstr>
      <vt:lpstr>Office Theme</vt:lpstr>
      <vt:lpstr>DOWN UNDER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DOWN UNDER</dc:title>
  <dc:creator>Fiona Day</dc:creator>
  <cp:lastModifiedBy>Fiona Day</cp:lastModifiedBy>
  <cp:revision>3</cp:revision>
  <dcterms:created xsi:type="dcterms:W3CDTF">2022-06-15T19:57:16Z</dcterms:created>
  <dcterms:modified xsi:type="dcterms:W3CDTF">2022-06-15T20:14:22Z</dcterms:modified>
</cp:coreProperties>
</file>