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78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71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172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27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57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24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05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154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914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627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641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9FA7C-9E90-4EA6-98C2-F81AE47EC578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9B3C1-C3A0-4D74-A573-62649A3A1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81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8045" y="600891"/>
            <a:ext cx="7624354" cy="2140087"/>
          </a:xfrm>
        </p:spPr>
        <p:txBody>
          <a:bodyPr/>
          <a:lstStyle/>
          <a:p>
            <a:r>
              <a:rPr lang="en-GB" b="1" dirty="0" smtClean="0"/>
              <a:t>Journey to the Centre of the Earth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34789" y="3536723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Based on the story by Jules Verne </a:t>
            </a:r>
          </a:p>
          <a:p>
            <a:r>
              <a:rPr lang="en-GB" dirty="0" smtClean="0"/>
              <a:t>Adapted by Sarah </a:t>
            </a:r>
            <a:r>
              <a:rPr lang="en-GB" dirty="0" err="1" smtClean="0"/>
              <a:t>Courtauld</a:t>
            </a:r>
            <a:endParaRPr lang="en-GB" dirty="0" smtClean="0"/>
          </a:p>
          <a:p>
            <a:r>
              <a:rPr lang="en-GB" dirty="0" smtClean="0"/>
              <a:t>Illustrated by Andrea Da </a:t>
            </a:r>
            <a:r>
              <a:rPr lang="en-GB" dirty="0" err="1" smtClean="0"/>
              <a:t>Rold</a:t>
            </a:r>
            <a:endParaRPr lang="en-GB" dirty="0" smtClean="0"/>
          </a:p>
          <a:p>
            <a:r>
              <a:rPr lang="en-GB" dirty="0" smtClean="0"/>
              <a:t>Published by Usborne</a:t>
            </a:r>
          </a:p>
          <a:p>
            <a:endParaRPr lang="en-GB" dirty="0"/>
          </a:p>
        </p:txBody>
      </p:sp>
      <p:pic>
        <p:nvPicPr>
          <p:cNvPr id="1026" name="Picture 2" descr="https://pictures.abebooks.com/isbn/9781409535904-u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6" y="195943"/>
            <a:ext cx="31623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83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 smtClean="0"/>
              <a:t>VIPERS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880" y="1564368"/>
            <a:ext cx="8240486" cy="50193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V</a:t>
            </a:r>
            <a:r>
              <a:rPr lang="en-GB" dirty="0" smtClean="0"/>
              <a:t> is for </a:t>
            </a:r>
            <a:r>
              <a:rPr lang="en-GB" b="1" dirty="0" smtClean="0"/>
              <a:t>Vocabulary</a:t>
            </a:r>
            <a:r>
              <a:rPr lang="en-GB" dirty="0" smtClean="0"/>
              <a:t> </a:t>
            </a:r>
            <a:r>
              <a:rPr lang="en-GB" dirty="0"/>
              <a:t>in Chapter 7 (to the line </a:t>
            </a:r>
            <a:r>
              <a:rPr lang="en-GB" i="1" dirty="0"/>
              <a:t>Could they still live here?</a:t>
            </a:r>
            <a:r>
              <a:rPr lang="en-GB" dirty="0"/>
              <a:t> on p.40) :</a:t>
            </a:r>
            <a:endParaRPr lang="en-GB" dirty="0" smtClean="0"/>
          </a:p>
          <a:p>
            <a:r>
              <a:rPr lang="en-GB" dirty="0" smtClean="0"/>
              <a:t>cautiously</a:t>
            </a:r>
          </a:p>
          <a:p>
            <a:r>
              <a:rPr lang="en-GB" dirty="0" smtClean="0"/>
              <a:t>compass</a:t>
            </a:r>
          </a:p>
          <a:p>
            <a:r>
              <a:rPr lang="en-GB" dirty="0" smtClean="0"/>
              <a:t>eerie</a:t>
            </a:r>
          </a:p>
          <a:p>
            <a:r>
              <a:rPr lang="en-GB" dirty="0" smtClean="0"/>
              <a:t>mounds</a:t>
            </a:r>
          </a:p>
          <a:p>
            <a:r>
              <a:rPr lang="en-GB" dirty="0" smtClean="0"/>
              <a:t>struck dumb</a:t>
            </a:r>
          </a:p>
          <a:p>
            <a:r>
              <a:rPr lang="en-GB" dirty="0" smtClean="0"/>
              <a:t>(a) mummy</a:t>
            </a:r>
          </a:p>
          <a:p>
            <a:r>
              <a:rPr lang="en-GB" dirty="0" smtClean="0"/>
              <a:t>primitive</a:t>
            </a:r>
          </a:p>
          <a:p>
            <a:r>
              <a:rPr lang="en-GB" dirty="0" smtClean="0"/>
              <a:t>briskly</a:t>
            </a:r>
          </a:p>
          <a:p>
            <a:r>
              <a:rPr lang="en-GB" dirty="0" smtClean="0"/>
              <a:t>reluctantly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b="1" u="sng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292" y="561068"/>
            <a:ext cx="32956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8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691"/>
            <a:ext cx="10515600" cy="1018903"/>
          </a:xfrm>
        </p:spPr>
        <p:txBody>
          <a:bodyPr>
            <a:normAutofit/>
          </a:bodyPr>
          <a:lstStyle/>
          <a:p>
            <a:r>
              <a:rPr lang="en-GB" sz="6000" b="1" dirty="0" smtClean="0"/>
              <a:t>VIPERS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849086"/>
            <a:ext cx="9039497" cy="59044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u="sng" dirty="0" smtClean="0"/>
          </a:p>
          <a:p>
            <a:pPr marL="0" indent="0">
              <a:buNone/>
            </a:pPr>
            <a:r>
              <a:rPr lang="en-GB" b="1" u="sng" dirty="0"/>
              <a:t>I</a:t>
            </a:r>
            <a:r>
              <a:rPr lang="en-GB" u="sng" dirty="0"/>
              <a:t> is for </a:t>
            </a:r>
            <a:r>
              <a:rPr lang="en-GB" b="1" u="sng" dirty="0"/>
              <a:t>Infer </a:t>
            </a:r>
            <a:r>
              <a:rPr lang="en-GB" u="sng" dirty="0"/>
              <a:t>&amp; </a:t>
            </a:r>
            <a:r>
              <a:rPr lang="en-GB" b="1" u="sng" dirty="0"/>
              <a:t>E </a:t>
            </a:r>
            <a:r>
              <a:rPr lang="en-GB" u="sng" dirty="0"/>
              <a:t>is for </a:t>
            </a:r>
            <a:r>
              <a:rPr lang="en-GB" b="1" u="sng" dirty="0"/>
              <a:t>Explain </a:t>
            </a:r>
            <a:r>
              <a:rPr lang="en-GB" u="sng" dirty="0"/>
              <a:t>in Chapter 7 (to the line </a:t>
            </a:r>
            <a:r>
              <a:rPr lang="en-GB" i="1" u="sng" dirty="0"/>
              <a:t>Could they still live here?</a:t>
            </a:r>
            <a:r>
              <a:rPr lang="en-GB" u="sng" dirty="0"/>
              <a:t> on p.40) :</a:t>
            </a:r>
          </a:p>
          <a:p>
            <a:pPr marL="0" indent="0">
              <a:buNone/>
            </a:pPr>
            <a:endParaRPr lang="en-GB" b="1" u="sng" dirty="0" smtClean="0"/>
          </a:p>
          <a:p>
            <a:pPr marL="514350" indent="-514350">
              <a:buAutoNum type="arabicPeriod"/>
            </a:pPr>
            <a:r>
              <a:rPr lang="en-GB" dirty="0" smtClean="0"/>
              <a:t>Why does Axel think his uncle was “crazier than I thought”? (p.37/38)</a:t>
            </a:r>
          </a:p>
          <a:p>
            <a:pPr marL="514350" indent="-514350">
              <a:buAutoNum type="arabicPeriod"/>
            </a:pPr>
            <a:r>
              <a:rPr lang="en-GB" dirty="0" smtClean="0"/>
              <a:t>Explain how they know they’ve ended up where they started? (p.38)</a:t>
            </a:r>
          </a:p>
          <a:p>
            <a:pPr marL="514350" indent="-514350">
              <a:buAutoNum type="arabicPeriod"/>
            </a:pPr>
            <a:r>
              <a:rPr lang="en-GB" dirty="0" smtClean="0"/>
              <a:t>Why do you think the field of bones is “an eerie sight” to them? (p.39)</a:t>
            </a:r>
          </a:p>
          <a:p>
            <a:pPr marL="514350" indent="-514350">
              <a:buAutoNum type="arabicPeriod"/>
            </a:pPr>
            <a:r>
              <a:rPr lang="en-GB" dirty="0" smtClean="0"/>
              <a:t>Axel asks “Could they live here still?” </a:t>
            </a:r>
            <a:r>
              <a:rPr lang="en-GB" dirty="0"/>
              <a:t>(p.40) </a:t>
            </a:r>
            <a:r>
              <a:rPr lang="en-GB" dirty="0" smtClean="0"/>
              <a:t>Who or what does he mean by </a:t>
            </a:r>
            <a:r>
              <a:rPr lang="en-GB" i="1" dirty="0" smtClean="0"/>
              <a:t>‘they’</a:t>
            </a:r>
            <a:r>
              <a:rPr lang="en-GB" dirty="0" smtClean="0"/>
              <a:t>?  Do you think he’s right?  Why/Why not? </a:t>
            </a:r>
          </a:p>
          <a:p>
            <a:pPr marL="514350" indent="-514350"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b="1" u="sng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9932" y="313508"/>
            <a:ext cx="2367748" cy="193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91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 to you…						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Date and title your work.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Write your answers either directly onto the Word document or </a:t>
            </a:r>
            <a:r>
              <a:rPr lang="en-GB" dirty="0" smtClean="0"/>
              <a:t>onto paper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Write in full sentences.</a:t>
            </a:r>
          </a:p>
          <a:p>
            <a:endParaRPr lang="en-GB" dirty="0"/>
          </a:p>
          <a:p>
            <a:r>
              <a:rPr lang="en-GB" dirty="0"/>
              <a:t>Begin each sentence with a capital letter and finish it with a full stop.</a:t>
            </a:r>
          </a:p>
        </p:txBody>
      </p:sp>
    </p:spTree>
    <p:extLst>
      <p:ext uri="{BB962C8B-B14F-4D97-AF65-F5344CB8AC3E}">
        <p14:creationId xmlns:p14="http://schemas.microsoft.com/office/powerpoint/2010/main" val="267011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E659AB979EDD42878F698329DDF574" ma:contentTypeVersion="10" ma:contentTypeDescription="Create a new document." ma:contentTypeScope="" ma:versionID="95b564e420c6df01923eb4a4268d30a3">
  <xsd:schema xmlns:xsd="http://www.w3.org/2001/XMLSchema" xmlns:xs="http://www.w3.org/2001/XMLSchema" xmlns:p="http://schemas.microsoft.com/office/2006/metadata/properties" xmlns:ns2="2a5f1dcc-0833-4cfd-bcad-ab37e0f36cdd" targetNamespace="http://schemas.microsoft.com/office/2006/metadata/properties" ma:root="true" ma:fieldsID="7ec2bae4973b282aebb43728f0d3c13c" ns2:_="">
    <xsd:import namespace="2a5f1dcc-0833-4cfd-bcad-ab37e0f36c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f1dcc-0833-4cfd-bcad-ab37e0f36c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F9D387-05F1-4599-A3C3-68618BCD8D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5f1dcc-0833-4cfd-bcad-ab37e0f36c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2F4DA8-E165-407A-B703-30A5A8BF4CA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5ACFC38-B4C4-4E22-8892-776999A4952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375</TotalTime>
  <Words>212</Words>
  <Application>Microsoft Office PowerPoint</Application>
  <PresentationFormat>Widescreen</PresentationFormat>
  <Paragraphs>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Journey to the Centre of the Earth</vt:lpstr>
      <vt:lpstr>VIPERS </vt:lpstr>
      <vt:lpstr>VIPERS </vt:lpstr>
      <vt:lpstr>Over to you…      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Journey to the Centre of the Earth</dc:title>
  <dc:creator>Mrs M. Roberts</dc:creator>
  <cp:lastModifiedBy>Mrs K. Ryker</cp:lastModifiedBy>
  <cp:revision>23</cp:revision>
  <dcterms:created xsi:type="dcterms:W3CDTF">2021-01-25T14:45:25Z</dcterms:created>
  <dcterms:modified xsi:type="dcterms:W3CDTF">2022-02-07T15:45:29Z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0x010100F5E659AB979EDD42878F698329DDF574</vt:lpwstr>
  </property>
</Properties>
</file>