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91" r:id="rId9"/>
    <p:sldId id="297" r:id="rId10"/>
    <p:sldId id="298" r:id="rId11"/>
    <p:sldId id="269" r:id="rId12"/>
  </p:sldIdLst>
  <p:sldSz cx="12192000" cy="6858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Nunito" panose="00000500000000000000" pitchFamily="2" charset="0"/>
      <p:regular r:id="rId20"/>
      <p:bold r:id="rId21"/>
      <p:italic r:id="rId22"/>
      <p:boldItalic r:id="rId23"/>
    </p:embeddedFont>
    <p:embeddedFont>
      <p:font typeface="Palanquin" panose="020B0004020203020204" pitchFamily="34" charset="0"/>
      <p:regular r:id="rId24"/>
      <p:bold r:id="rId25"/>
    </p:embeddedFont>
    <p:embeddedFont>
      <p:font typeface="Palanquin Dark SemiBold" panose="020B0704020203020204" pitchFamily="34" charset="0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2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C1E584-CED9-4347-80D1-1962E5B3C405}" v="178" dt="2021-09-28T08:24:53.1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2726" autoAdjust="0"/>
  </p:normalViewPr>
  <p:slideViewPr>
    <p:cSldViewPr snapToGrid="0">
      <p:cViewPr varScale="1">
        <p:scale>
          <a:sx n="90" d="100"/>
          <a:sy n="90" d="100"/>
        </p:scale>
        <p:origin x="12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1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Summer" userId="fb5c2836-fb10-433a-9b94-1447f06d1cbf" providerId="ADAL" clId="{04C1E584-CED9-4347-80D1-1962E5B3C405}"/>
    <pc:docChg chg="undo custSel modSld">
      <pc:chgData name="Rebecca Summer" userId="fb5c2836-fb10-433a-9b94-1447f06d1cbf" providerId="ADAL" clId="{04C1E584-CED9-4347-80D1-1962E5B3C405}" dt="2021-09-28T08:26:33.271" v="1733" actId="6549"/>
      <pc:docMkLst>
        <pc:docMk/>
      </pc:docMkLst>
      <pc:sldChg chg="modSp mod modNotesTx">
        <pc:chgData name="Rebecca Summer" userId="fb5c2836-fb10-433a-9b94-1447f06d1cbf" providerId="ADAL" clId="{04C1E584-CED9-4347-80D1-1962E5B3C405}" dt="2021-09-28T08:21:54.220" v="1487" actId="207"/>
        <pc:sldMkLst>
          <pc:docMk/>
          <pc:sldMk cId="868589891" sldId="256"/>
        </pc:sldMkLst>
        <pc:spChg chg="mod">
          <ac:chgData name="Rebecca Summer" userId="fb5c2836-fb10-433a-9b94-1447f06d1cbf" providerId="ADAL" clId="{04C1E584-CED9-4347-80D1-1962E5B3C405}" dt="2021-09-27T16:24:29.244" v="1" actId="6549"/>
          <ac:spMkLst>
            <pc:docMk/>
            <pc:sldMk cId="868589891" sldId="256"/>
            <ac:spMk id="2" creationId="{E20E66B1-EE11-46E8-9D2F-388E12025E3A}"/>
          </ac:spMkLst>
        </pc:spChg>
        <pc:spChg chg="mod">
          <ac:chgData name="Rebecca Summer" userId="fb5c2836-fb10-433a-9b94-1447f06d1cbf" providerId="ADAL" clId="{04C1E584-CED9-4347-80D1-1962E5B3C405}" dt="2021-09-27T16:24:48.328" v="3" actId="1076"/>
          <ac:spMkLst>
            <pc:docMk/>
            <pc:sldMk cId="868589891" sldId="256"/>
            <ac:spMk id="4" creationId="{77616F28-871B-42AE-8B42-15273F2FB254}"/>
          </ac:spMkLst>
        </pc:spChg>
      </pc:sldChg>
      <pc:sldChg chg="addSp delSp modSp mod addAnim delAnim modAnim modNotesTx">
        <pc:chgData name="Rebecca Summer" userId="fb5c2836-fb10-433a-9b94-1447f06d1cbf" providerId="ADAL" clId="{04C1E584-CED9-4347-80D1-1962E5B3C405}" dt="2021-09-28T07:40:20.515" v="654" actId="20577"/>
        <pc:sldMkLst>
          <pc:docMk/>
          <pc:sldMk cId="2631787978" sldId="259"/>
        </pc:sldMkLst>
        <pc:spChg chg="mod">
          <ac:chgData name="Rebecca Summer" userId="fb5c2836-fb10-433a-9b94-1447f06d1cbf" providerId="ADAL" clId="{04C1E584-CED9-4347-80D1-1962E5B3C405}" dt="2021-09-28T07:19:17.043" v="8" actId="14100"/>
          <ac:spMkLst>
            <pc:docMk/>
            <pc:sldMk cId="2631787978" sldId="259"/>
            <ac:spMk id="2" creationId="{236B04E1-0535-4D08-97CE-B5DBA22C90C9}"/>
          </ac:spMkLst>
        </pc:spChg>
        <pc:spChg chg="del">
          <ac:chgData name="Rebecca Summer" userId="fb5c2836-fb10-433a-9b94-1447f06d1cbf" providerId="ADAL" clId="{04C1E584-CED9-4347-80D1-1962E5B3C405}" dt="2021-09-28T07:19:21.029" v="9" actId="478"/>
          <ac:spMkLst>
            <pc:docMk/>
            <pc:sldMk cId="2631787978" sldId="259"/>
            <ac:spMk id="19" creationId="{DB9E7B45-B738-44CC-8B4E-9EAA17DD697B}"/>
          </ac:spMkLst>
        </pc:spChg>
        <pc:spChg chg="add mod">
          <ac:chgData name="Rebecca Summer" userId="fb5c2836-fb10-433a-9b94-1447f06d1cbf" providerId="ADAL" clId="{04C1E584-CED9-4347-80D1-1962E5B3C405}" dt="2021-09-28T07:37:11.256" v="462" actId="1076"/>
          <ac:spMkLst>
            <pc:docMk/>
            <pc:sldMk cId="2631787978" sldId="259"/>
            <ac:spMk id="20" creationId="{3A688303-9DD4-4580-97AB-6A85FA681E6B}"/>
          </ac:spMkLst>
        </pc:spChg>
        <pc:spChg chg="del">
          <ac:chgData name="Rebecca Summer" userId="fb5c2836-fb10-433a-9b94-1447f06d1cbf" providerId="ADAL" clId="{04C1E584-CED9-4347-80D1-1962E5B3C405}" dt="2021-09-28T07:24:32.473" v="208" actId="478"/>
          <ac:spMkLst>
            <pc:docMk/>
            <pc:sldMk cId="2631787978" sldId="259"/>
            <ac:spMk id="21" creationId="{47355D61-4E9B-4055-B48A-5D602814B0A4}"/>
          </ac:spMkLst>
        </pc:spChg>
        <pc:spChg chg="del">
          <ac:chgData name="Rebecca Summer" userId="fb5c2836-fb10-433a-9b94-1447f06d1cbf" providerId="ADAL" clId="{04C1E584-CED9-4347-80D1-1962E5B3C405}" dt="2021-09-28T07:24:39.668" v="209" actId="478"/>
          <ac:spMkLst>
            <pc:docMk/>
            <pc:sldMk cId="2631787978" sldId="259"/>
            <ac:spMk id="26" creationId="{8E63D4F3-E3CC-419A-9E2D-C6D78ABD6946}"/>
          </ac:spMkLst>
        </pc:spChg>
        <pc:spChg chg="del mod">
          <ac:chgData name="Rebecca Summer" userId="fb5c2836-fb10-433a-9b94-1447f06d1cbf" providerId="ADAL" clId="{04C1E584-CED9-4347-80D1-1962E5B3C405}" dt="2021-09-28T07:30:36.390" v="298" actId="478"/>
          <ac:spMkLst>
            <pc:docMk/>
            <pc:sldMk cId="2631787978" sldId="259"/>
            <ac:spMk id="28" creationId="{8EA14B26-7D9C-487B-A8D4-A7618EE91433}"/>
          </ac:spMkLst>
        </pc:spChg>
        <pc:spChg chg="mod">
          <ac:chgData name="Rebecca Summer" userId="fb5c2836-fb10-433a-9b94-1447f06d1cbf" providerId="ADAL" clId="{04C1E584-CED9-4347-80D1-1962E5B3C405}" dt="2021-09-28T07:28:28.495" v="288" actId="14100"/>
          <ac:spMkLst>
            <pc:docMk/>
            <pc:sldMk cId="2631787978" sldId="259"/>
            <ac:spMk id="29" creationId="{F1475DF2-097F-4314-A28A-C8F527C434A2}"/>
          </ac:spMkLst>
        </pc:spChg>
        <pc:spChg chg="mod">
          <ac:chgData name="Rebecca Summer" userId="fb5c2836-fb10-433a-9b94-1447f06d1cbf" providerId="ADAL" clId="{04C1E584-CED9-4347-80D1-1962E5B3C405}" dt="2021-09-28T07:33:11.520" v="457" actId="1076"/>
          <ac:spMkLst>
            <pc:docMk/>
            <pc:sldMk cId="2631787978" sldId="259"/>
            <ac:spMk id="32" creationId="{18066026-9E90-4118-A8F9-410C31F9FA02}"/>
          </ac:spMkLst>
        </pc:spChg>
        <pc:spChg chg="add mod">
          <ac:chgData name="Rebecca Summer" userId="fb5c2836-fb10-433a-9b94-1447f06d1cbf" providerId="ADAL" clId="{04C1E584-CED9-4347-80D1-1962E5B3C405}" dt="2021-09-28T07:30:09.374" v="293" actId="164"/>
          <ac:spMkLst>
            <pc:docMk/>
            <pc:sldMk cId="2631787978" sldId="259"/>
            <ac:spMk id="33" creationId="{086E5100-9C64-453E-9165-63E62D249DF3}"/>
          </ac:spMkLst>
        </pc:spChg>
        <pc:spChg chg="del mod">
          <ac:chgData name="Rebecca Summer" userId="fb5c2836-fb10-433a-9b94-1447f06d1cbf" providerId="ADAL" clId="{04C1E584-CED9-4347-80D1-1962E5B3C405}" dt="2021-09-28T07:32:13.813" v="451" actId="478"/>
          <ac:spMkLst>
            <pc:docMk/>
            <pc:sldMk cId="2631787978" sldId="259"/>
            <ac:spMk id="35" creationId="{858CB919-5A9A-4F0F-BE35-35685A27251D}"/>
          </ac:spMkLst>
        </pc:spChg>
        <pc:spChg chg="add mod ord">
          <ac:chgData name="Rebecca Summer" userId="fb5c2836-fb10-433a-9b94-1447f06d1cbf" providerId="ADAL" clId="{04C1E584-CED9-4347-80D1-1962E5B3C405}" dt="2021-09-28T07:37:59.028" v="509" actId="20577"/>
          <ac:spMkLst>
            <pc:docMk/>
            <pc:sldMk cId="2631787978" sldId="259"/>
            <ac:spMk id="37" creationId="{631FCF47-3AB1-47AB-9AAB-09ECC23AFDA6}"/>
          </ac:spMkLst>
        </pc:spChg>
        <pc:spChg chg="add mod">
          <ac:chgData name="Rebecca Summer" userId="fb5c2836-fb10-433a-9b94-1447f06d1cbf" providerId="ADAL" clId="{04C1E584-CED9-4347-80D1-1962E5B3C405}" dt="2021-09-28T07:38:24.890" v="513" actId="1582"/>
          <ac:spMkLst>
            <pc:docMk/>
            <pc:sldMk cId="2631787978" sldId="259"/>
            <ac:spMk id="42" creationId="{3E33E689-A76B-4E73-B1D4-1E5CCB1FEC5E}"/>
          </ac:spMkLst>
        </pc:spChg>
        <pc:grpChg chg="add mod">
          <ac:chgData name="Rebecca Summer" userId="fb5c2836-fb10-433a-9b94-1447f06d1cbf" providerId="ADAL" clId="{04C1E584-CED9-4347-80D1-1962E5B3C405}" dt="2021-09-28T07:32:56.216" v="455" actId="1076"/>
          <ac:grpSpMkLst>
            <pc:docMk/>
            <pc:sldMk cId="2631787978" sldId="259"/>
            <ac:grpSpMk id="36" creationId="{B727BACE-9694-4072-AE81-5ADD5326B364}"/>
          </ac:grpSpMkLst>
        </pc:grpChg>
        <pc:picChg chg="mod">
          <ac:chgData name="Rebecca Summer" userId="fb5c2836-fb10-433a-9b94-1447f06d1cbf" providerId="ADAL" clId="{04C1E584-CED9-4347-80D1-1962E5B3C405}" dt="2021-09-28T07:30:09.374" v="293" actId="164"/>
          <ac:picMkLst>
            <pc:docMk/>
            <pc:sldMk cId="2631787978" sldId="259"/>
            <ac:picMk id="8" creationId="{D5AF960C-3066-449C-88CD-EDA88BEF09C7}"/>
          </ac:picMkLst>
        </pc:picChg>
        <pc:picChg chg="del mod">
          <ac:chgData name="Rebecca Summer" userId="fb5c2836-fb10-433a-9b94-1447f06d1cbf" providerId="ADAL" clId="{04C1E584-CED9-4347-80D1-1962E5B3C405}" dt="2021-09-28T07:28:14.900" v="285" actId="478"/>
          <ac:picMkLst>
            <pc:docMk/>
            <pc:sldMk cId="2631787978" sldId="259"/>
            <ac:picMk id="22" creationId="{BC0C4336-AC64-4D47-86B4-450A951224A2}"/>
          </ac:picMkLst>
        </pc:picChg>
        <pc:picChg chg="mod modCrop">
          <ac:chgData name="Rebecca Summer" userId="fb5c2836-fb10-433a-9b94-1447f06d1cbf" providerId="ADAL" clId="{04C1E584-CED9-4347-80D1-1962E5B3C405}" dt="2021-09-28T07:37:17.903" v="463" actId="1076"/>
          <ac:picMkLst>
            <pc:docMk/>
            <pc:sldMk cId="2631787978" sldId="259"/>
            <ac:picMk id="23" creationId="{4A38E431-1220-4465-B91F-FE7E60927F9D}"/>
          </ac:picMkLst>
        </pc:picChg>
        <pc:picChg chg="add mod modCrop">
          <ac:chgData name="Rebecca Summer" userId="fb5c2836-fb10-433a-9b94-1447f06d1cbf" providerId="ADAL" clId="{04C1E584-CED9-4347-80D1-1962E5B3C405}" dt="2021-09-28T07:28:33.215" v="289" actId="1076"/>
          <ac:picMkLst>
            <pc:docMk/>
            <pc:sldMk cId="2631787978" sldId="259"/>
            <ac:picMk id="30" creationId="{5BE4A5BF-7466-4126-A839-62F76B88FFDF}"/>
          </ac:picMkLst>
        </pc:picChg>
        <pc:picChg chg="del mod">
          <ac:chgData name="Rebecca Summer" userId="fb5c2836-fb10-433a-9b94-1447f06d1cbf" providerId="ADAL" clId="{04C1E584-CED9-4347-80D1-1962E5B3C405}" dt="2021-09-28T07:38:01.300" v="510" actId="478"/>
          <ac:picMkLst>
            <pc:docMk/>
            <pc:sldMk cId="2631787978" sldId="259"/>
            <ac:picMk id="34" creationId="{44C06009-F51B-4F4A-BB99-14EC4E808215}"/>
          </ac:picMkLst>
        </pc:picChg>
        <pc:cxnChg chg="mod">
          <ac:chgData name="Rebecca Summer" userId="fb5c2836-fb10-433a-9b94-1447f06d1cbf" providerId="ADAL" clId="{04C1E584-CED9-4347-80D1-1962E5B3C405}" dt="2021-09-28T07:33:29.176" v="461" actId="14100"/>
          <ac:cxnSpMkLst>
            <pc:docMk/>
            <pc:sldMk cId="2631787978" sldId="259"/>
            <ac:cxnSpMk id="10" creationId="{1DE2834B-9218-4EA0-BCD1-1D91381CDC72}"/>
          </ac:cxnSpMkLst>
        </pc:cxnChg>
        <pc:cxnChg chg="add mod">
          <ac:chgData name="Rebecca Summer" userId="fb5c2836-fb10-433a-9b94-1447f06d1cbf" providerId="ADAL" clId="{04C1E584-CED9-4347-80D1-1962E5B3C405}" dt="2021-09-28T07:30:09.374" v="293" actId="164"/>
          <ac:cxnSpMkLst>
            <pc:docMk/>
            <pc:sldMk cId="2631787978" sldId="259"/>
            <ac:cxnSpMk id="24" creationId="{B29A2CBA-B309-43F0-9303-3F189E86261C}"/>
          </ac:cxnSpMkLst>
        </pc:cxnChg>
        <pc:cxnChg chg="mod">
          <ac:chgData name="Rebecca Summer" userId="fb5c2836-fb10-433a-9b94-1447f06d1cbf" providerId="ADAL" clId="{04C1E584-CED9-4347-80D1-1962E5B3C405}" dt="2021-09-28T07:33:26.591" v="460" actId="14100"/>
          <ac:cxnSpMkLst>
            <pc:docMk/>
            <pc:sldMk cId="2631787978" sldId="259"/>
            <ac:cxnSpMk id="31" creationId="{EF72AFD9-C856-4778-98F5-BF77F9F62D2E}"/>
          </ac:cxnSpMkLst>
        </pc:cxnChg>
        <pc:cxnChg chg="add mod">
          <ac:chgData name="Rebecca Summer" userId="fb5c2836-fb10-433a-9b94-1447f06d1cbf" providerId="ADAL" clId="{04C1E584-CED9-4347-80D1-1962E5B3C405}" dt="2021-09-28T07:38:46.672" v="517" actId="14100"/>
          <ac:cxnSpMkLst>
            <pc:docMk/>
            <pc:sldMk cId="2631787978" sldId="259"/>
            <ac:cxnSpMk id="43" creationId="{C6E324F5-5745-4F46-8156-660174B7164B}"/>
          </ac:cxnSpMkLst>
        </pc:cxnChg>
      </pc:sldChg>
      <pc:sldChg chg="addSp delSp modSp mod delAnim modAnim modNotesTx">
        <pc:chgData name="Rebecca Summer" userId="fb5c2836-fb10-433a-9b94-1447f06d1cbf" providerId="ADAL" clId="{04C1E584-CED9-4347-80D1-1962E5B3C405}" dt="2021-09-28T08:23:36.112" v="1708" actId="6549"/>
        <pc:sldMkLst>
          <pc:docMk/>
          <pc:sldMk cId="3574427042" sldId="291"/>
        </pc:sldMkLst>
        <pc:spChg chg="mod">
          <ac:chgData name="Rebecca Summer" userId="fb5c2836-fb10-433a-9b94-1447f06d1cbf" providerId="ADAL" clId="{04C1E584-CED9-4347-80D1-1962E5B3C405}" dt="2021-09-28T07:41:18.071" v="656" actId="14100"/>
          <ac:spMkLst>
            <pc:docMk/>
            <pc:sldMk cId="3574427042" sldId="291"/>
            <ac:spMk id="2" creationId="{236B04E1-0535-4D08-97CE-B5DBA22C90C9}"/>
          </ac:spMkLst>
        </pc:spChg>
        <pc:spChg chg="del">
          <ac:chgData name="Rebecca Summer" userId="fb5c2836-fb10-433a-9b94-1447f06d1cbf" providerId="ADAL" clId="{04C1E584-CED9-4347-80D1-1962E5B3C405}" dt="2021-09-28T07:53:08.869" v="942" actId="478"/>
          <ac:spMkLst>
            <pc:docMk/>
            <pc:sldMk cId="3574427042" sldId="291"/>
            <ac:spMk id="3" creationId="{B47F8AF0-3195-4F52-ACD2-50F90371AECC}"/>
          </ac:spMkLst>
        </pc:spChg>
        <pc:spChg chg="del mod">
          <ac:chgData name="Rebecca Summer" userId="fb5c2836-fb10-433a-9b94-1447f06d1cbf" providerId="ADAL" clId="{04C1E584-CED9-4347-80D1-1962E5B3C405}" dt="2021-09-28T07:46:07.039" v="808" actId="478"/>
          <ac:spMkLst>
            <pc:docMk/>
            <pc:sldMk cId="3574427042" sldId="291"/>
            <ac:spMk id="15" creationId="{5534A4F5-5050-4256-8F7F-E81AB114DC4C}"/>
          </ac:spMkLst>
        </pc:spChg>
        <pc:spChg chg="del">
          <ac:chgData name="Rebecca Summer" userId="fb5c2836-fb10-433a-9b94-1447f06d1cbf" providerId="ADAL" clId="{04C1E584-CED9-4347-80D1-1962E5B3C405}" dt="2021-09-28T07:44:21.300" v="705" actId="478"/>
          <ac:spMkLst>
            <pc:docMk/>
            <pc:sldMk cId="3574427042" sldId="291"/>
            <ac:spMk id="16" creationId="{8CC8C177-F2CF-4ADB-9801-0E089E5ED495}"/>
          </ac:spMkLst>
        </pc:spChg>
        <pc:spChg chg="mod">
          <ac:chgData name="Rebecca Summer" userId="fb5c2836-fb10-433a-9b94-1447f06d1cbf" providerId="ADAL" clId="{04C1E584-CED9-4347-80D1-1962E5B3C405}" dt="2021-09-28T07:42:20.494" v="699" actId="6549"/>
          <ac:spMkLst>
            <pc:docMk/>
            <pc:sldMk cId="3574427042" sldId="291"/>
            <ac:spMk id="17" creationId="{DD30C2D8-4424-4211-BC04-B11D58B97623}"/>
          </ac:spMkLst>
        </pc:spChg>
        <pc:spChg chg="add mod">
          <ac:chgData name="Rebecca Summer" userId="fb5c2836-fb10-433a-9b94-1447f06d1cbf" providerId="ADAL" clId="{04C1E584-CED9-4347-80D1-1962E5B3C405}" dt="2021-09-28T07:45:00.602" v="776" actId="6549"/>
          <ac:spMkLst>
            <pc:docMk/>
            <pc:sldMk cId="3574427042" sldId="291"/>
            <ac:spMk id="19" creationId="{B58E731B-B09F-4CBE-92E1-19A1715C82B8}"/>
          </ac:spMkLst>
        </pc:spChg>
        <pc:spChg chg="add mod">
          <ac:chgData name="Rebecca Summer" userId="fb5c2836-fb10-433a-9b94-1447f06d1cbf" providerId="ADAL" clId="{04C1E584-CED9-4347-80D1-1962E5B3C405}" dt="2021-09-28T07:46:22.085" v="810" actId="20577"/>
          <ac:spMkLst>
            <pc:docMk/>
            <pc:sldMk cId="3574427042" sldId="291"/>
            <ac:spMk id="20" creationId="{6CC8A5BA-BFCC-43B2-B724-93DE3A920ADB}"/>
          </ac:spMkLst>
        </pc:spChg>
        <pc:spChg chg="del mod">
          <ac:chgData name="Rebecca Summer" userId="fb5c2836-fb10-433a-9b94-1447f06d1cbf" providerId="ADAL" clId="{04C1E584-CED9-4347-80D1-1962E5B3C405}" dt="2021-09-28T07:48:21.857" v="938" actId="478"/>
          <ac:spMkLst>
            <pc:docMk/>
            <pc:sldMk cId="3574427042" sldId="291"/>
            <ac:spMk id="22" creationId="{BB28E77D-C3B4-4813-93AF-B140741C7B2E}"/>
          </ac:spMkLst>
        </pc:spChg>
        <pc:spChg chg="add mod">
          <ac:chgData name="Rebecca Summer" userId="fb5c2836-fb10-433a-9b94-1447f06d1cbf" providerId="ADAL" clId="{04C1E584-CED9-4347-80D1-1962E5B3C405}" dt="2021-09-28T07:53:44.846" v="956" actId="6549"/>
          <ac:spMkLst>
            <pc:docMk/>
            <pc:sldMk cId="3574427042" sldId="291"/>
            <ac:spMk id="23" creationId="{ABA00369-87C9-4EEE-A4E4-BDB4A3432F09}"/>
          </ac:spMkLst>
        </pc:spChg>
        <pc:spChg chg="add mod">
          <ac:chgData name="Rebecca Summer" userId="fb5c2836-fb10-433a-9b94-1447f06d1cbf" providerId="ADAL" clId="{04C1E584-CED9-4347-80D1-1962E5B3C405}" dt="2021-09-28T08:22:32.759" v="1566" actId="20577"/>
          <ac:spMkLst>
            <pc:docMk/>
            <pc:sldMk cId="3574427042" sldId="291"/>
            <ac:spMk id="24" creationId="{3293E64D-5DF0-4C31-9531-BABCB2FDAA68}"/>
          </ac:spMkLst>
        </pc:spChg>
        <pc:spChg chg="del">
          <ac:chgData name="Rebecca Summer" userId="fb5c2836-fb10-433a-9b94-1447f06d1cbf" providerId="ADAL" clId="{04C1E584-CED9-4347-80D1-1962E5B3C405}" dt="2021-09-28T07:46:11.643" v="809" actId="478"/>
          <ac:spMkLst>
            <pc:docMk/>
            <pc:sldMk cId="3574427042" sldId="291"/>
            <ac:spMk id="32" creationId="{1B67EA61-0DCB-4845-B71D-3F78E182EC93}"/>
          </ac:spMkLst>
        </pc:spChg>
        <pc:spChg chg="mod ord">
          <ac:chgData name="Rebecca Summer" userId="fb5c2836-fb10-433a-9b94-1447f06d1cbf" providerId="ADAL" clId="{04C1E584-CED9-4347-80D1-1962E5B3C405}" dt="2021-09-28T07:55:52.600" v="975" actId="1076"/>
          <ac:spMkLst>
            <pc:docMk/>
            <pc:sldMk cId="3574427042" sldId="291"/>
            <ac:spMk id="36" creationId="{EB45EB5B-25B2-49C5-8D40-9ADFD8700CF1}"/>
          </ac:spMkLst>
        </pc:spChg>
        <pc:picChg chg="mod">
          <ac:chgData name="Rebecca Summer" userId="fb5c2836-fb10-433a-9b94-1447f06d1cbf" providerId="ADAL" clId="{04C1E584-CED9-4347-80D1-1962E5B3C405}" dt="2021-09-28T07:56:39.505" v="982" actId="1076"/>
          <ac:picMkLst>
            <pc:docMk/>
            <pc:sldMk cId="3574427042" sldId="291"/>
            <ac:picMk id="5" creationId="{135F4818-3E37-4E2E-B485-07B3B4705BF8}"/>
          </ac:picMkLst>
        </pc:picChg>
        <pc:picChg chg="mod">
          <ac:chgData name="Rebecca Summer" userId="fb5c2836-fb10-433a-9b94-1447f06d1cbf" providerId="ADAL" clId="{04C1E584-CED9-4347-80D1-1962E5B3C405}" dt="2021-09-28T07:54:59.536" v="971" actId="1076"/>
          <ac:picMkLst>
            <pc:docMk/>
            <pc:sldMk cId="3574427042" sldId="291"/>
            <ac:picMk id="7" creationId="{C4D2DE86-14A2-4CEC-962B-41140C6A16DE}"/>
          </ac:picMkLst>
        </pc:picChg>
        <pc:picChg chg="add mod modCrop">
          <ac:chgData name="Rebecca Summer" userId="fb5c2836-fb10-433a-9b94-1447f06d1cbf" providerId="ADAL" clId="{04C1E584-CED9-4347-80D1-1962E5B3C405}" dt="2021-09-28T07:54:46.089" v="969" actId="1076"/>
          <ac:picMkLst>
            <pc:docMk/>
            <pc:sldMk cId="3574427042" sldId="291"/>
            <ac:picMk id="9" creationId="{AE6E922D-AC24-42B1-B087-4AD5C680E222}"/>
          </ac:picMkLst>
        </pc:picChg>
        <pc:picChg chg="mod">
          <ac:chgData name="Rebecca Summer" userId="fb5c2836-fb10-433a-9b94-1447f06d1cbf" providerId="ADAL" clId="{04C1E584-CED9-4347-80D1-1962E5B3C405}" dt="2021-09-28T07:53:37.897" v="946" actId="1076"/>
          <ac:picMkLst>
            <pc:docMk/>
            <pc:sldMk cId="3574427042" sldId="291"/>
            <ac:picMk id="10" creationId="{03F9A943-A22E-486F-9C74-B87D09B2C578}"/>
          </ac:picMkLst>
        </pc:picChg>
        <pc:picChg chg="add mod modCrop">
          <ac:chgData name="Rebecca Summer" userId="fb5c2836-fb10-433a-9b94-1447f06d1cbf" providerId="ADAL" clId="{04C1E584-CED9-4347-80D1-1962E5B3C405}" dt="2021-09-28T07:56:34.209" v="981" actId="1076"/>
          <ac:picMkLst>
            <pc:docMk/>
            <pc:sldMk cId="3574427042" sldId="291"/>
            <ac:picMk id="12" creationId="{2FD0886F-F295-4632-9560-9478C5204C81}"/>
          </ac:picMkLst>
        </pc:picChg>
        <pc:picChg chg="del">
          <ac:chgData name="Rebecca Summer" userId="fb5c2836-fb10-433a-9b94-1447f06d1cbf" providerId="ADAL" clId="{04C1E584-CED9-4347-80D1-1962E5B3C405}" dt="2021-09-28T07:44:18.283" v="704" actId="478"/>
          <ac:picMkLst>
            <pc:docMk/>
            <pc:sldMk cId="3574427042" sldId="291"/>
            <ac:picMk id="18" creationId="{CED02826-7F1D-4866-B843-1EFB5B547275}"/>
          </ac:picMkLst>
        </pc:picChg>
        <pc:picChg chg="del">
          <ac:chgData name="Rebecca Summer" userId="fb5c2836-fb10-433a-9b94-1447f06d1cbf" providerId="ADAL" clId="{04C1E584-CED9-4347-80D1-1962E5B3C405}" dt="2021-09-28T07:53:06.943" v="941" actId="478"/>
          <ac:picMkLst>
            <pc:docMk/>
            <pc:sldMk cId="3574427042" sldId="291"/>
            <ac:picMk id="21" creationId="{244BEEC2-C8EF-4850-AECD-64123D60CEDC}"/>
          </ac:picMkLst>
        </pc:picChg>
      </pc:sldChg>
      <pc:sldChg chg="addSp delSp modSp mod modNotesTx">
        <pc:chgData name="Rebecca Summer" userId="fb5c2836-fb10-433a-9b94-1447f06d1cbf" providerId="ADAL" clId="{04C1E584-CED9-4347-80D1-1962E5B3C405}" dt="2021-09-28T08:06:16.386" v="1290" actId="20577"/>
        <pc:sldMkLst>
          <pc:docMk/>
          <pc:sldMk cId="4137036851" sldId="297"/>
        </pc:sldMkLst>
        <pc:spChg chg="mod">
          <ac:chgData name="Rebecca Summer" userId="fb5c2836-fb10-433a-9b94-1447f06d1cbf" providerId="ADAL" clId="{04C1E584-CED9-4347-80D1-1962E5B3C405}" dt="2021-09-28T07:58:31.673" v="1094" actId="14100"/>
          <ac:spMkLst>
            <pc:docMk/>
            <pc:sldMk cId="4137036851" sldId="297"/>
            <ac:spMk id="2" creationId="{236B04E1-0535-4D08-97CE-B5DBA22C90C9}"/>
          </ac:spMkLst>
        </pc:spChg>
        <pc:spChg chg="del">
          <ac:chgData name="Rebecca Summer" userId="fb5c2836-fb10-433a-9b94-1447f06d1cbf" providerId="ADAL" clId="{04C1E584-CED9-4347-80D1-1962E5B3C405}" dt="2021-09-28T08:03:24.657" v="1154" actId="478"/>
          <ac:spMkLst>
            <pc:docMk/>
            <pc:sldMk cId="4137036851" sldId="297"/>
            <ac:spMk id="12" creationId="{60A85C0B-1B1A-4FC9-BBE2-FB9E45FA0403}"/>
          </ac:spMkLst>
        </pc:spChg>
        <pc:spChg chg="add mod">
          <ac:chgData name="Rebecca Summer" userId="fb5c2836-fb10-433a-9b94-1447f06d1cbf" providerId="ADAL" clId="{04C1E584-CED9-4347-80D1-1962E5B3C405}" dt="2021-09-28T08:05:41.465" v="1246" actId="14100"/>
          <ac:spMkLst>
            <pc:docMk/>
            <pc:sldMk cId="4137036851" sldId="297"/>
            <ac:spMk id="15" creationId="{D8D5630A-4EE1-481C-AC31-FF17B879300B}"/>
          </ac:spMkLst>
        </pc:spChg>
        <pc:spChg chg="mod">
          <ac:chgData name="Rebecca Summer" userId="fb5c2836-fb10-433a-9b94-1447f06d1cbf" providerId="ADAL" clId="{04C1E584-CED9-4347-80D1-1962E5B3C405}" dt="2021-09-28T08:01:44.289" v="1148" actId="14100"/>
          <ac:spMkLst>
            <pc:docMk/>
            <pc:sldMk cId="4137036851" sldId="297"/>
            <ac:spMk id="17" creationId="{DD30C2D8-4424-4211-BC04-B11D58B97623}"/>
          </ac:spMkLst>
        </pc:spChg>
        <pc:spChg chg="del mod">
          <ac:chgData name="Rebecca Summer" userId="fb5c2836-fb10-433a-9b94-1447f06d1cbf" providerId="ADAL" clId="{04C1E584-CED9-4347-80D1-1962E5B3C405}" dt="2021-09-28T08:04:44.163" v="1216" actId="478"/>
          <ac:spMkLst>
            <pc:docMk/>
            <pc:sldMk cId="4137036851" sldId="297"/>
            <ac:spMk id="19" creationId="{F2A4E797-5468-459A-9573-E0A60654EA58}"/>
          </ac:spMkLst>
        </pc:spChg>
        <pc:spChg chg="del mod">
          <ac:chgData name="Rebecca Summer" userId="fb5c2836-fb10-433a-9b94-1447f06d1cbf" providerId="ADAL" clId="{04C1E584-CED9-4347-80D1-1962E5B3C405}" dt="2021-09-28T08:05:07.057" v="1221" actId="478"/>
          <ac:spMkLst>
            <pc:docMk/>
            <pc:sldMk cId="4137036851" sldId="297"/>
            <ac:spMk id="22" creationId="{04976BF9-5C96-4218-A247-69A15D93B185}"/>
          </ac:spMkLst>
        </pc:spChg>
        <pc:picChg chg="add mod">
          <ac:chgData name="Rebecca Summer" userId="fb5c2836-fb10-433a-9b94-1447f06d1cbf" providerId="ADAL" clId="{04C1E584-CED9-4347-80D1-1962E5B3C405}" dt="2021-09-28T08:03:33.769" v="1155" actId="1076"/>
          <ac:picMkLst>
            <pc:docMk/>
            <pc:sldMk cId="4137036851" sldId="297"/>
            <ac:picMk id="7" creationId="{4750EDFD-D7E9-4AA6-847F-EFD4CF177820}"/>
          </ac:picMkLst>
        </pc:picChg>
        <pc:picChg chg="mod">
          <ac:chgData name="Rebecca Summer" userId="fb5c2836-fb10-433a-9b94-1447f06d1cbf" providerId="ADAL" clId="{04C1E584-CED9-4347-80D1-1962E5B3C405}" dt="2021-09-28T08:04:59.826" v="1219" actId="1440"/>
          <ac:picMkLst>
            <pc:docMk/>
            <pc:sldMk cId="4137036851" sldId="297"/>
            <ac:picMk id="8" creationId="{AF4F9CF9-0014-4457-8C4F-2278CB51C1A5}"/>
          </ac:picMkLst>
        </pc:picChg>
        <pc:picChg chg="mod">
          <ac:chgData name="Rebecca Summer" userId="fb5c2836-fb10-433a-9b94-1447f06d1cbf" providerId="ADAL" clId="{04C1E584-CED9-4347-80D1-1962E5B3C405}" dt="2021-09-28T08:03:53.114" v="1157" actId="1440"/>
          <ac:picMkLst>
            <pc:docMk/>
            <pc:sldMk cId="4137036851" sldId="297"/>
            <ac:picMk id="11" creationId="{DB585CF8-BFB9-4291-A946-C96ED8604849}"/>
          </ac:picMkLst>
        </pc:picChg>
        <pc:picChg chg="del">
          <ac:chgData name="Rebecca Summer" userId="fb5c2836-fb10-433a-9b94-1447f06d1cbf" providerId="ADAL" clId="{04C1E584-CED9-4347-80D1-1962E5B3C405}" dt="2021-09-28T08:03:22.656" v="1153" actId="478"/>
          <ac:picMkLst>
            <pc:docMk/>
            <pc:sldMk cId="4137036851" sldId="297"/>
            <ac:picMk id="18" creationId="{DF5436FE-7952-43DC-87A5-2F4C44C63553}"/>
          </ac:picMkLst>
        </pc:picChg>
      </pc:sldChg>
      <pc:sldChg chg="addSp delSp modSp mod delAnim modAnim modNotesTx">
        <pc:chgData name="Rebecca Summer" userId="fb5c2836-fb10-433a-9b94-1447f06d1cbf" providerId="ADAL" clId="{04C1E584-CED9-4347-80D1-1962E5B3C405}" dt="2021-09-28T08:26:33.271" v="1733" actId="6549"/>
        <pc:sldMkLst>
          <pc:docMk/>
          <pc:sldMk cId="3555076968" sldId="298"/>
        </pc:sldMkLst>
        <pc:spChg chg="mod">
          <ac:chgData name="Rebecca Summer" userId="fb5c2836-fb10-433a-9b94-1447f06d1cbf" providerId="ADAL" clId="{04C1E584-CED9-4347-80D1-1962E5B3C405}" dt="2021-09-28T08:06:52.802" v="1294" actId="1076"/>
          <ac:spMkLst>
            <pc:docMk/>
            <pc:sldMk cId="3555076968" sldId="298"/>
            <ac:spMk id="2" creationId="{236B04E1-0535-4D08-97CE-B5DBA22C90C9}"/>
          </ac:spMkLst>
        </pc:spChg>
        <pc:spChg chg="mod">
          <ac:chgData name="Rebecca Summer" userId="fb5c2836-fb10-433a-9b94-1447f06d1cbf" providerId="ADAL" clId="{04C1E584-CED9-4347-80D1-1962E5B3C405}" dt="2021-09-28T08:18:36.026" v="1355" actId="1076"/>
          <ac:spMkLst>
            <pc:docMk/>
            <pc:sldMk cId="3555076968" sldId="298"/>
            <ac:spMk id="3" creationId="{415FCCA1-1AAE-4DC4-A6EA-1B449F4D8E6A}"/>
          </ac:spMkLst>
        </pc:spChg>
        <pc:spChg chg="mod">
          <ac:chgData name="Rebecca Summer" userId="fb5c2836-fb10-433a-9b94-1447f06d1cbf" providerId="ADAL" clId="{04C1E584-CED9-4347-80D1-1962E5B3C405}" dt="2021-09-28T08:18:40.146" v="1356" actId="1076"/>
          <ac:spMkLst>
            <pc:docMk/>
            <pc:sldMk cId="3555076968" sldId="298"/>
            <ac:spMk id="15" creationId="{56C5841C-C56D-4535-8D42-1EC9ED421346}"/>
          </ac:spMkLst>
        </pc:spChg>
        <pc:spChg chg="mod">
          <ac:chgData name="Rebecca Summer" userId="fb5c2836-fb10-433a-9b94-1447f06d1cbf" providerId="ADAL" clId="{04C1E584-CED9-4347-80D1-1962E5B3C405}" dt="2021-09-28T08:25:22.395" v="1725" actId="1076"/>
          <ac:spMkLst>
            <pc:docMk/>
            <pc:sldMk cId="3555076968" sldId="298"/>
            <ac:spMk id="16" creationId="{D5E94C9E-DBC0-4EE1-9290-0ECC3B6E0CA5}"/>
          </ac:spMkLst>
        </pc:spChg>
        <pc:spChg chg="mod">
          <ac:chgData name="Rebecca Summer" userId="fb5c2836-fb10-433a-9b94-1447f06d1cbf" providerId="ADAL" clId="{04C1E584-CED9-4347-80D1-1962E5B3C405}" dt="2021-09-28T08:25:59.891" v="1730" actId="1076"/>
          <ac:spMkLst>
            <pc:docMk/>
            <pc:sldMk cId="3555076968" sldId="298"/>
            <ac:spMk id="17" creationId="{FE36DDFB-A274-45A7-87ED-2269FD082330}"/>
          </ac:spMkLst>
        </pc:spChg>
        <pc:spChg chg="mod">
          <ac:chgData name="Rebecca Summer" userId="fb5c2836-fb10-433a-9b94-1447f06d1cbf" providerId="ADAL" clId="{04C1E584-CED9-4347-80D1-1962E5B3C405}" dt="2021-09-28T08:25:32.195" v="1727" actId="1076"/>
          <ac:spMkLst>
            <pc:docMk/>
            <pc:sldMk cId="3555076968" sldId="298"/>
            <ac:spMk id="18" creationId="{328AF2B3-5271-4ED6-8734-BBA07CA38D0F}"/>
          </ac:spMkLst>
        </pc:spChg>
        <pc:spChg chg="del">
          <ac:chgData name="Rebecca Summer" userId="fb5c2836-fb10-433a-9b94-1447f06d1cbf" providerId="ADAL" clId="{04C1E584-CED9-4347-80D1-1962E5B3C405}" dt="2021-09-28T08:07:16.383" v="1297" actId="478"/>
          <ac:spMkLst>
            <pc:docMk/>
            <pc:sldMk cId="3555076968" sldId="298"/>
            <ac:spMk id="19" creationId="{C45B12FB-207E-4D33-ADD0-5207317D4394}"/>
          </ac:spMkLst>
        </pc:spChg>
        <pc:spChg chg="add del mod">
          <ac:chgData name="Rebecca Summer" userId="fb5c2836-fb10-433a-9b94-1447f06d1cbf" providerId="ADAL" clId="{04C1E584-CED9-4347-80D1-1962E5B3C405}" dt="2021-09-28T08:19:03.479" v="1365" actId="478"/>
          <ac:spMkLst>
            <pc:docMk/>
            <pc:sldMk cId="3555076968" sldId="298"/>
            <ac:spMk id="22" creationId="{95C30C22-369A-4631-A8A4-8D5EB096A110}"/>
          </ac:spMkLst>
        </pc:spChg>
        <pc:spChg chg="add del mod">
          <ac:chgData name="Rebecca Summer" userId="fb5c2836-fb10-433a-9b94-1447f06d1cbf" providerId="ADAL" clId="{04C1E584-CED9-4347-80D1-1962E5B3C405}" dt="2021-09-28T08:19:05.989" v="1367" actId="478"/>
          <ac:spMkLst>
            <pc:docMk/>
            <pc:sldMk cId="3555076968" sldId="298"/>
            <ac:spMk id="23" creationId="{9C331B37-5355-41A8-8E8D-A072F2D7C247}"/>
          </ac:spMkLst>
        </pc:spChg>
        <pc:spChg chg="add mod">
          <ac:chgData name="Rebecca Summer" userId="fb5c2836-fb10-433a-9b94-1447f06d1cbf" providerId="ADAL" clId="{04C1E584-CED9-4347-80D1-1962E5B3C405}" dt="2021-09-28T08:25:40.434" v="1729" actId="1076"/>
          <ac:spMkLst>
            <pc:docMk/>
            <pc:sldMk cId="3555076968" sldId="298"/>
            <ac:spMk id="24" creationId="{0FCA76A1-D207-4C14-8417-3B92A397BC09}"/>
          </ac:spMkLst>
        </pc:spChg>
        <pc:picChg chg="mod">
          <ac:chgData name="Rebecca Summer" userId="fb5c2836-fb10-433a-9b94-1447f06d1cbf" providerId="ADAL" clId="{04C1E584-CED9-4347-80D1-1962E5B3C405}" dt="2021-09-28T08:25:28.763" v="1726" actId="1076"/>
          <ac:picMkLst>
            <pc:docMk/>
            <pc:sldMk cId="3555076968" sldId="298"/>
            <ac:picMk id="8" creationId="{8B342B48-D30B-4C55-A3C3-3E0DA76914EE}"/>
          </ac:picMkLst>
        </pc:picChg>
        <pc:picChg chg="mod">
          <ac:chgData name="Rebecca Summer" userId="fb5c2836-fb10-433a-9b94-1447f06d1cbf" providerId="ADAL" clId="{04C1E584-CED9-4347-80D1-1962E5B3C405}" dt="2021-09-28T08:19:12.491" v="1368" actId="1076"/>
          <ac:picMkLst>
            <pc:docMk/>
            <pc:sldMk cId="3555076968" sldId="298"/>
            <ac:picMk id="10" creationId="{2B13E08A-BAA0-44B9-AA0E-D00543CD4209}"/>
          </ac:picMkLst>
        </pc:picChg>
        <pc:picChg chg="mod">
          <ac:chgData name="Rebecca Summer" userId="fb5c2836-fb10-433a-9b94-1447f06d1cbf" providerId="ADAL" clId="{04C1E584-CED9-4347-80D1-1962E5B3C405}" dt="2021-09-28T08:26:05.067" v="1731" actId="1076"/>
          <ac:picMkLst>
            <pc:docMk/>
            <pc:sldMk cId="3555076968" sldId="298"/>
            <ac:picMk id="12" creationId="{F2F21972-34D0-4349-B472-239F97A92F19}"/>
          </ac:picMkLst>
        </pc:picChg>
        <pc:picChg chg="mod">
          <ac:chgData name="Rebecca Summer" userId="fb5c2836-fb10-433a-9b94-1447f06d1cbf" providerId="ADAL" clId="{04C1E584-CED9-4347-80D1-1962E5B3C405}" dt="2021-09-28T08:25:36.794" v="1728" actId="1076"/>
          <ac:picMkLst>
            <pc:docMk/>
            <pc:sldMk cId="3555076968" sldId="298"/>
            <ac:picMk id="14" creationId="{41B09C0D-C4C1-41BE-8DFC-9846E3326044}"/>
          </ac:picMkLst>
        </pc:picChg>
        <pc:picChg chg="add del mod">
          <ac:chgData name="Rebecca Summer" userId="fb5c2836-fb10-433a-9b94-1447f06d1cbf" providerId="ADAL" clId="{04C1E584-CED9-4347-80D1-1962E5B3C405}" dt="2021-09-28T08:18:59.433" v="1361" actId="478"/>
          <ac:picMkLst>
            <pc:docMk/>
            <pc:sldMk cId="3555076968" sldId="298"/>
            <ac:picMk id="20" creationId="{BB885F0D-DC97-41F8-8A76-87FD30FD64B9}"/>
          </ac:picMkLst>
        </pc:picChg>
        <pc:picChg chg="add del mod">
          <ac:chgData name="Rebecca Summer" userId="fb5c2836-fb10-433a-9b94-1447f06d1cbf" providerId="ADAL" clId="{04C1E584-CED9-4347-80D1-1962E5B3C405}" dt="2021-09-28T08:19:01.007" v="1363" actId="478"/>
          <ac:picMkLst>
            <pc:docMk/>
            <pc:sldMk cId="3555076968" sldId="298"/>
            <ac:picMk id="21" creationId="{8B0B52DD-3B93-466F-B8A1-2BAB2CFA95B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699ED-DCBF-443D-BE23-2A84295EB88D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01E05-DB08-4C28-BF09-AE681D68E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2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rplemash.com/site#app/pup/sow_y3_L3_1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purplemash.com/app/guides/Displayboards_pdf_Guide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buFont typeface="Symbol" panose="05050102010706020507" pitchFamily="18" charset="2"/>
              <a:buNone/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Unless otherwise stated, all resources can be found on the main unit 3.3 page. From here, click on the icon to set a resource as a 2Do for your class. (See PDF Lesson plan). </a:t>
            </a:r>
            <a:endParaRPr lang="en-GB" sz="1800" u="sng" dirty="0">
              <a:solidFill>
                <a:srgbClr val="0000FF"/>
              </a:solidFill>
              <a:effectLst/>
              <a:latin typeface="Nunito" panose="00000500000000000000" pitchFamily="2" charset="0"/>
              <a:ea typeface="Nunito" panose="00000500000000000000" pitchFamily="2" charset="0"/>
              <a:cs typeface="Nunito" panose="00000500000000000000" pitchFamily="2" charset="0"/>
              <a:hlinkClick r:id="rId3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u="none" dirty="0">
                <a:solidFill>
                  <a:srgbClr val="0000FF"/>
                </a:solidFill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Advanced Mode example 1</a:t>
            </a:r>
            <a:endParaRPr lang="en-GB" sz="1800" dirty="0">
              <a:effectLst/>
              <a:latin typeface="Nunito" panose="00000500000000000000" pitchFamily="2" charset="0"/>
              <a:ea typeface="Nunito" panose="00000500000000000000" pitchFamily="2" charset="0"/>
              <a:cs typeface="Nunito" panose="00000500000000000000" pitchFamily="2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en-GB" sz="1800" u="none" dirty="0">
                <a:solidFill>
                  <a:srgbClr val="0000FF"/>
                </a:solidFill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Advanced Mode example 2</a:t>
            </a:r>
            <a:endParaRPr lang="en-GB" sz="1800" dirty="0">
              <a:effectLst/>
              <a:latin typeface="Nunito" panose="00000500000000000000" pitchFamily="2" charset="0"/>
              <a:ea typeface="Nunito" panose="00000500000000000000" pitchFamily="2" charset="0"/>
              <a:cs typeface="Nunito" panose="00000500000000000000" pitchFamily="2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en-GB" sz="1800" u="none" dirty="0">
                <a:solidFill>
                  <a:srgbClr val="0000FF"/>
                </a:solidFill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Advanced Mode example 2 completed</a:t>
            </a:r>
            <a:endParaRPr lang="en-GB" sz="1800" dirty="0">
              <a:effectLst/>
              <a:latin typeface="Nunito" panose="00000500000000000000" pitchFamily="2" charset="0"/>
              <a:ea typeface="Nunito" panose="00000500000000000000" pitchFamily="2" charset="0"/>
              <a:cs typeface="Nunito" panose="00000500000000000000" pitchFamily="2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en-GB" sz="1800" u="none" dirty="0">
                <a:solidFill>
                  <a:srgbClr val="0000FF"/>
                </a:solidFill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Advanced Mode example 3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 up a class Display Board – see the </a:t>
            </a:r>
            <a:r>
              <a:rPr lang="en-GB" sz="1800" u="sng" dirty="0">
                <a:solidFill>
                  <a:schemeClr val="tx1"/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Display Boards User Guide</a:t>
            </a:r>
            <a:r>
              <a:rPr lang="en-GB" sz="1800" dirty="0">
                <a:solidFill>
                  <a:schemeClr val="tx1"/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you need guidance with this.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2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lesson aims.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76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success criteria.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Use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 slide 4. </a:t>
            </a:r>
            <a:r>
              <a:rPr lang="en-GB" sz="1800" b="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Use the icon to 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launch 2Calculate to demonstrate. Ask children to describe a few cells using their cell address.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36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slide 5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. Launch Example 1 from the icon. As a class, create a picture from cell addresses given on sheet. </a:t>
            </a:r>
          </a:p>
          <a:p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Children should then complete Example 2 on their own. Explain to children how to save their own examples to the class Display Board, approve these so that children can try each other’s.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39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slide 6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. Children should open and complete example 3 from their 2Dos.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64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slide 7</a:t>
            </a:r>
            <a:r>
              <a:rPr lang="en-GB" sz="1800" b="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 to display an extension </a:t>
            </a:r>
            <a:r>
              <a:rPr lang="en-GB" sz="1800" b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activity</a:t>
            </a:r>
            <a:r>
              <a:rPr lang="en-GB" sz="180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. </a:t>
            </a:r>
            <a:r>
              <a:rPr lang="en-GB" sz="12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Explain to children how to save their own examples to the class Display Board, approve these so that children can try each other’s.</a:t>
            </a:r>
          </a:p>
          <a:p>
            <a:r>
              <a:rPr lang="en-GB" sz="12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*Note it is possible to copy and paste on iPad by holding finger on cell until copy and paste option appears. 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918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slide 8. 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Review the success criteria from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slide 3.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Arial" panose="020B0604020202020204" pitchFamily="34" charset="0"/>
              </a:rPr>
              <a:t> Children could rate how well they achieved this using a show of hands.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97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www.purplemash.com/app/tools/2Calculate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hyperlink" Target="https://www.purplemash.com/app/pup/sow_y3_L3_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hyperlink" Target="https://www.purplemash.com/site#app/pup/sow_y3_L3_2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hyperlink" Target="https://www.purplemash.com/site#app/pup/sow_y3_L3_3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Lesson 4:</a:t>
            </a:r>
            <a:endParaRPr lang="en-GB" sz="4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BD2A7-BC2A-4300-AFBB-8B3304D19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b="1" kern="0" dirty="0">
                <a:solidFill>
                  <a:schemeClr val="bg1"/>
                </a:solidFill>
                <a:effectLst/>
                <a:latin typeface="Palanquin Dark SemiBold" panose="020B0704020203020204" pitchFamily="34" charset="0"/>
                <a:ea typeface="Yu Gothic Light" panose="020B0300000000000000" pitchFamily="34" charset="-128"/>
                <a:cs typeface="Palanquin Dark SemiBold" panose="020B0704020203020204" pitchFamily="34" charset="0"/>
              </a:rPr>
              <a:t>Advanced Mode and </a:t>
            </a:r>
            <a:r>
              <a:rPr lang="en-GB" sz="4000" b="1" kern="0" dirty="0">
                <a:solidFill>
                  <a:schemeClr val="bg1"/>
                </a:solidFill>
                <a:latin typeface="Palanquin Dark SemiBold" panose="020B0704020203020204" pitchFamily="34" charset="0"/>
                <a:ea typeface="Yu Gothic Light" panose="020B0300000000000000" pitchFamily="34" charset="-128"/>
                <a:cs typeface="Palanquin Dark SemiBold" panose="020B0704020203020204" pitchFamily="34" charset="0"/>
              </a:rPr>
              <a:t>Cell Addresses</a:t>
            </a:r>
            <a:endParaRPr lang="en-GB" sz="4000" b="1" kern="0" dirty="0">
              <a:solidFill>
                <a:schemeClr val="bg1"/>
              </a:solidFill>
              <a:effectLst/>
              <a:latin typeface="Palanquin Dark SemiBold" panose="020B0704020203020204" pitchFamily="34" charset="0"/>
              <a:ea typeface="Yu Gothic Light" panose="020B0300000000000000" pitchFamily="34" charset="-128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16F28-871B-42AE-8B42-15273F2FB254}"/>
              </a:ext>
            </a:extLst>
          </p:cNvPr>
          <p:cNvSpPr txBox="1"/>
          <p:nvPr/>
        </p:nvSpPr>
        <p:spPr>
          <a:xfrm>
            <a:off x="7401994" y="414477"/>
            <a:ext cx="45993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Computing Scheme of Work</a:t>
            </a:r>
            <a:b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Spreadsheets Crash Course for Year 3</a:t>
            </a: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To introduce the Advanced mode of 2Calculate.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To learn about describing cells using their addresses.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Children can describe a cell location in a spreadsheet using the notation of a letter for the column followed by a number for the row.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Children can find specified locations in a spreadsheet.</a:t>
            </a:r>
            <a:endParaRPr lang="en-GB" sz="1800" dirty="0">
              <a:solidFill>
                <a:srgbClr val="000000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528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631FCF47-3AB1-47AB-9AAB-09ECC23AFDA6}"/>
              </a:ext>
            </a:extLst>
          </p:cNvPr>
          <p:cNvSpPr txBox="1">
            <a:spLocks/>
          </p:cNvSpPr>
          <p:nvPr/>
        </p:nvSpPr>
        <p:spPr>
          <a:xfrm>
            <a:off x="612172" y="2873668"/>
            <a:ext cx="5727945" cy="2738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cs typeface="Calibri" panose="020F0502020204030204" pitchFamily="34" charset="0"/>
              </a:rPr>
              <a:t>One change is that you can see the names for the columns and rows.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cs typeface="Calibri" panose="020F0502020204030204" pitchFamily="34" charset="0"/>
              </a:rPr>
              <a:t>Each row is named with a number.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cs typeface="Calibri" panose="020F0502020204030204" pitchFamily="34" charset="0"/>
              </a:rPr>
              <a:t>Each column is named with a letter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cs typeface="Calibri" panose="020F0502020204030204" pitchFamily="34" charset="0"/>
              </a:rPr>
              <a:t>A cell address is worked out by reading the column then the row.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cs typeface="Calibri" panose="020F0502020204030204" pitchFamily="34" charset="0"/>
              </a:rPr>
              <a:t>This cell is called B2.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49" y="380164"/>
            <a:ext cx="4231758" cy="112367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Advanced Mode</a:t>
            </a:r>
            <a:endParaRPr lang="en-GB" sz="4000" b="1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07445" y="357351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4</a:t>
            </a:r>
            <a:endParaRPr lang="en-GB" sz="1050" dirty="0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F1475DF2-097F-4314-A28A-C8F527C434A2}"/>
              </a:ext>
            </a:extLst>
          </p:cNvPr>
          <p:cNvSpPr txBox="1">
            <a:spLocks/>
          </p:cNvSpPr>
          <p:nvPr/>
        </p:nvSpPr>
        <p:spPr>
          <a:xfrm>
            <a:off x="648585" y="1245453"/>
            <a:ext cx="9409815" cy="735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When you open a 2Calculate file, you can switch to ‘Advanced Mode’ using this button in the toolbar. </a:t>
            </a:r>
          </a:p>
        </p:txBody>
      </p:sp>
      <p:pic>
        <p:nvPicPr>
          <p:cNvPr id="23" name="Picture 22">
            <a:hlinkClick r:id="rId5"/>
            <a:extLst>
              <a:ext uri="{FF2B5EF4-FFF2-40B4-BE49-F238E27FC236}">
                <a16:creationId xmlns:a16="http://schemas.microsoft.com/office/drawing/2014/main" id="{4A38E431-1220-4465-B91F-FE7E60927F9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628" t="4884" r="8993" b="8313"/>
          <a:stretch/>
        </p:blipFill>
        <p:spPr>
          <a:xfrm>
            <a:off x="10111564" y="405858"/>
            <a:ext cx="1041229" cy="12071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3A688303-9DD4-4580-97AB-6A85FA681E6B}"/>
              </a:ext>
            </a:extLst>
          </p:cNvPr>
          <p:cNvSpPr txBox="1">
            <a:spLocks/>
          </p:cNvSpPr>
          <p:nvPr/>
        </p:nvSpPr>
        <p:spPr>
          <a:xfrm>
            <a:off x="619314" y="2130892"/>
            <a:ext cx="5727945" cy="9269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Switch between simple mode and advanced mode, what changes?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727BACE-9694-4072-AE81-5ADD5326B364}"/>
              </a:ext>
            </a:extLst>
          </p:cNvPr>
          <p:cNvGrpSpPr/>
          <p:nvPr/>
        </p:nvGrpSpPr>
        <p:grpSpPr>
          <a:xfrm>
            <a:off x="6641953" y="1786128"/>
            <a:ext cx="5247138" cy="3708718"/>
            <a:chOff x="2131778" y="2159185"/>
            <a:chExt cx="5247138" cy="370871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5AF960C-3066-449C-88CD-EDA88BEF09C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75582" y="3035703"/>
              <a:ext cx="4126921" cy="2832200"/>
            </a:xfrm>
            <a:prstGeom prst="rect">
              <a:avLst/>
            </a:prstGeom>
          </p:spPr>
        </p:pic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1DE2834B-9218-4EA0-BCD1-1D91381CDC72}"/>
                </a:ext>
              </a:extLst>
            </p:cNvPr>
            <p:cNvCxnSpPr>
              <a:cxnSpLocks/>
              <a:stCxn id="32" idx="2"/>
            </p:cNvCxnSpPr>
            <p:nvPr/>
          </p:nvCxnSpPr>
          <p:spPr>
            <a:xfrm>
              <a:off x="2823386" y="2567808"/>
              <a:ext cx="1109600" cy="1234249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EF72AFD9-C856-4778-98F5-BF77F9F62D2E}"/>
                </a:ext>
              </a:extLst>
            </p:cNvPr>
            <p:cNvCxnSpPr>
              <a:cxnSpLocks/>
              <a:stCxn id="32" idx="2"/>
            </p:cNvCxnSpPr>
            <p:nvPr/>
          </p:nvCxnSpPr>
          <p:spPr>
            <a:xfrm flipH="1">
              <a:off x="2205416" y="2567808"/>
              <a:ext cx="617970" cy="1468217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8066026-9E90-4118-A8F9-410C31F9FA02}"/>
                </a:ext>
              </a:extLst>
            </p:cNvPr>
            <p:cNvSpPr txBox="1"/>
            <p:nvPr/>
          </p:nvSpPr>
          <p:spPr>
            <a:xfrm>
              <a:off x="2131778" y="2159185"/>
              <a:ext cx="1383215" cy="408623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Nunito" panose="00000500000000000000" pitchFamily="2" charset="0"/>
                </a:rPr>
                <a:t>Look here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B29A2CBA-B309-43F0-9303-3F189E86261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41379" y="3552680"/>
              <a:ext cx="1708644" cy="772159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86E5100-9C64-453E-9165-63E62D249DF3}"/>
                </a:ext>
              </a:extLst>
            </p:cNvPr>
            <p:cNvSpPr txBox="1"/>
            <p:nvPr/>
          </p:nvSpPr>
          <p:spPr>
            <a:xfrm>
              <a:off x="5995701" y="4320254"/>
              <a:ext cx="1383215" cy="715089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Nunito" panose="00000500000000000000" pitchFamily="2" charset="0"/>
                </a:rPr>
                <a:t>Look at this row </a:t>
              </a:r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5BE4A5BF-7466-4126-A839-62F76B88FFD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653" t="6381" r="11238" b="4416"/>
          <a:stretch/>
        </p:blipFill>
        <p:spPr>
          <a:xfrm>
            <a:off x="2409548" y="1557053"/>
            <a:ext cx="433387" cy="433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3E33E689-A76B-4E73-B1D4-1E5CCB1FEC5E}"/>
              </a:ext>
            </a:extLst>
          </p:cNvPr>
          <p:cNvSpPr/>
          <p:nvPr/>
        </p:nvSpPr>
        <p:spPr>
          <a:xfrm>
            <a:off x="8112642" y="4167963"/>
            <a:ext cx="1383215" cy="637953"/>
          </a:xfrm>
          <a:prstGeom prst="rect">
            <a:avLst/>
          </a:prstGeom>
          <a:ln w="57150">
            <a:solidFill>
              <a:srgbClr val="8E24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6E324F5-5745-4F46-8156-660174B7164B}"/>
              </a:ext>
            </a:extLst>
          </p:cNvPr>
          <p:cNvCxnSpPr>
            <a:cxnSpLocks/>
          </p:cNvCxnSpPr>
          <p:nvPr/>
        </p:nvCxnSpPr>
        <p:spPr>
          <a:xfrm flipV="1">
            <a:off x="3019647" y="4523471"/>
            <a:ext cx="5727945" cy="792989"/>
          </a:xfrm>
          <a:prstGeom prst="straightConnector1">
            <a:avLst/>
          </a:prstGeom>
          <a:ln w="7620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1787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81" y="178274"/>
            <a:ext cx="8814595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1: Creating a Picture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5673" y="6257977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D30C2D8-4424-4211-BC04-B11D58B97623}"/>
              </a:ext>
            </a:extLst>
          </p:cNvPr>
          <p:cNvSpPr txBox="1">
            <a:spLocks/>
          </p:cNvSpPr>
          <p:nvPr/>
        </p:nvSpPr>
        <p:spPr>
          <a:xfrm>
            <a:off x="721924" y="1302747"/>
            <a:ext cx="10515600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Launch Example 1 as a class using the icon: 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D2DE86-14A2-4CEC-962B-41140C6A16D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675"/>
          <a:stretch/>
        </p:blipFill>
        <p:spPr>
          <a:xfrm>
            <a:off x="2509180" y="2084304"/>
            <a:ext cx="2466922" cy="2242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F9A943-A22E-486F-9C74-B87D09B2C5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2021" y="2264102"/>
            <a:ext cx="4432971" cy="2658777"/>
          </a:xfrm>
          <a:prstGeom prst="rect">
            <a:avLst/>
          </a:prstGeom>
        </p:spPr>
      </p:pic>
      <p:pic>
        <p:nvPicPr>
          <p:cNvPr id="9" name="Picture 8">
            <a:hlinkClick r:id="rId7"/>
            <a:extLst>
              <a:ext uri="{FF2B5EF4-FFF2-40B4-BE49-F238E27FC236}">
                <a16:creationId xmlns:a16="http://schemas.microsoft.com/office/drawing/2014/main" id="{AE6E922D-AC24-42B1-B087-4AD5C680E22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845"/>
          <a:stretch/>
        </p:blipFill>
        <p:spPr>
          <a:xfrm>
            <a:off x="9587473" y="814642"/>
            <a:ext cx="1057423" cy="1234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B58E731B-B09F-4CBE-92E1-19A1715C82B8}"/>
              </a:ext>
            </a:extLst>
          </p:cNvPr>
          <p:cNvSpPr txBox="1">
            <a:spLocks/>
          </p:cNvSpPr>
          <p:nvPr/>
        </p:nvSpPr>
        <p:spPr>
          <a:xfrm>
            <a:off x="697714" y="1751127"/>
            <a:ext cx="10515600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This is a type of key describing which cells should be what colour.   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CC8A5BA-BFCC-43B2-B724-93DE3A920ADB}"/>
              </a:ext>
            </a:extLst>
          </p:cNvPr>
          <p:cNvSpPr txBox="1">
            <a:spLocks/>
          </p:cNvSpPr>
          <p:nvPr/>
        </p:nvSpPr>
        <p:spPr>
          <a:xfrm>
            <a:off x="779129" y="4486562"/>
            <a:ext cx="10515600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Colour in the cell addresses according to the key.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ABA00369-87C9-4EEE-A4E4-BDB4A3432F09}"/>
              </a:ext>
            </a:extLst>
          </p:cNvPr>
          <p:cNvSpPr txBox="1">
            <a:spLocks/>
          </p:cNvSpPr>
          <p:nvPr/>
        </p:nvSpPr>
        <p:spPr>
          <a:xfrm>
            <a:off x="779129" y="4915931"/>
            <a:ext cx="10515600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Click the button to reveal the answer.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B45EB5B-25B2-49C5-8D40-9ADFD8700CF1}"/>
              </a:ext>
            </a:extLst>
          </p:cNvPr>
          <p:cNvSpPr txBox="1"/>
          <p:nvPr/>
        </p:nvSpPr>
        <p:spPr>
          <a:xfrm>
            <a:off x="6302021" y="2290416"/>
            <a:ext cx="4463997" cy="2553891"/>
          </a:xfrm>
          <a:prstGeom prst="roundRect">
            <a:avLst/>
          </a:prstGeom>
          <a:solidFill>
            <a:srgbClr val="8E24AA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endParaRPr lang="en-GB" b="1" dirty="0">
              <a:latin typeface="Nunito" panose="00000500000000000000" pitchFamily="2" charset="0"/>
            </a:endParaRPr>
          </a:p>
          <a:p>
            <a:pPr algn="ctr"/>
            <a:endParaRPr lang="en-GB" b="1" dirty="0">
              <a:latin typeface="Nunito" panose="00000500000000000000" pitchFamily="2" charset="0"/>
            </a:endParaRPr>
          </a:p>
          <a:p>
            <a:pPr algn="ctr"/>
            <a:endParaRPr lang="en-GB" b="1" dirty="0">
              <a:latin typeface="Nunito" panose="00000500000000000000" pitchFamily="2" charset="0"/>
            </a:endParaRPr>
          </a:p>
          <a:p>
            <a:pPr algn="ctr"/>
            <a:r>
              <a:rPr lang="en-GB" b="1" dirty="0">
                <a:latin typeface="Nunito" panose="00000500000000000000" pitchFamily="2" charset="0"/>
              </a:rPr>
              <a:t>Reveal answer</a:t>
            </a:r>
          </a:p>
          <a:p>
            <a:pPr algn="ctr"/>
            <a:endParaRPr lang="en-GB" b="1" dirty="0">
              <a:latin typeface="Nunito" panose="00000500000000000000" pitchFamily="2" charset="0"/>
            </a:endParaRPr>
          </a:p>
          <a:p>
            <a:pPr algn="ctr"/>
            <a:endParaRPr lang="en-GB" b="1" dirty="0">
              <a:latin typeface="Nunito" panose="00000500000000000000" pitchFamily="2" charset="0"/>
            </a:endParaRPr>
          </a:p>
          <a:p>
            <a:pPr algn="ctr"/>
            <a:endParaRPr lang="en-GB" b="1" dirty="0">
              <a:latin typeface="Nunito" panose="00000500000000000000" pitchFamily="2" charset="0"/>
            </a:endParaRPr>
          </a:p>
          <a:p>
            <a:pPr algn="ctr"/>
            <a:endParaRPr lang="en-GB" b="1" dirty="0">
              <a:latin typeface="Nunito" panose="00000500000000000000" pitchFamily="2" charset="0"/>
            </a:endParaRP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3293E64D-5DF0-4C31-9531-BABCB2FDAA68}"/>
              </a:ext>
            </a:extLst>
          </p:cNvPr>
          <p:cNvSpPr txBox="1">
            <a:spLocks/>
          </p:cNvSpPr>
          <p:nvPr/>
        </p:nvSpPr>
        <p:spPr>
          <a:xfrm>
            <a:off x="779129" y="5305471"/>
            <a:ext cx="8747847" cy="82937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Complete Example 2 from your 2Dos.</a:t>
            </a:r>
          </a:p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Then make your own example and save it to the class Display Board for others to try.  </a:t>
            </a:r>
          </a:p>
        </p:txBody>
      </p:sp>
      <p:pic>
        <p:nvPicPr>
          <p:cNvPr id="12" name="Picture 11">
            <a:hlinkClick r:id="rId9"/>
            <a:extLst>
              <a:ext uri="{FF2B5EF4-FFF2-40B4-BE49-F238E27FC236}">
                <a16:creationId xmlns:a16="http://schemas.microsoft.com/office/drawing/2014/main" id="{2FD0886F-F295-4632-9560-9478C5204C8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1555"/>
          <a:stretch/>
        </p:blipFill>
        <p:spPr>
          <a:xfrm>
            <a:off x="9595173" y="4954283"/>
            <a:ext cx="1000265" cy="1237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442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78274"/>
            <a:ext cx="6966099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2: Treasure Maps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6</a:t>
            </a:r>
            <a:endParaRPr lang="en-GB" sz="105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D30C2D8-4424-4211-BC04-B11D58B97623}"/>
              </a:ext>
            </a:extLst>
          </p:cNvPr>
          <p:cNvSpPr txBox="1">
            <a:spLocks/>
          </p:cNvSpPr>
          <p:nvPr/>
        </p:nvSpPr>
        <p:spPr>
          <a:xfrm>
            <a:off x="838200" y="1239307"/>
            <a:ext cx="6636488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Example 3 is a treasure map.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4F9CF9-0014-4457-8C4F-2278CB51C1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4688" y="4715508"/>
            <a:ext cx="2019300" cy="1514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585CF8-BFB9-4291-A946-C96ED86048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9741" y="1792246"/>
            <a:ext cx="8711474" cy="2708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hlinkClick r:id="rId7"/>
            <a:extLst>
              <a:ext uri="{FF2B5EF4-FFF2-40B4-BE49-F238E27FC236}">
                <a16:creationId xmlns:a16="http://schemas.microsoft.com/office/drawing/2014/main" id="{4750EDFD-D7E9-4AA6-847F-EFD4CF1778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4873" y="408057"/>
            <a:ext cx="1019317" cy="1209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8D5630A-4EE1-481C-AC31-FF17B879300B}"/>
              </a:ext>
            </a:extLst>
          </p:cNvPr>
          <p:cNvSpPr txBox="1">
            <a:spLocks/>
          </p:cNvSpPr>
          <p:nvPr/>
        </p:nvSpPr>
        <p:spPr>
          <a:xfrm>
            <a:off x="838199" y="4705554"/>
            <a:ext cx="6455736" cy="12568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You must enter the correct cell address for each item. If you get it correct, the Quiz Tool icon will disappear. </a:t>
            </a:r>
          </a:p>
          <a:p>
            <a: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You must use a capital letter for cell address. </a:t>
            </a:r>
          </a:p>
        </p:txBody>
      </p:sp>
    </p:spTree>
    <p:extLst>
      <p:ext uri="{BB962C8B-B14F-4D97-AF65-F5344CB8AC3E}">
        <p14:creationId xmlns:p14="http://schemas.microsoft.com/office/powerpoint/2010/main" val="4137036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640" y="523707"/>
            <a:ext cx="9712644" cy="921909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Extension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640" y="1309396"/>
            <a:ext cx="10734143" cy="416205"/>
          </a:xfrm>
        </p:spPr>
        <p:txBody>
          <a:bodyPr/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Can you add some more items to the map?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7</a:t>
            </a:fld>
            <a:endParaRPr lang="en-GB" sz="105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342B48-D30B-4C55-A3C3-3E0DA76914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5000" y="2445528"/>
            <a:ext cx="2085975" cy="1114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B13E08A-BAA0-44B9-AA0E-D00543CD42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723" y="2511290"/>
            <a:ext cx="1981200" cy="110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2F21972-34D0-4349-B472-239F97A92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8358" y="4566561"/>
            <a:ext cx="2333625" cy="1057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B09C0D-C4C1-41BE-8DFC-9846E33260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65000" y="4522416"/>
            <a:ext cx="2085975" cy="93345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6C5841C-C56D-4535-8D42-1EC9ED421346}"/>
              </a:ext>
            </a:extLst>
          </p:cNvPr>
          <p:cNvSpPr txBox="1"/>
          <p:nvPr/>
        </p:nvSpPr>
        <p:spPr>
          <a:xfrm>
            <a:off x="1547905" y="1703918"/>
            <a:ext cx="4518837" cy="715089"/>
          </a:xfrm>
          <a:prstGeom prst="roundRect">
            <a:avLst/>
          </a:prstGeom>
          <a:solidFill>
            <a:srgbClr val="DA9E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Add an image to a location and colour the cell correctly.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E94C9E-DBC0-4EE1-9290-0ECC3B6E0CA5}"/>
              </a:ext>
            </a:extLst>
          </p:cNvPr>
          <p:cNvSpPr txBox="1"/>
          <p:nvPr/>
        </p:nvSpPr>
        <p:spPr>
          <a:xfrm>
            <a:off x="6870506" y="1725601"/>
            <a:ext cx="4396854" cy="408623"/>
          </a:xfrm>
          <a:prstGeom prst="roundRect">
            <a:avLst/>
          </a:prstGeom>
          <a:solidFill>
            <a:srgbClr val="DA9E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Copy the image to the key.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36DDFB-A274-45A7-87ED-2269FD082330}"/>
              </a:ext>
            </a:extLst>
          </p:cNvPr>
          <p:cNvSpPr txBox="1"/>
          <p:nvPr/>
        </p:nvSpPr>
        <p:spPr>
          <a:xfrm>
            <a:off x="1423601" y="3722170"/>
            <a:ext cx="4643141" cy="715089"/>
          </a:xfrm>
          <a:prstGeom prst="roundRect">
            <a:avLst/>
          </a:prstGeom>
          <a:solidFill>
            <a:srgbClr val="DA9E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Type the cell address into the cell next to image.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8AF2B3-5271-4ED6-8734-BBA07CA38D0F}"/>
              </a:ext>
            </a:extLst>
          </p:cNvPr>
          <p:cNvSpPr txBox="1"/>
          <p:nvPr/>
        </p:nvSpPr>
        <p:spPr>
          <a:xfrm>
            <a:off x="6720875" y="3704771"/>
            <a:ext cx="4396854" cy="715089"/>
          </a:xfrm>
          <a:prstGeom prst="roundRect">
            <a:avLst/>
          </a:prstGeom>
          <a:solidFill>
            <a:srgbClr val="DA9E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Click on the</a:t>
            </a:r>
          </a:p>
          <a:p>
            <a:pPr algn="ctr"/>
            <a:r>
              <a:rPr lang="en-GB" dirty="0">
                <a:latin typeface="Nunito" panose="00000500000000000000" pitchFamily="2" charset="0"/>
              </a:rPr>
              <a:t>‘Quiz Tool’ in the Control Toolbox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0FCA76A1-D207-4C14-8417-3B92A397BC09}"/>
              </a:ext>
            </a:extLst>
          </p:cNvPr>
          <p:cNvSpPr txBox="1">
            <a:spLocks/>
          </p:cNvSpPr>
          <p:nvPr/>
        </p:nvSpPr>
        <p:spPr>
          <a:xfrm>
            <a:off x="838200" y="5753138"/>
            <a:ext cx="10734143" cy="416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Font typeface="Arial" panose="020B0604020202020204" pitchFamily="34" charset="0"/>
              <a:buBlip>
                <a:blip r:embed="rId3"/>
              </a:buBlip>
            </a:pPr>
            <a:r>
              <a:rPr lang="en-GB" sz="1800" dirty="0"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Save your file to the class Display Board for other people to try.</a:t>
            </a:r>
          </a:p>
        </p:txBody>
      </p:sp>
    </p:spTree>
    <p:extLst>
      <p:ext uri="{BB962C8B-B14F-4D97-AF65-F5344CB8AC3E}">
        <p14:creationId xmlns:p14="http://schemas.microsoft.com/office/powerpoint/2010/main" val="355507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Success </a:t>
            </a:r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4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I can describe a cell location in a spreadsheet using the notation of a letter for the column followed by a number for the row.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400" dirty="0">
                <a:effectLst/>
                <a:latin typeface="Nunito" panose="00000500000000000000" pitchFamily="2" charset="0"/>
                <a:ea typeface="Nunito" panose="00000500000000000000" pitchFamily="2" charset="0"/>
                <a:cs typeface="Nunito" panose="00000500000000000000" pitchFamily="2" charset="0"/>
              </a:rPr>
              <a:t>I can find specified locations in a spreadsheet.</a:t>
            </a:r>
            <a:endParaRPr lang="en-GB" sz="2400" dirty="0">
              <a:solidFill>
                <a:srgbClr val="000000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1800" dirty="0">
              <a:effectLst/>
              <a:latin typeface="Nunito" panose="00000500000000000000" pitchFamily="2" charset="0"/>
              <a:ea typeface="Nunito" panose="00000500000000000000" pitchFamily="2" charset="0"/>
              <a:cs typeface="Nunito" panose="000005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8</a:t>
            </a:fld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348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0" ma:contentTypeDescription="Create a new document." ma:contentTypeScope="" ma:versionID="461bfb3530fe8f84ab61e3c17125b04b">
  <xsd:schema xmlns:xsd="http://www.w3.org/2001/XMLSchema" xmlns:xs="http://www.w3.org/2001/XMLSchema" xmlns:p="http://schemas.microsoft.com/office/2006/metadata/properties" xmlns:ns2="13450042-f009-418d-a922-a3175eeea887" targetNamespace="http://schemas.microsoft.com/office/2006/metadata/properties" ma:root="true" ma:fieldsID="cbf52875e240fa3741557331bd4d6006" ns2:_="">
    <xsd:import namespace="13450042-f009-418d-a922-a3175eeea88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A84748-64CB-4D06-BA71-C8CC769778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63F61E-650D-4EC9-9AA3-CD6C03C4BDE1}">
  <ds:schemaRefs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13450042-f009-418d-a922-a3175eeea887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3480</TotalTime>
  <Words>872</Words>
  <Application>Microsoft Office PowerPoint</Application>
  <PresentationFormat>Widescreen</PresentationFormat>
  <Paragraphs>91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 Light</vt:lpstr>
      <vt:lpstr>Symbol</vt:lpstr>
      <vt:lpstr>Calibri</vt:lpstr>
      <vt:lpstr>Palanquin</vt:lpstr>
      <vt:lpstr>Arial</vt:lpstr>
      <vt:lpstr>Nunito</vt:lpstr>
      <vt:lpstr>Palanquin Dark SemiBold</vt:lpstr>
      <vt:lpstr>Office Theme</vt:lpstr>
      <vt:lpstr>Lesson 4:</vt:lpstr>
      <vt:lpstr>Aims</vt:lpstr>
      <vt:lpstr>Success Criteria</vt:lpstr>
      <vt:lpstr>Advanced Mode</vt:lpstr>
      <vt:lpstr>Activity 1: Creating a Picture </vt:lpstr>
      <vt:lpstr>Activity 2: Treasure Maps </vt:lpstr>
      <vt:lpstr>Extension</vt:lpstr>
      <vt:lpstr>Review 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Spreadsheets Crash Course Year 3 Lesson 4 Slideshow</dc:title>
  <dc:creator>©2021 2Simple Limited</dc:creator>
  <cp:lastModifiedBy>Rebecca Summer</cp:lastModifiedBy>
  <cp:revision>148</cp:revision>
  <dcterms:created xsi:type="dcterms:W3CDTF">2021-04-13T07:23:00Z</dcterms:created>
  <dcterms:modified xsi:type="dcterms:W3CDTF">2021-09-28T08:26:42Z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</Properties>
</file>