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9/18/2020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9/18/2020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9/18/2020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9/18/2020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9/18/2020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9/18/2020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9/18/2020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9/18/2020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9/18/2020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9/18/2020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9/18/2020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9/18/2020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‘Meet the teacher’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2407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400" dirty="0" smtClean="0"/>
              <a:t>Dear Parents/Carers,</a:t>
            </a:r>
          </a:p>
          <a:p>
            <a:endParaRPr lang="en-GB" sz="1400" dirty="0"/>
          </a:p>
          <a:p>
            <a:r>
              <a:rPr lang="en-GB" sz="1400" dirty="0" smtClean="0"/>
              <a:t>It seems really strange not to be meeting you all face to face to give you the following information but hopefully this Power point will give you all you </a:t>
            </a:r>
            <a:r>
              <a:rPr lang="en-GB" sz="1400" dirty="0" smtClean="0"/>
              <a:t>need.  </a:t>
            </a:r>
            <a:r>
              <a:rPr lang="en-GB" sz="1400" dirty="0" smtClean="0"/>
              <a:t>P</a:t>
            </a:r>
            <a:r>
              <a:rPr lang="en-GB" sz="1400" dirty="0" smtClean="0"/>
              <a:t>lease </a:t>
            </a:r>
            <a:r>
              <a:rPr lang="en-GB" sz="1400" dirty="0" smtClean="0"/>
              <a:t>don’t hesitate to contact the office if there is anything else I can do to make the transition into Year 2 </a:t>
            </a:r>
            <a:r>
              <a:rPr lang="en-GB" sz="1400" dirty="0" smtClean="0"/>
              <a:t>easier. I </a:t>
            </a:r>
            <a:r>
              <a:rPr lang="en-GB" sz="1400" dirty="0" smtClean="0"/>
              <a:t>have had a fabulous couple of weeks getting to know your children and they seemed to have settled in really well.</a:t>
            </a:r>
          </a:p>
          <a:p>
            <a:r>
              <a:rPr lang="en-GB" sz="1400" dirty="0" smtClean="0"/>
              <a:t>Just a little bit about myself as I am aware a lot of you don’t know me. I have 4 children </a:t>
            </a:r>
            <a:r>
              <a:rPr lang="en-GB" sz="1400" dirty="0" smtClean="0"/>
              <a:t>- </a:t>
            </a:r>
            <a:r>
              <a:rPr lang="en-GB" sz="1400" dirty="0" smtClean="0"/>
              <a:t>2 boys and 2 </a:t>
            </a:r>
            <a:r>
              <a:rPr lang="en-GB" sz="1400" dirty="0" smtClean="0"/>
              <a:t>girls. All </a:t>
            </a:r>
            <a:r>
              <a:rPr lang="en-GB" sz="1400" dirty="0" smtClean="0"/>
              <a:t>4 have been at Cheapside at some point , with the youngest having left in July. </a:t>
            </a:r>
            <a:r>
              <a:rPr lang="en-GB" sz="1400" dirty="0" smtClean="0"/>
              <a:t>My eldest is back at Cheapside supporting a child in </a:t>
            </a:r>
            <a:r>
              <a:rPr lang="en-GB" sz="1400" dirty="0" smtClean="0"/>
              <a:t>KS2 - I think it’s best to clarify that as last year the children thought he was my husband!! </a:t>
            </a:r>
            <a:r>
              <a:rPr lang="en-GB" sz="1400" dirty="0" smtClean="0"/>
              <a:t>I</a:t>
            </a:r>
            <a:r>
              <a:rPr lang="en-GB" sz="1400" dirty="0"/>
              <a:t> </a:t>
            </a:r>
            <a:r>
              <a:rPr lang="en-GB" sz="1400" dirty="0" smtClean="0"/>
              <a:t>was </a:t>
            </a:r>
            <a:r>
              <a:rPr lang="en-GB" sz="1400" dirty="0" smtClean="0"/>
              <a:t>fortunate to be able to be at home </a:t>
            </a:r>
            <a:r>
              <a:rPr lang="en-GB" sz="1400" dirty="0" smtClean="0"/>
              <a:t>with </a:t>
            </a:r>
            <a:r>
              <a:rPr lang="en-GB" sz="1400" dirty="0" smtClean="0"/>
              <a:t>my </a:t>
            </a:r>
            <a:r>
              <a:rPr lang="en-GB" sz="1400" dirty="0" smtClean="0"/>
              <a:t>children when they were much younger but about </a:t>
            </a:r>
            <a:r>
              <a:rPr lang="en-GB" sz="1400" dirty="0" smtClean="0"/>
              <a:t>6 </a:t>
            </a:r>
            <a:r>
              <a:rPr lang="en-GB" sz="1400" dirty="0" smtClean="0"/>
              <a:t>years </a:t>
            </a:r>
            <a:r>
              <a:rPr lang="en-GB" sz="1400" dirty="0" smtClean="0"/>
              <a:t>ago I </a:t>
            </a:r>
            <a:r>
              <a:rPr lang="en-GB" sz="1400" dirty="0" smtClean="0"/>
              <a:t>felt ready to start working and so started </a:t>
            </a:r>
            <a:r>
              <a:rPr lang="en-GB" sz="1400" dirty="0" smtClean="0"/>
              <a:t>at Cheapside doing some Learning intervention/TA  </a:t>
            </a:r>
            <a:r>
              <a:rPr lang="en-GB" sz="1400" dirty="0" smtClean="0"/>
              <a:t>work for a couple of days a week. I then applied for </a:t>
            </a:r>
            <a:r>
              <a:rPr lang="en-GB" sz="1400" dirty="0" smtClean="0"/>
              <a:t>a maternity cover in Year 2 </a:t>
            </a:r>
            <a:r>
              <a:rPr lang="en-GB" sz="1400" dirty="0" smtClean="0"/>
              <a:t>teaching </a:t>
            </a:r>
            <a:r>
              <a:rPr lang="en-GB" sz="1400" dirty="0" smtClean="0"/>
              <a:t>3 </a:t>
            </a:r>
            <a:r>
              <a:rPr lang="en-GB" sz="1400" dirty="0" smtClean="0"/>
              <a:t>days a week. I loved being back in the classroom and so when the opportunity arose 3 years </a:t>
            </a:r>
            <a:r>
              <a:rPr lang="en-GB" sz="1400" dirty="0" smtClean="0"/>
              <a:t>ago to teach full time I grabbed it.</a:t>
            </a:r>
            <a:endParaRPr lang="en-GB" sz="1400" dirty="0"/>
          </a:p>
          <a:p>
            <a:r>
              <a:rPr lang="en-GB" sz="1400" dirty="0" smtClean="0"/>
              <a:t>I </a:t>
            </a:r>
            <a:r>
              <a:rPr lang="en-GB" sz="1400" dirty="0" smtClean="0"/>
              <a:t>am subject lead in Art and History and so naturally love teaching those subjects and I apologise now for any paint on clothes after Art lessons!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866041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Staffing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Ms </a:t>
            </a:r>
            <a:r>
              <a:rPr lang="en-GB" dirty="0" err="1" smtClean="0"/>
              <a:t>Offord</a:t>
            </a:r>
            <a:r>
              <a:rPr lang="en-GB" dirty="0" smtClean="0"/>
              <a:t> is our full time TA</a:t>
            </a:r>
          </a:p>
          <a:p>
            <a:r>
              <a:rPr lang="en-GB" dirty="0" smtClean="0"/>
              <a:t>Forest school – Mrs Summers and Mrs Miles</a:t>
            </a:r>
          </a:p>
          <a:p>
            <a:r>
              <a:rPr lang="en-GB" dirty="0" smtClean="0"/>
              <a:t>PE – Mrs Higgins, Mrs Day and Ms </a:t>
            </a:r>
            <a:r>
              <a:rPr lang="en-GB" dirty="0" err="1" smtClean="0"/>
              <a:t>Offord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9979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Information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400" b="1" dirty="0" smtClean="0"/>
              <a:t>FOREST SCHOOL – Monday afternoons</a:t>
            </a:r>
          </a:p>
          <a:p>
            <a:r>
              <a:rPr lang="en-GB" sz="1400" dirty="0" smtClean="0"/>
              <a:t>A </a:t>
            </a:r>
            <a:r>
              <a:rPr lang="en-GB" sz="1400" dirty="0"/>
              <a:t>pair of warm tracksuit bottoms or leggings, navy blue or black. The school PE tracksuit bottoms are ideal for this.</a:t>
            </a:r>
          </a:p>
          <a:p>
            <a:r>
              <a:rPr lang="en-GB" sz="1400" dirty="0"/>
              <a:t>· The school PE jumper or zip up hoodie</a:t>
            </a:r>
          </a:p>
          <a:p>
            <a:r>
              <a:rPr lang="en-GB" sz="1400" dirty="0"/>
              <a:t>· The school PE Tee-shirt</a:t>
            </a:r>
          </a:p>
          <a:p>
            <a:r>
              <a:rPr lang="en-GB" sz="1400" dirty="0"/>
              <a:t>· A waterproof coat and waterproof trousers</a:t>
            </a:r>
          </a:p>
          <a:p>
            <a:r>
              <a:rPr lang="en-GB" sz="1400" dirty="0"/>
              <a:t>· A pair of trainers and (a pair of wellington boots that will be kept in school.)</a:t>
            </a:r>
          </a:p>
          <a:p>
            <a:r>
              <a:rPr lang="en-GB" sz="1400" dirty="0"/>
              <a:t>· Warm socks, gloves and a hat as the weather gets colder</a:t>
            </a:r>
          </a:p>
          <a:p>
            <a:r>
              <a:rPr lang="en-GB" sz="1400" b="1" dirty="0" smtClean="0"/>
              <a:t>PE –Tuesday mornings</a:t>
            </a:r>
          </a:p>
          <a:p>
            <a:r>
              <a:rPr lang="en-GB" sz="1400" dirty="0" smtClean="0"/>
              <a:t>Children to come in to school dressed in their PE kit. </a:t>
            </a:r>
            <a:r>
              <a:rPr lang="en-GB" sz="1400" b="1" dirty="0" smtClean="0"/>
              <a:t>PLEASE</a:t>
            </a:r>
            <a:r>
              <a:rPr lang="en-GB" sz="1400" dirty="0" smtClean="0"/>
              <a:t> make sure it is </a:t>
            </a:r>
            <a:r>
              <a:rPr lang="en-GB" sz="1400" dirty="0" smtClean="0"/>
              <a:t>named</a:t>
            </a:r>
            <a:r>
              <a:rPr lang="en-GB" sz="1400" dirty="0"/>
              <a:t>.</a:t>
            </a:r>
            <a:endParaRPr lang="en-GB" sz="1400" dirty="0" smtClean="0"/>
          </a:p>
        </p:txBody>
      </p:sp>
    </p:spTree>
    <p:extLst>
      <p:ext uri="{BB962C8B-B14F-4D97-AF65-F5344CB8AC3E}">
        <p14:creationId xmlns:p14="http://schemas.microsoft.com/office/powerpoint/2010/main" val="4275815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Reading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400" dirty="0" smtClean="0"/>
              <a:t>Please can you make sure your child brings their reading book in to school every day as I like to hear every child read individually once a week. Some children I will hear more depending on their needs. I will also be hearing the children read in a group and later on I will also be doing Whole class reading.</a:t>
            </a:r>
          </a:p>
          <a:p>
            <a:r>
              <a:rPr lang="en-GB" sz="1400" dirty="0" smtClean="0"/>
              <a:t>Children can change their book any day as long as they let me know what new book they have taken so I can make a note of it and the date they’ve taken it.</a:t>
            </a:r>
          </a:p>
          <a:p>
            <a:r>
              <a:rPr lang="en-GB" sz="1400" dirty="0" smtClean="0"/>
              <a:t>I realise it seems  strange not using the Reading record books but just to reassure you I am keeping my records in class and please feel free to keep your own </a:t>
            </a:r>
            <a:r>
              <a:rPr lang="en-GB" sz="1400" dirty="0" smtClean="0"/>
              <a:t>notes/comments </a:t>
            </a:r>
            <a:r>
              <a:rPr lang="en-GB" sz="1400" dirty="0" smtClean="0"/>
              <a:t>and then if you wish to discuss anything specific regarding their reading we can do it at the Parent/teacher meetings (not sure how these will be done yet but they will be happening in some form or another) or before that if you have any concerns.</a:t>
            </a:r>
          </a:p>
          <a:p>
            <a:r>
              <a:rPr lang="en-GB" sz="1400" dirty="0" smtClean="0"/>
              <a:t>Just to reassure you I will move them onto the next stage when they are ready and, as you all probably know,  reading in Year 2 is much more than just being able to read the text it is also the ability to  infer, retrieve, comprehend , predict and cross reference.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336980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Homework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Year 2 homework comprises reading , spellings and KIRFS , possibly time tables at some point.</a:t>
            </a:r>
          </a:p>
          <a:p>
            <a:r>
              <a:rPr lang="en-GB" dirty="0" smtClean="0"/>
              <a:t>The KIRFS for this term, will be uploaded onto the class page as will the Common exception word list for this term.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30931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General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are having fruit deliveries now so there is something available for the  children at break time.</a:t>
            </a:r>
          </a:p>
          <a:p>
            <a:r>
              <a:rPr lang="en-GB" dirty="0" smtClean="0"/>
              <a:t>Please do remember to send a water bottle in each day.</a:t>
            </a:r>
          </a:p>
          <a:p>
            <a:r>
              <a:rPr lang="en-GB" dirty="0" smtClean="0"/>
              <a:t>We have hand sanitiser in the class but your child may prefer to bring their own. </a:t>
            </a:r>
            <a:endParaRPr lang="en-GB" dirty="0" smtClean="0"/>
          </a:p>
          <a:p>
            <a:r>
              <a:rPr lang="en-GB" dirty="0" smtClean="0"/>
              <a:t>If your child is bringing their own stationery from home please can they leave it in their trays so it isn’t forgotten at home. 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5173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Finally…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 appreciate that sitting in front facing rows is not the normal practise in Year 2 and as soon as allowed I will put them in groups , however, please be assured that I am and will endeavour to make sure your child is happy with their allocated place. I have moved the children quite a few times during the past couple of weeks to give them the best learning opportunity but don’t hesitate to let me know if you or child is unhappy.</a:t>
            </a:r>
          </a:p>
          <a:p>
            <a:r>
              <a:rPr lang="en-GB" dirty="0" smtClean="0"/>
              <a:t>I am really looking forward to working with your child this year and hope to meet you all in person in the not too distant future.</a:t>
            </a:r>
          </a:p>
          <a:p>
            <a:endParaRPr lang="en-GB" dirty="0"/>
          </a:p>
          <a:p>
            <a:r>
              <a:rPr lang="en-GB" dirty="0" smtClean="0"/>
              <a:t>Thank you</a:t>
            </a:r>
          </a:p>
          <a:p>
            <a:r>
              <a:rPr lang="en-GB" dirty="0" smtClean="0"/>
              <a:t>Fiona Day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56072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169</TotalTime>
  <Words>884</Words>
  <Application>Microsoft Office PowerPoint</Application>
  <PresentationFormat>Widescreen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Century Gothic</vt:lpstr>
      <vt:lpstr>Garamond</vt:lpstr>
      <vt:lpstr>Savon</vt:lpstr>
      <vt:lpstr>‘Meet the teacher’ </vt:lpstr>
      <vt:lpstr>Introduction</vt:lpstr>
      <vt:lpstr>Staffing</vt:lpstr>
      <vt:lpstr>Information</vt:lpstr>
      <vt:lpstr>Reading</vt:lpstr>
      <vt:lpstr>Homework</vt:lpstr>
      <vt:lpstr>General</vt:lpstr>
      <vt:lpstr>Finally…</vt:lpstr>
    </vt:vector>
  </TitlesOfParts>
  <Company>Cheapside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‘Meet the teacher’</dc:title>
  <dc:creator>Fiona Day</dc:creator>
  <cp:lastModifiedBy>Fiona Day</cp:lastModifiedBy>
  <cp:revision>17</cp:revision>
  <dcterms:created xsi:type="dcterms:W3CDTF">2020-09-17T15:51:49Z</dcterms:created>
  <dcterms:modified xsi:type="dcterms:W3CDTF">2020-09-18T17:06:23Z</dcterms:modified>
</cp:coreProperties>
</file>