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0E229F-3B45-EF38-06C2-33E3D7773ED8}" v="4" dt="2024-01-08T09:50:59.4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7BC28-A77C-40CC-A28E-52B5FA25AB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A36DD4-5F32-4AF6-B88A-C27C98DCDC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64BF5A-D235-4BA0-A44C-A7C00D66C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DF6FC-66CC-4D52-A518-66B53BCD4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A82EE-1ABB-4B1C-8735-DC22B0FBA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917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08E94-BB95-4E65-AA9C-729079391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658D6-48B8-424D-ACDF-B32F68E15A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D8FF13-CFA9-41AE-AC47-CB86911B0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6EB2BB-F880-4EDE-9FCC-5B338EBF8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0197FB-E13A-4F3D-AC92-FA900653B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342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BCC8B-32D3-4ABA-9C65-7C7D96176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442DD-AA58-44A6-AE7C-4A64565670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F8C9CD-7BEE-4883-99CE-EED4C1D75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9895D-77A4-4121-A0CD-7E94555FE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0F1EEB-467E-46C8-B90B-257147C56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67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00E65-5A88-436D-BE6B-57D34CB75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B44302-A515-4D47-B6D7-3BB5F6093D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2C60E4-D8B7-4D1D-B201-95A7EAB5F1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525019-1EAD-4BE2-A63C-1DF06D855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512D98-BCA5-4E97-BE69-6D61CF6C3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761704-CD40-47D1-A4B6-816B746B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516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DF27A-A503-4DA7-AF60-A1417D0A3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BF0178-B354-41C3-8F2C-72B797025A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91CA4F-1858-4F08-942C-5AE6F4C9F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33DE51-4800-4026-8F2C-0023F0FEE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51F1C7-AEDB-4BD7-84F2-1FA1F389DA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F64913-608F-4251-866B-01F11B22B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6B954D-C4BE-4EBE-836B-4A6474E89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ED948B-32A5-4E3F-8A92-87888905B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35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683B4-99DD-4C5E-8A94-5BAE22920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6AF050-D180-4A19-BF2D-152CCEC2E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B4EA39-5D06-4134-B7E1-690D4B2C9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503616-982C-40CF-959C-1D2F5590A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5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8D6CC1-3513-499C-8208-C62D0E09E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252ECE-98E9-424C-9CE2-3E5773B81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0DB958-CB79-4228-9C42-B4ADAED49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453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A896E-EE61-4EC4-8A0E-66F53E33E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8CE9BF-47C1-4265-8B77-9546325ED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4BFDDB-2EDC-425C-9506-BC7E29BE29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465365-5452-4F3E-A142-D694DB446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3365CB-46E9-428F-A514-25638103C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BCA3E8-6F00-4174-B381-AFB6E412F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06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9B83A-31D4-4744-9469-0244F7D5F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3ED0DB-12AE-4809-B7C2-74374E7534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E2F75B-1653-4545-B612-D21388E6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288DB2-7514-4194-9EC2-CBF1B8106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38F0C9-9F9D-44B0-B851-32DA0C4B7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391805-5A6B-45F6-B7A7-1E6E702B1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972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7F772-D424-4316-8159-226BAA8EF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04D80A-7B0F-4D69-9990-4AE5B673A6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2434FF-F98D-4E58-A7A8-B7AF091B4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20219-6915-4755-9965-C72DE9881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CDF23-7463-4B79-A5D0-8BE0F94A2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611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10B11E-5234-4607-9853-ABF9F7F61E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7F7F54-103B-405E-A2EA-674B9D19A8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2FE884-4CF9-4DBB-AD11-9F51CBFE9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4A771-D78D-4B31-8320-ADB2DD0D9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F685F-001C-4BE5-A468-833D902A9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533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23ACEE-58B4-466E-A520-36DD5827E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831236-C89E-453C-861F-994C3A0A3B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017E3-38F2-47D1-B31A-8604C552D0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D511A-A619-4C6E-BA1B-F6C4A44CE2EC}" type="datetimeFigureOut">
              <a:rPr lang="en-GB" smtClean="0"/>
              <a:t>08/01/2024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8C01C-D386-4696-B701-40A274D910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E1AA14-73FA-4007-82D0-D6CA2E8D60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CE1CE-D9E4-4EF0-B223-8F51AAEDD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07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E8186-89FC-4361-997D-B333248A56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Arctic Topic Web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B214A-2A0D-4C93-93A8-250806516D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Spring 1 2024</a:t>
            </a:r>
          </a:p>
        </p:txBody>
      </p:sp>
    </p:spTree>
    <p:extLst>
      <p:ext uri="{BB962C8B-B14F-4D97-AF65-F5344CB8AC3E}">
        <p14:creationId xmlns:p14="http://schemas.microsoft.com/office/powerpoint/2010/main" val="267479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310265-312B-4FD8-BD7F-ED85EC253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69" y="246487"/>
            <a:ext cx="11251096" cy="620996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EA1EB1A-2FE1-4F9B-84CF-721ED16F7451}"/>
              </a:ext>
            </a:extLst>
          </p:cNvPr>
          <p:cNvSpPr/>
          <p:nvPr/>
        </p:nvSpPr>
        <p:spPr>
          <a:xfrm>
            <a:off x="3689406" y="2985714"/>
            <a:ext cx="4635610" cy="11449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AFA4C5-D043-4E53-8DD1-6E9825D6DD89}"/>
              </a:ext>
            </a:extLst>
          </p:cNvPr>
          <p:cNvSpPr txBox="1"/>
          <p:nvPr/>
        </p:nvSpPr>
        <p:spPr>
          <a:xfrm>
            <a:off x="3975652" y="3180522"/>
            <a:ext cx="41187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The </a:t>
            </a:r>
            <a:r>
              <a:rPr lang="en-GB" sz="5400"/>
              <a:t>Arctic </a:t>
            </a:r>
            <a:r>
              <a:rPr lang="en-GB" sz="1200"/>
              <a:t>Spring 1 </a:t>
            </a:r>
            <a:endParaRPr lang="en-GB" sz="5400"/>
          </a:p>
          <a:p>
            <a:pPr algn="ctr"/>
            <a:r>
              <a:rPr lang="en-GB" sz="5400" dirty="0"/>
              <a:t> 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9AA2C91-EEDC-4FB4-A760-AC32628D8E1B}"/>
              </a:ext>
            </a:extLst>
          </p:cNvPr>
          <p:cNvCxnSpPr/>
          <p:nvPr/>
        </p:nvCxnSpPr>
        <p:spPr>
          <a:xfrm flipH="1" flipV="1">
            <a:off x="2695492" y="2282024"/>
            <a:ext cx="993914" cy="7036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B95A207-36EF-4890-989D-F8AB514060A2}"/>
              </a:ext>
            </a:extLst>
          </p:cNvPr>
          <p:cNvCxnSpPr/>
          <p:nvPr/>
        </p:nvCxnSpPr>
        <p:spPr>
          <a:xfrm flipH="1">
            <a:off x="2902226" y="4130701"/>
            <a:ext cx="787180" cy="67983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00B6341-CC84-49A4-AFFE-DA91D572E652}"/>
              </a:ext>
            </a:extLst>
          </p:cNvPr>
          <p:cNvCxnSpPr/>
          <p:nvPr/>
        </p:nvCxnSpPr>
        <p:spPr>
          <a:xfrm flipH="1">
            <a:off x="2759103" y="3642187"/>
            <a:ext cx="930303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9922989-43A8-478C-9EC4-707BDC57BB9B}"/>
              </a:ext>
            </a:extLst>
          </p:cNvPr>
          <p:cNvCxnSpPr/>
          <p:nvPr/>
        </p:nvCxnSpPr>
        <p:spPr>
          <a:xfrm flipV="1">
            <a:off x="8325016" y="2361537"/>
            <a:ext cx="556591" cy="6241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4B0C5F8-7C0E-404F-BE95-C0B588C0B44E}"/>
              </a:ext>
            </a:extLst>
          </p:cNvPr>
          <p:cNvCxnSpPr/>
          <p:nvPr/>
        </p:nvCxnSpPr>
        <p:spPr>
          <a:xfrm>
            <a:off x="8325016" y="4103852"/>
            <a:ext cx="930303" cy="52380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EC6D23A-A036-4E42-8A13-FA7A0ABB6A99}"/>
              </a:ext>
            </a:extLst>
          </p:cNvPr>
          <p:cNvCxnSpPr/>
          <p:nvPr/>
        </p:nvCxnSpPr>
        <p:spPr>
          <a:xfrm>
            <a:off x="8325016" y="3558206"/>
            <a:ext cx="930303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197B4BB-5E22-44B4-B704-AB62FCE3DAD9}"/>
              </a:ext>
            </a:extLst>
          </p:cNvPr>
          <p:cNvCxnSpPr/>
          <p:nvPr/>
        </p:nvCxnSpPr>
        <p:spPr>
          <a:xfrm flipH="1" flipV="1">
            <a:off x="3975652" y="2091193"/>
            <a:ext cx="628153" cy="89452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FECB20AF-C6AA-420F-B0CC-9BDC623CCB01}"/>
              </a:ext>
            </a:extLst>
          </p:cNvPr>
          <p:cNvCxnSpPr/>
          <p:nvPr/>
        </p:nvCxnSpPr>
        <p:spPr>
          <a:xfrm flipV="1">
            <a:off x="5891917" y="2361537"/>
            <a:ext cx="0" cy="62417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2A2435A-C079-4731-83A1-4E10FE6188A7}"/>
              </a:ext>
            </a:extLst>
          </p:cNvPr>
          <p:cNvCxnSpPr/>
          <p:nvPr/>
        </p:nvCxnSpPr>
        <p:spPr>
          <a:xfrm flipV="1">
            <a:off x="7013050" y="2091193"/>
            <a:ext cx="389614" cy="89452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D32F1AC7-0462-4968-9CE2-0D2859393850}"/>
              </a:ext>
            </a:extLst>
          </p:cNvPr>
          <p:cNvSpPr/>
          <p:nvPr/>
        </p:nvSpPr>
        <p:spPr>
          <a:xfrm>
            <a:off x="447922" y="326831"/>
            <a:ext cx="2122999" cy="21236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EBF5C63B-839B-4735-9892-23E9C2495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3" y="2967872"/>
            <a:ext cx="2139881" cy="9024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92D6556-1631-4491-BB52-3BF8008DCC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41" y="4532313"/>
            <a:ext cx="2139881" cy="250869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20349AC-FC19-4812-873A-E7AD1C867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1499" y="342537"/>
            <a:ext cx="2139881" cy="145097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1A9E7AC-B53B-42CE-B42A-A173EB895C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4601" y="558718"/>
            <a:ext cx="2139881" cy="145097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A0356A4-D22F-418F-BDA7-EC5B053DB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2664" y="342537"/>
            <a:ext cx="2139881" cy="145097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DE49D2A-471B-4186-93B7-D094FE086B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4159" y="1833268"/>
            <a:ext cx="2139881" cy="145097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0CBD7CB-7D46-4866-B49F-9580278166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8172" y="3359565"/>
            <a:ext cx="2139881" cy="108520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3F096D1-BA8F-453E-A4A4-331ACD6F95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974" y="4810539"/>
            <a:ext cx="2139881" cy="1225479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F45148F-BDD7-466D-B7D3-28C695AE9CFD}"/>
              </a:ext>
            </a:extLst>
          </p:cNvPr>
          <p:cNvCxnSpPr/>
          <p:nvPr/>
        </p:nvCxnSpPr>
        <p:spPr>
          <a:xfrm flipH="1">
            <a:off x="4756484" y="4130701"/>
            <a:ext cx="278117" cy="67983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738A946F-A625-40B4-A105-6888FF461921}"/>
              </a:ext>
            </a:extLst>
          </p:cNvPr>
          <p:cNvSpPr/>
          <p:nvPr/>
        </p:nvSpPr>
        <p:spPr>
          <a:xfrm>
            <a:off x="3248526" y="5013159"/>
            <a:ext cx="3649579" cy="18448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FA56A0F-0561-411B-970B-BC127E2B3065}"/>
              </a:ext>
            </a:extLst>
          </p:cNvPr>
          <p:cNvCxnSpPr/>
          <p:nvPr/>
        </p:nvCxnSpPr>
        <p:spPr>
          <a:xfrm>
            <a:off x="6352674" y="4130701"/>
            <a:ext cx="224589" cy="17660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443DBA63-E4F8-470C-A91A-704B4A2B9FA2}"/>
              </a:ext>
            </a:extLst>
          </p:cNvPr>
          <p:cNvSpPr/>
          <p:nvPr/>
        </p:nvSpPr>
        <p:spPr>
          <a:xfrm>
            <a:off x="5558589" y="4371473"/>
            <a:ext cx="2535839" cy="5238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4F4BC7-3C8A-43C4-BA5D-B7A8362B4633}"/>
              </a:ext>
            </a:extLst>
          </p:cNvPr>
          <p:cNvSpPr txBox="1"/>
          <p:nvPr/>
        </p:nvSpPr>
        <p:spPr>
          <a:xfrm>
            <a:off x="540689" y="342537"/>
            <a:ext cx="200580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Geography:</a:t>
            </a:r>
          </a:p>
          <a:p>
            <a:r>
              <a:rPr lang="en-GB" sz="1100" dirty="0"/>
              <a:t>Exploring the Arctic circle using a map </a:t>
            </a:r>
          </a:p>
          <a:p>
            <a:r>
              <a:rPr lang="en-GB" sz="1100" dirty="0"/>
              <a:t>Discovering the Arctic Climate </a:t>
            </a:r>
          </a:p>
          <a:p>
            <a:r>
              <a:rPr lang="en-GB" sz="1100" dirty="0"/>
              <a:t>Identifying physical features found in the Arctic</a:t>
            </a:r>
          </a:p>
          <a:p>
            <a:r>
              <a:rPr lang="en-GB" sz="1100" dirty="0"/>
              <a:t>Finding out which animals live in the Arctic</a:t>
            </a:r>
          </a:p>
          <a:p>
            <a:r>
              <a:rPr lang="en-GB" sz="1100" dirty="0"/>
              <a:t>Exploring different Arctic cities and the countries they are found in </a:t>
            </a:r>
          </a:p>
          <a:p>
            <a:r>
              <a:rPr lang="en-GB" sz="1100" dirty="0"/>
              <a:t>Comparing the Arctic to Ascot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872B6E6-D4CD-4895-B380-B31B4412E8E8}"/>
              </a:ext>
            </a:extLst>
          </p:cNvPr>
          <p:cNvSpPr txBox="1"/>
          <p:nvPr/>
        </p:nvSpPr>
        <p:spPr>
          <a:xfrm>
            <a:off x="540689" y="2985714"/>
            <a:ext cx="192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Music:</a:t>
            </a:r>
          </a:p>
          <a:p>
            <a:r>
              <a:rPr lang="en-GB" sz="1200" dirty="0"/>
              <a:t>Exploring Inuit throat singing and music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B4CE5B3-5C0C-48D5-8CD3-74A76A2E8414}"/>
              </a:ext>
            </a:extLst>
          </p:cNvPr>
          <p:cNvSpPr txBox="1"/>
          <p:nvPr/>
        </p:nvSpPr>
        <p:spPr>
          <a:xfrm>
            <a:off x="700853" y="4548019"/>
            <a:ext cx="199463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Literacy:</a:t>
            </a:r>
          </a:p>
          <a:p>
            <a:r>
              <a:rPr lang="en-GB" sz="1200" dirty="0"/>
              <a:t>Tammy visits the Arctic </a:t>
            </a:r>
          </a:p>
          <a:p>
            <a:r>
              <a:rPr lang="en-GB" sz="1200" dirty="0"/>
              <a:t>Talk for Writing </a:t>
            </a:r>
          </a:p>
          <a:p>
            <a:r>
              <a:rPr lang="en-GB" sz="1200" dirty="0"/>
              <a:t>Cold Task Write about the landscape you live in </a:t>
            </a:r>
          </a:p>
          <a:p>
            <a:r>
              <a:rPr lang="en-GB" sz="1200" dirty="0"/>
              <a:t>SPAG weekly year 1 focus </a:t>
            </a:r>
          </a:p>
          <a:p>
            <a:r>
              <a:rPr lang="en-GB" sz="1200" dirty="0"/>
              <a:t>Imitate stage Talk for Writing </a:t>
            </a:r>
          </a:p>
          <a:p>
            <a:r>
              <a:rPr lang="en-GB" sz="1200" dirty="0"/>
              <a:t>Describe the landscape Tammy visits </a:t>
            </a:r>
          </a:p>
          <a:p>
            <a:r>
              <a:rPr lang="en-GB" sz="1200" dirty="0"/>
              <a:t>Innovate stage Talk for Writing </a:t>
            </a:r>
          </a:p>
          <a:p>
            <a:r>
              <a:rPr lang="en-GB" sz="1200" dirty="0"/>
              <a:t>Hot task Describe the landscape you live in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6A89551-3083-4F3F-A68D-C015A7D55E9D}"/>
              </a:ext>
            </a:extLst>
          </p:cNvPr>
          <p:cNvSpPr txBox="1"/>
          <p:nvPr/>
        </p:nvSpPr>
        <p:spPr>
          <a:xfrm>
            <a:off x="2902226" y="405517"/>
            <a:ext cx="2011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Science</a:t>
            </a:r>
          </a:p>
          <a:p>
            <a:r>
              <a:rPr lang="en-GB" sz="1200" dirty="0"/>
              <a:t>Animals and their habitats – polar bear fact file 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7C80FB6-D003-4DAD-A12C-E15EB7C93382}"/>
              </a:ext>
            </a:extLst>
          </p:cNvPr>
          <p:cNvSpPr txBox="1"/>
          <p:nvPr/>
        </p:nvSpPr>
        <p:spPr>
          <a:xfrm>
            <a:off x="5034601" y="558718"/>
            <a:ext cx="2137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Maths:</a:t>
            </a:r>
          </a:p>
          <a:p>
            <a:r>
              <a:rPr lang="en-GB" sz="1200" dirty="0"/>
              <a:t>Number: addition and Subtraction </a:t>
            </a:r>
          </a:p>
          <a:p>
            <a:r>
              <a:rPr lang="en-GB" sz="1200" dirty="0"/>
              <a:t>2D and 3D shapes </a:t>
            </a:r>
          </a:p>
          <a:p>
            <a:r>
              <a:rPr lang="en-GB" sz="1200" dirty="0"/>
              <a:t>Number and Place value within 20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FE7BCFA-A6AF-4C55-873F-17065F7FDBD0}"/>
              </a:ext>
            </a:extLst>
          </p:cNvPr>
          <p:cNvSpPr txBox="1"/>
          <p:nvPr/>
        </p:nvSpPr>
        <p:spPr>
          <a:xfrm>
            <a:off x="7435060" y="401544"/>
            <a:ext cx="19407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Art:</a:t>
            </a:r>
          </a:p>
          <a:p>
            <a:r>
              <a:rPr lang="en-GB" sz="1200" dirty="0"/>
              <a:t>Investigating the colours in the Arctic landscape </a:t>
            </a:r>
          </a:p>
          <a:p>
            <a:r>
              <a:rPr lang="en-GB" sz="1200" dirty="0"/>
              <a:t>Discovering the Aurora Borealis formations </a:t>
            </a:r>
          </a:p>
          <a:p>
            <a:r>
              <a:rPr lang="en-GB" sz="1200" dirty="0"/>
              <a:t>Exploring Inuit sculptures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1C005AB-7621-4935-BAA4-7772B3CBB081}"/>
              </a:ext>
            </a:extLst>
          </p:cNvPr>
          <p:cNvSpPr txBox="1"/>
          <p:nvPr/>
        </p:nvSpPr>
        <p:spPr>
          <a:xfrm>
            <a:off x="9446148" y="1889561"/>
            <a:ext cx="1950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Phonics:</a:t>
            </a:r>
          </a:p>
          <a:p>
            <a:r>
              <a:rPr lang="en-GB" sz="1200" dirty="0"/>
              <a:t>phase 5 </a:t>
            </a:r>
          </a:p>
          <a:p>
            <a:r>
              <a:rPr lang="en-GB" sz="1200" dirty="0"/>
              <a:t>Consolidation of phase 3 and 4 </a:t>
            </a:r>
          </a:p>
          <a:p>
            <a:r>
              <a:rPr lang="en-GB" sz="1200" dirty="0"/>
              <a:t>Common exception words Spring 1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8588B0C-F5AD-4A4C-A7FB-0CBF899C4441}"/>
              </a:ext>
            </a:extLst>
          </p:cNvPr>
          <p:cNvSpPr txBox="1"/>
          <p:nvPr/>
        </p:nvSpPr>
        <p:spPr>
          <a:xfrm>
            <a:off x="9713724" y="3429000"/>
            <a:ext cx="2034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DT:</a:t>
            </a:r>
          </a:p>
          <a:p>
            <a:r>
              <a:rPr lang="en-GB" sz="1200" dirty="0"/>
              <a:t>Design, test and evaluate a model Inuit boat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255D039-BEE3-433B-B0EE-F17F104565F9}"/>
              </a:ext>
            </a:extLst>
          </p:cNvPr>
          <p:cNvSpPr txBox="1"/>
          <p:nvPr/>
        </p:nvSpPr>
        <p:spPr>
          <a:xfrm>
            <a:off x="7402664" y="4868432"/>
            <a:ext cx="19614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History:</a:t>
            </a:r>
          </a:p>
          <a:p>
            <a:r>
              <a:rPr lang="en-GB" sz="1200" dirty="0"/>
              <a:t>Learning about the traditional Inuit way of life </a:t>
            </a:r>
          </a:p>
          <a:p>
            <a:r>
              <a:rPr lang="en-GB" sz="1200" dirty="0"/>
              <a:t>Identifying what an explorer is and why they explore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FB142CE-8BD1-42DB-B9F5-0596EAA7839B}"/>
              </a:ext>
            </a:extLst>
          </p:cNvPr>
          <p:cNvSpPr txBox="1"/>
          <p:nvPr/>
        </p:nvSpPr>
        <p:spPr>
          <a:xfrm>
            <a:off x="3331597" y="5051312"/>
            <a:ext cx="34667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Week 1 and 2 Winter weeks:</a:t>
            </a:r>
          </a:p>
          <a:p>
            <a:r>
              <a:rPr lang="en-GB" sz="1200" dirty="0"/>
              <a:t>Literacy – ‘The Robin’ descriptive sentences </a:t>
            </a:r>
          </a:p>
          <a:p>
            <a:r>
              <a:rPr lang="en-GB" sz="1200" dirty="0"/>
              <a:t>Maths – Counting back and finding the difference </a:t>
            </a:r>
          </a:p>
          <a:p>
            <a:r>
              <a:rPr lang="en-GB" sz="1200" dirty="0"/>
              <a:t>PSHE – New Years Eve Resolutions linked to class values of Respect, Kind hands and Kindness </a:t>
            </a:r>
          </a:p>
          <a:p>
            <a:r>
              <a:rPr lang="en-GB" sz="1200" dirty="0"/>
              <a:t>Geography/Science – ‘The Robin’ children identify features of the winter season and are introduced to a weather chart </a:t>
            </a:r>
          </a:p>
          <a:p>
            <a:r>
              <a:rPr lang="en-GB" sz="1200" dirty="0"/>
              <a:t>Art – make a Robin Collage </a:t>
            </a:r>
          </a:p>
          <a:p>
            <a:endParaRPr lang="en-GB" sz="12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F412FD5-0C0D-482F-9FF2-D9BF516C0099}"/>
              </a:ext>
            </a:extLst>
          </p:cNvPr>
          <p:cNvSpPr txBox="1"/>
          <p:nvPr/>
        </p:nvSpPr>
        <p:spPr>
          <a:xfrm>
            <a:off x="5653377" y="4428606"/>
            <a:ext cx="23187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RE and PSHE: see separate planning non-topic based </a:t>
            </a:r>
          </a:p>
        </p:txBody>
      </p:sp>
    </p:spTree>
    <p:extLst>
      <p:ext uri="{BB962C8B-B14F-4D97-AF65-F5344CB8AC3E}">
        <p14:creationId xmlns:p14="http://schemas.microsoft.com/office/powerpoint/2010/main" val="20315668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273</Words>
  <Application>Microsoft Office PowerPoint</Application>
  <PresentationFormat>Widescreen</PresentationFormat>
  <Paragraphs>48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Arctic Topic Web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Grigulis</dc:creator>
  <cp:lastModifiedBy>L. Grigulis</cp:lastModifiedBy>
  <cp:revision>12</cp:revision>
  <dcterms:created xsi:type="dcterms:W3CDTF">2020-12-16T16:59:41Z</dcterms:created>
  <dcterms:modified xsi:type="dcterms:W3CDTF">2024-01-08T09:50:30Z</dcterms:modified>
</cp:coreProperties>
</file>